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8" r:id="rId3"/>
    <p:sldId id="267" r:id="rId4"/>
    <p:sldId id="266" r:id="rId5"/>
    <p:sldId id="256" r:id="rId6"/>
    <p:sldId id="257" r:id="rId7"/>
    <p:sldId id="258" r:id="rId8"/>
    <p:sldId id="269" r:id="rId9"/>
    <p:sldId id="259" r:id="rId10"/>
    <p:sldId id="260" r:id="rId11"/>
    <p:sldId id="261" r:id="rId12"/>
    <p:sldId id="262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53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5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4770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6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206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30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0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42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70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77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8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0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42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6325-6A74-45B0-AEBB-56EF5E4CF0FC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69D493-A5A8-4388-8035-17ED0F0F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9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C7C15-8252-C89B-0A01-D08ACDAE8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BCA43-610A-4CB7-D65C-FE0B91BB9E77}"/>
              </a:ext>
            </a:extLst>
          </p:cNvPr>
          <p:cNvSpPr txBox="1"/>
          <p:nvPr/>
        </p:nvSpPr>
        <p:spPr>
          <a:xfrm>
            <a:off x="1118682" y="379379"/>
            <a:ext cx="6215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SQL CHALLENGE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BB40A-92AD-EAB5-2A82-BDEAFBBD0E83}"/>
              </a:ext>
            </a:extLst>
          </p:cNvPr>
          <p:cNvSpPr txBox="1"/>
          <p:nvPr/>
        </p:nvSpPr>
        <p:spPr>
          <a:xfrm>
            <a:off x="1118682" y="1302709"/>
            <a:ext cx="4834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E-SPORTS TOURNAMENT</a:t>
            </a:r>
          </a:p>
        </p:txBody>
      </p:sp>
    </p:spTree>
    <p:extLst>
      <p:ext uri="{BB962C8B-B14F-4D97-AF65-F5344CB8AC3E}">
        <p14:creationId xmlns:p14="http://schemas.microsoft.com/office/powerpoint/2010/main" val="21216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A32E6B-B2AB-26AE-FFD2-E1C4E4A6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16" y="2125796"/>
            <a:ext cx="6877050" cy="35528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FB0041-65FD-56E5-08E3-23A5D042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16" y="1065280"/>
            <a:ext cx="8695008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3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490395-2DA0-C287-D84C-A643CF059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76" y="2708038"/>
            <a:ext cx="8020050" cy="3095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6D386E2-6EDF-1527-2E1E-64E29BF50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7" y="1547306"/>
            <a:ext cx="8926952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1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1ADEBE-306C-F587-405D-C55EA8E5A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1" b="5073"/>
          <a:stretch/>
        </p:blipFill>
        <p:spPr>
          <a:xfrm>
            <a:off x="594806" y="3030877"/>
            <a:ext cx="7600950" cy="2819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27FB5-A726-D5C2-079E-267848825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6" y="1969749"/>
            <a:ext cx="59245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5F6994-5E4B-7436-C195-228DB12E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0" y="2526760"/>
            <a:ext cx="8624077" cy="3486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43520A-4C2A-ED9B-E378-A77FC4DE3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10" y="1657989"/>
            <a:ext cx="8716490" cy="3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C00D5D-C615-9945-F7CE-0BE380E4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83" y="2956477"/>
            <a:ext cx="9029700" cy="2324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664302-D371-6EB0-C725-60A9A24F4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83" y="1862345"/>
            <a:ext cx="90297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6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4D8A-6EAE-A9B7-E71D-4AC73C62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638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Century Gothic" panose="020B0502020202020204" pitchFamily="34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7CB1B-F348-8806-DB16-0DE873945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3661"/>
            <a:ext cx="8596668" cy="3880773"/>
          </a:xfrm>
        </p:spPr>
        <p:txBody>
          <a:bodyPr/>
          <a:lstStyle/>
          <a:p>
            <a:r>
              <a:rPr lang="en-GB" dirty="0"/>
              <a:t>Players Forcez, Joker and Daron are TOP 3 out of 7 players with salaries over 100000.</a:t>
            </a:r>
          </a:p>
          <a:p>
            <a:r>
              <a:rPr lang="en-GB" dirty="0"/>
              <a:t>The  teams listed happen to have 3 players each.</a:t>
            </a:r>
          </a:p>
          <a:p>
            <a:r>
              <a:rPr lang="en-GB" dirty="0"/>
              <a:t>SK Telecom 1 is the team which have the most victories with 4 matches won.</a:t>
            </a:r>
          </a:p>
          <a:p>
            <a:r>
              <a:rPr lang="en-GB" dirty="0"/>
              <a:t>SK Telecom 1 team has 3 player with salaries higher than 100000.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59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D86BC3-A19A-5772-18BF-BC8DDB24C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24" y="1638300"/>
            <a:ext cx="8343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9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D3BB71-6A7F-133D-BE67-3BE4F174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5" y="1467616"/>
            <a:ext cx="9377464" cy="39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7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7A772-601B-D728-8623-A50EDBE9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3" y="252919"/>
            <a:ext cx="8960879" cy="50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7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386E3-EC81-0EBA-F039-E85AD49B0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36" y="2077868"/>
            <a:ext cx="7248525" cy="3752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6A4622-5247-1545-C5FA-F5621541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4" y="1329142"/>
            <a:ext cx="8862708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4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4587CE-610B-74E6-FB09-4A329326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09" y="2870268"/>
            <a:ext cx="7515225" cy="2667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D7BFBC-2BC6-1894-6E6C-089C1E43E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09" y="2063683"/>
            <a:ext cx="87630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5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A59B9-4E55-DE86-DF08-5290D48A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07" y="2149812"/>
            <a:ext cx="6096000" cy="3390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8C3D5D-AFB1-26A7-0F5B-067FF173D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56" y="1430980"/>
            <a:ext cx="79438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0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139849-DE20-9AE9-68A9-10E2B318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7" y="2359869"/>
            <a:ext cx="6953250" cy="237172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1A3B7-675C-0066-FA5E-A49FD876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0917"/>
            <a:ext cx="9426102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2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771B9-DFE1-CAA7-1F14-147CD0DF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16" y="2311435"/>
            <a:ext cx="7210425" cy="2752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C7E223-1222-C371-E538-616D6580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16" y="1250916"/>
            <a:ext cx="8780936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84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63</Words>
  <Application>Microsoft Office PowerPoint</Application>
  <PresentationFormat>Widescreen</PresentationFormat>
  <Paragraphs>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Anibal Ceballos</dc:creator>
  <cp:lastModifiedBy>Anibal Ceballos</cp:lastModifiedBy>
  <cp:revision>6</cp:revision>
  <dcterms:created xsi:type="dcterms:W3CDTF">2023-07-21T19:58:05Z</dcterms:created>
  <dcterms:modified xsi:type="dcterms:W3CDTF">2023-07-27T16:11:33Z</dcterms:modified>
</cp:coreProperties>
</file>