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7" r:id="rId4"/>
    <p:sldId id="268" r:id="rId5"/>
    <p:sldId id="256" r:id="rId6"/>
    <p:sldId id="257" r:id="rId7"/>
    <p:sldId id="258" r:id="rId8"/>
    <p:sldId id="259" r:id="rId9"/>
    <p:sldId id="264" r:id="rId10"/>
    <p:sldId id="260" r:id="rId11"/>
    <p:sldId id="261" r:id="rId12"/>
    <p:sldId id="262" r:id="rId13"/>
    <p:sldId id="263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4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6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6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05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1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8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6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A91B-FDC0-4E48-A8AB-E78123F0E19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A1E6-2325-43DA-8AFF-CC5C2B606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3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56561-3F12-2F6B-874B-40662F54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28B7-706F-C3D4-650E-7CBE3022F339}"/>
              </a:ext>
            </a:extLst>
          </p:cNvPr>
          <p:cNvSpPr txBox="1"/>
          <p:nvPr/>
        </p:nvSpPr>
        <p:spPr>
          <a:xfrm>
            <a:off x="243192" y="642025"/>
            <a:ext cx="622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SQL CHALLENGE 3</a:t>
            </a:r>
          </a:p>
          <a:p>
            <a:r>
              <a:rPr lang="en-GB" sz="3600" b="1" dirty="0">
                <a:solidFill>
                  <a:schemeClr val="bg1"/>
                </a:solidFill>
              </a:rPr>
              <a:t>CUSTOMER INSIGHTS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6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4CFAC-E7EE-46E9-6F25-C656EE78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3" y="2317716"/>
            <a:ext cx="6581775" cy="2390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8CCC7-E664-CC05-9AA0-4086DA65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83" y="1246357"/>
            <a:ext cx="9410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B0A77-9ED7-B526-3565-F4F3C4C2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2269381"/>
            <a:ext cx="8772525" cy="255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B3114-5D59-D049-9527-6D9BD4B9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1251086"/>
            <a:ext cx="11618068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8E909-4ECA-2C73-7478-0AA06F21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2301706"/>
            <a:ext cx="8867775" cy="2943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04B5B-A9D3-4E8F-61EC-8E0A4392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2" y="1179333"/>
            <a:ext cx="10985770" cy="5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C28F5-011F-4C9D-F7FC-C240BF48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7" y="2069154"/>
            <a:ext cx="6924675" cy="2933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3D5CF-0526-BA23-85CC-0C099A3E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7" y="1002355"/>
            <a:ext cx="10458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2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8A97E-2C37-B79B-82BF-D4FA503A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1872675"/>
            <a:ext cx="8972550" cy="391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B71252-9B20-1A10-FCE8-B90F7161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4" y="852689"/>
            <a:ext cx="11501336" cy="4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5078-7167-081C-602D-F99DAE7E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7F3A-9B93-E8B4-CA48-BA50A818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countries and 8 customers comprised of the customers research insights.</a:t>
            </a:r>
          </a:p>
          <a:p>
            <a:r>
              <a:rPr lang="en-US" dirty="0"/>
              <a:t>Vitamins was the food category which generated the highest revenue.</a:t>
            </a:r>
          </a:p>
          <a:p>
            <a:r>
              <a:rPr lang="en-US" dirty="0"/>
              <a:t>Two sale channels were analyzed where retail was where most orders were placed.</a:t>
            </a:r>
          </a:p>
          <a:p>
            <a:r>
              <a:rPr lang="en-GB" dirty="0"/>
              <a:t>Out of 3 countries, UK was the nation with the highest orders placement.</a:t>
            </a:r>
          </a:p>
          <a:p>
            <a:r>
              <a:rPr lang="en-GB" dirty="0"/>
              <a:t> The average age of customer who can receive marketing E-mail is 37.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96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2F5C6-A073-BBF7-E373-65DAFD35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1829" y="2378845"/>
            <a:ext cx="10972800" cy="16528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764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6F72D-672A-DB49-29A9-60619E55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5370" y="2001562"/>
            <a:ext cx="4254961" cy="2403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A1E74-5487-5F13-F195-249DA56A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043" y="4482114"/>
            <a:ext cx="4228287" cy="2253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71E30-368A-3134-6524-927A632873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08102" y="2001562"/>
            <a:ext cx="5350298" cy="47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6B33D-4273-E838-FA2A-2F2D393B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3190" y="1104649"/>
            <a:ext cx="8686801" cy="51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CDEB5-1A00-143E-6999-8B3FFB35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6" y="2194345"/>
            <a:ext cx="6362700" cy="2809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DC7D6-A414-3DF8-8CDB-51FE79C0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6" y="721063"/>
            <a:ext cx="9458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DFFE6-D3C3-22E2-902B-A7EA51CD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9" y="2476804"/>
            <a:ext cx="6305550" cy="2200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28BD6-85D1-EE60-4AE4-42D9794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9" y="1289421"/>
            <a:ext cx="9658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34C5D-C4A7-9E30-E4A8-00487F5D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2013524"/>
            <a:ext cx="9544050" cy="2238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8BD0C-D562-DB49-BCEE-D447B250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" y="1194047"/>
            <a:ext cx="11802894" cy="4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E9B93-4573-3B29-5BDE-DE60C506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7" y="2181225"/>
            <a:ext cx="5924550" cy="2495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89C411-EF7C-5B82-0E8C-3549C304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7" y="1255071"/>
            <a:ext cx="9582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7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D2649-713E-1403-875C-8F8E2567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0" y="1939959"/>
            <a:ext cx="6534150" cy="3133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0A448-A59B-F533-8194-F182A0AD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0" y="968814"/>
            <a:ext cx="9858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843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</TotalTime>
  <Words>72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4</cp:revision>
  <dcterms:created xsi:type="dcterms:W3CDTF">2023-07-22T02:17:57Z</dcterms:created>
  <dcterms:modified xsi:type="dcterms:W3CDTF">2023-08-01T16:20:08Z</dcterms:modified>
</cp:coreProperties>
</file>