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68" r:id="rId4"/>
    <p:sldId id="270" r:id="rId5"/>
    <p:sldId id="256" r:id="rId6"/>
    <p:sldId id="257" r:id="rId7"/>
    <p:sldId id="258" r:id="rId8"/>
    <p:sldId id="259" r:id="rId9"/>
    <p:sldId id="260" r:id="rId10"/>
    <p:sldId id="262" r:id="rId11"/>
    <p:sldId id="266" r:id="rId12"/>
    <p:sldId id="263" r:id="rId13"/>
    <p:sldId id="264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6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7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3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225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2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8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92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3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39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96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6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4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0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8DBCB2-02F9-4974-A049-476386E9316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C658-34C0-4A27-BA6A-D4980A7CC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3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FA598-A7CB-1AAF-73FB-C56BFC25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B94FD-3F24-8BF1-B47A-74EBD44913B3}"/>
              </a:ext>
            </a:extLst>
          </p:cNvPr>
          <p:cNvSpPr txBox="1"/>
          <p:nvPr/>
        </p:nvSpPr>
        <p:spPr>
          <a:xfrm>
            <a:off x="1138138" y="719847"/>
            <a:ext cx="5982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Trebuchet MS" panose="020B0603020202020204" pitchFamily="34" charset="0"/>
              </a:rPr>
              <a:t>SQL Challenge 4</a:t>
            </a:r>
          </a:p>
          <a:p>
            <a:r>
              <a:rPr lang="en-GB" sz="5400" b="1" dirty="0">
                <a:solidFill>
                  <a:schemeClr val="bg1"/>
                </a:solidFill>
                <a:latin typeface="Trebuchet MS" panose="020B0603020202020204" pitchFamily="34" charset="0"/>
              </a:rPr>
              <a:t>Finance Analysis</a:t>
            </a:r>
          </a:p>
        </p:txBody>
      </p:sp>
    </p:spTree>
    <p:extLst>
      <p:ext uri="{BB962C8B-B14F-4D97-AF65-F5344CB8AC3E}">
        <p14:creationId xmlns:p14="http://schemas.microsoft.com/office/powerpoint/2010/main" val="396447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F65B5-37BD-0698-0D48-5C31D169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44" y="2746745"/>
            <a:ext cx="9286875" cy="3076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4FBAA9-225C-590D-F956-AABC0421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44" y="1552067"/>
            <a:ext cx="8639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8BD37-57FF-B436-D2FD-39499AD5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96" y="2405468"/>
            <a:ext cx="8743950" cy="3914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5FAF-40B9-F136-0CCF-5EE7FC93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96" y="1488535"/>
            <a:ext cx="97917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1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CC4A8-2F69-5E66-22E8-26C48A00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57" y="2632041"/>
            <a:ext cx="7067550" cy="3267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E1F781-2D7E-FD2B-956F-3D7563A6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57" y="1619148"/>
            <a:ext cx="89058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82457-D7C4-171A-A909-009EEA46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2" y="2446404"/>
            <a:ext cx="10906125" cy="3190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C8EE3B-EFE8-9391-3108-0835BAB2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2" y="1728326"/>
            <a:ext cx="11549062" cy="3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7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D37A4D-0B36-1809-75A3-3A061946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262695"/>
            <a:ext cx="8153400" cy="3752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7119EA-5FD0-9249-F73B-F4AB585E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90650"/>
            <a:ext cx="10477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ADE64D-7515-D399-3991-355274A88D75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15 Accounts were registered.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total balance of all checking accounts is 31000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North beach is the branch with the highest total balance out of the branches registered.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Main is the branch where most of transactions were made.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Michael lee is the customer with the highest total balance.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LOS Angeles happened to be the city with the highest total balance.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166359-811C-961D-3852-C4FF2EF51A2B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b="1" dirty="0">
                <a:latin typeface="Trebuchet MS" panose="020B0603020202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41341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CB1D8-28E6-A5E3-B1F1-952B79C2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6048"/>
            <a:ext cx="12192000" cy="16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5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E1C71-25AB-183F-30B8-050B030D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549"/>
            <a:ext cx="12192000" cy="47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F65CB-3802-64CA-BF15-6B1C4D4B8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0" y="1238107"/>
            <a:ext cx="10061643" cy="52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4C2C8-5B30-B4C5-5AC7-1D5A2802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83" y="2697500"/>
            <a:ext cx="6657975" cy="3019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912CF9-75FD-EAFA-4E6F-EEA59527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83" y="1546698"/>
            <a:ext cx="1031517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3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DCBA6-6B79-BF21-3480-04137971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72" y="2774005"/>
            <a:ext cx="6429375" cy="2438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0421C-A19A-63C8-12BD-9AD0C1C5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2" y="1439897"/>
            <a:ext cx="7743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DA234-0C51-A21A-1F8F-12547A93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2895195"/>
            <a:ext cx="5610225" cy="2400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BF3CFF-A317-6CB1-7B87-270ABE2C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66" y="1562505"/>
            <a:ext cx="670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25D08-412B-4FC3-CD29-AE530E97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95" y="2837132"/>
            <a:ext cx="8934450" cy="2428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0BFCDC-70C8-A6F3-032E-2999583EF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5" y="1794854"/>
            <a:ext cx="1111223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15CAA-A452-9F06-9686-58ACFB62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71" y="2865810"/>
            <a:ext cx="6848475" cy="2838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4ACB71-4248-DF05-12BB-AD78C07E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71" y="1444861"/>
            <a:ext cx="7362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4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71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Trebuchet MS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Anibal Ceballos</dc:creator>
  <cp:lastModifiedBy>Anibal Ceballos</cp:lastModifiedBy>
  <cp:revision>2</cp:revision>
  <dcterms:created xsi:type="dcterms:W3CDTF">2023-07-22T15:54:01Z</dcterms:created>
  <dcterms:modified xsi:type="dcterms:W3CDTF">2023-08-01T16:37:21Z</dcterms:modified>
</cp:coreProperties>
</file>