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2" r:id="rId3"/>
    <p:sldId id="271" r:id="rId4"/>
    <p:sldId id="27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6" r:id="rId14"/>
    <p:sldId id="267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1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0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9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478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09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2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435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9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1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5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6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9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82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1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7A3-B7F8-4D22-B0B4-DF9CAD77D6CE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0A05-08AD-40F3-A0EF-4A08F1393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65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88DAC-6E0E-B07F-0DDE-79E370356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D0D11-10A9-B0A1-92A2-EF2CB8A68E1F}"/>
              </a:ext>
            </a:extLst>
          </p:cNvPr>
          <p:cNvSpPr txBox="1"/>
          <p:nvPr/>
        </p:nvSpPr>
        <p:spPr>
          <a:xfrm>
            <a:off x="194553" y="515566"/>
            <a:ext cx="6955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Trebuchet MS" panose="020B0603020202020204" pitchFamily="34" charset="0"/>
              </a:rPr>
              <a:t>SQL CHALLENGE 5</a:t>
            </a:r>
          </a:p>
          <a:p>
            <a:r>
              <a:rPr lang="en-GB" sz="5400" b="1" dirty="0">
                <a:latin typeface="Trebuchet MS" panose="020B0603020202020204" pitchFamily="34" charset="0"/>
              </a:rPr>
              <a:t>Pub Pricing Analysis</a:t>
            </a:r>
          </a:p>
        </p:txBody>
      </p:sp>
    </p:spTree>
    <p:extLst>
      <p:ext uri="{BB962C8B-B14F-4D97-AF65-F5344CB8AC3E}">
        <p14:creationId xmlns:p14="http://schemas.microsoft.com/office/powerpoint/2010/main" val="81396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A3A09-3EB2-F24C-03B3-CEBD5D4E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07" y="2071687"/>
            <a:ext cx="7391400" cy="2714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409A7-3FC3-61E6-041E-65DA8CFF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7" y="1210181"/>
            <a:ext cx="78390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7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616F72-A3C1-D000-296A-E03AEA6B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8" y="2135524"/>
            <a:ext cx="9648825" cy="3228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B48DA-44AB-D6A3-A382-103E3C92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8" y="986244"/>
            <a:ext cx="10115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0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44DD07-5896-9ED4-3981-7FA8FA6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3" y="2054664"/>
            <a:ext cx="7153275" cy="3857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18ED7F-56A4-9B39-4E4E-F987259B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4" y="1156376"/>
            <a:ext cx="7153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8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67954-0144-3AA7-4E9D-23294ABD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1" y="1491575"/>
            <a:ext cx="10543466" cy="20395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99720-A640-3770-2174-BFFB8E86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407" y="2298970"/>
            <a:ext cx="4133850" cy="4419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B7C8DF-C3FC-BC40-8890-6C10F7E81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1" y="592982"/>
            <a:ext cx="90868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9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D3926-7E20-D1F9-FB70-EDC91753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9" y="964253"/>
            <a:ext cx="8439150" cy="3314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F85C2-4483-C2D7-8B57-192C8905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01" y="3744915"/>
            <a:ext cx="3816485" cy="3026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41B84-5CF9-52A3-E557-B8CBF7ED5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264"/>
            <a:ext cx="12192000" cy="2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6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DFFE2A-8796-610A-9509-8F11EBB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613"/>
            <a:ext cx="11809379" cy="3005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B7FE2-0BD7-F4C1-1A50-90720CF1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277" y="3938513"/>
            <a:ext cx="4179651" cy="29048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0E8DB7-7F7F-D590-6EF2-2C6E02B22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3016"/>
            <a:ext cx="12192000" cy="3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F8BA10-8825-2BBB-7D8C-03BE96A1FE34}"/>
              </a:ext>
            </a:extLst>
          </p:cNvPr>
          <p:cNvSpPr txBox="1">
            <a:spLocks/>
          </p:cNvSpPr>
          <p:nvPr/>
        </p:nvSpPr>
        <p:spPr>
          <a:xfrm>
            <a:off x="1079155" y="2239596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Pubs are located in four countries.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red lion was the pub with the highest sales registered, whereas the cheers bar was the one where most quantity of products were sold.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Tequila was the most sold product followed by Guinness beer.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Three pubs were above the average rating.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Whiskey happened to registered the highest average price compared to beer which had the lowest average price of the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On may 9</a:t>
            </a:r>
            <a:r>
              <a:rPr lang="en-GB" baseline="30000" dirty="0">
                <a:solidFill>
                  <a:schemeClr val="tx1"/>
                </a:solidFill>
              </a:rPr>
              <a:t>th</a:t>
            </a:r>
            <a:r>
              <a:rPr lang="en-GB" dirty="0">
                <a:solidFill>
                  <a:schemeClr val="tx1"/>
                </a:solidFill>
              </a:rPr>
              <a:t> was the date where most of the transactions took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percentage contribution of each beverage varies from pub to pub.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3D998C-FD1B-67C2-2F0F-03565BE4D0D8}"/>
              </a:ext>
            </a:extLst>
          </p:cNvPr>
          <p:cNvSpPr txBox="1">
            <a:spLocks/>
          </p:cNvSpPr>
          <p:nvPr/>
        </p:nvSpPr>
        <p:spPr>
          <a:xfrm>
            <a:off x="1419623" y="79213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b="1" dirty="0">
                <a:solidFill>
                  <a:schemeClr val="tx1"/>
                </a:solidFill>
                <a:latin typeface="Trebuchet MS" panose="020B0603020202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15463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5D257-D9FD-111C-6E0F-6DF09497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3785"/>
            <a:ext cx="12192000" cy="14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D2D24-A23A-4750-BB57-5CF5E44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542"/>
            <a:ext cx="12192000" cy="55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9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BBC97-9D76-58AB-958E-26B1887B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066"/>
            <a:ext cx="12192000" cy="47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6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A96E8-8114-C3EA-6D82-40BE36CB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29" y="2425327"/>
            <a:ext cx="4829175" cy="3038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DCC4AD-46BB-EC95-1C24-A5BB25931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29" y="1394198"/>
            <a:ext cx="4981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0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831D88-D2B5-EA89-3EB9-37C76441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0832"/>
            <a:ext cx="10677525" cy="3819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E819F-BB9B-A886-DE24-B1EEDA70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65" y="1677643"/>
            <a:ext cx="4675559" cy="25417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3A61D-D316-6927-17E9-DCBFBD4EC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5202"/>
            <a:ext cx="94202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7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40FA2-2961-BAA1-EF3D-51DCCD60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03" y="2032676"/>
            <a:ext cx="6315075" cy="3162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73845A-96E6-6159-F54F-A1C74EBB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03" y="1320124"/>
            <a:ext cx="45243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349F9-B8CB-24E2-2FD1-2C560D28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9" y="1561378"/>
            <a:ext cx="11459182" cy="47129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10FD2-A466-4C8F-E6DE-E85BAE6A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9" y="933855"/>
            <a:ext cx="6781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8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8179E6-79A1-B423-3AD2-7E2D429C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23" y="1602835"/>
            <a:ext cx="6772275" cy="3905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54DA3-2F97-DBB7-445B-06172A90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3" y="893729"/>
            <a:ext cx="5705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4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365</TotalTime>
  <Words>107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Tw Cen MT</vt:lpstr>
      <vt:lpstr>Wingdings 3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Anibal Ceballos</dc:creator>
  <cp:lastModifiedBy>Anibal Ceballos</cp:lastModifiedBy>
  <cp:revision>6</cp:revision>
  <dcterms:created xsi:type="dcterms:W3CDTF">2023-07-22T19:40:18Z</dcterms:created>
  <dcterms:modified xsi:type="dcterms:W3CDTF">2023-08-01T17:33:12Z</dcterms:modified>
</cp:coreProperties>
</file>