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9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62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1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7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6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77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6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8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2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9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30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5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4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4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FEC864-0FD9-4B77-9A96-19C04E1AB56D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376D04-1BFD-45C6-AC21-48E194D2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F0DDA1-211F-4755-8F60-31AC65088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0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6078AD-F7E6-6BF1-F670-1CD684E04D8C}"/>
              </a:ext>
            </a:extLst>
          </p:cNvPr>
          <p:cNvSpPr txBox="1"/>
          <p:nvPr/>
        </p:nvSpPr>
        <p:spPr>
          <a:xfrm>
            <a:off x="4114800" y="4776281"/>
            <a:ext cx="6955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Trebuchet MS" panose="020B0603020202020204" pitchFamily="34" charset="0"/>
              </a:rPr>
              <a:t>SQL CHALLENGE 6</a:t>
            </a:r>
          </a:p>
          <a:p>
            <a:r>
              <a:rPr lang="en-GB" sz="5400" b="1" dirty="0">
                <a:latin typeface="Trebuchet MS" panose="020B0603020202020204" pitchFamily="34" charset="0"/>
              </a:rPr>
              <a:t>Marketing Analysis</a:t>
            </a:r>
          </a:p>
        </p:txBody>
      </p:sp>
    </p:spTree>
    <p:extLst>
      <p:ext uri="{BB962C8B-B14F-4D97-AF65-F5344CB8AC3E}">
        <p14:creationId xmlns:p14="http://schemas.microsoft.com/office/powerpoint/2010/main" val="292616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09343-6F5F-9420-94A0-E1BA62D9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675" y="1147762"/>
            <a:ext cx="3638550" cy="5362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F00320-F602-9191-6FD0-E9AC8E340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741883"/>
            <a:ext cx="7934325" cy="254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B3C543-2AFD-18DE-19CA-0CE031FA4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631892"/>
            <a:ext cx="8658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7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5C43C-974B-D00B-6032-31E5E9C5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8" y="2074504"/>
            <a:ext cx="9200136" cy="33622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95C2E-41BB-8DF2-A782-4B80B63F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428" y="2170324"/>
            <a:ext cx="3561945" cy="28815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5D66AB-DC78-6775-84F3-2E63DDD1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08" y="1274243"/>
            <a:ext cx="77343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1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47E9B8-09A4-7E8E-4D6B-709B455D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9" y="1952804"/>
            <a:ext cx="8389699" cy="43575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97EE57-C44E-31EE-A745-338252D8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9" y="1267534"/>
            <a:ext cx="105822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7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D2D3E-A4DA-16CB-0412-EF890EC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781629"/>
            <a:ext cx="8716591" cy="44353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824D8C-C69A-7343-511A-92761598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268953"/>
            <a:ext cx="10858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DB3C7-8380-B612-CEB4-C67CB119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5" y="1852916"/>
            <a:ext cx="8296275" cy="2771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0F482-38AF-4AD9-382C-D9C9B3B5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166" y="1852916"/>
            <a:ext cx="5166299" cy="4333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69641-EDEF-E3FD-2FCA-282F4CE30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35" y="866369"/>
            <a:ext cx="60007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4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46E014F-8427-08A7-A872-06CA973A12C1}"/>
              </a:ext>
            </a:extLst>
          </p:cNvPr>
          <p:cNvSpPr txBox="1">
            <a:spLocks/>
          </p:cNvSpPr>
          <p:nvPr/>
        </p:nvSpPr>
        <p:spPr>
          <a:xfrm>
            <a:off x="1079155" y="2122864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Summer sales was the marketing campaign which registered most transactions and the highest revenue out of the three campaigns.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Organic cotton sweater was the most sold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Bottoms was the category which recorded the top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Recycled denim jean, linen jumpsuit and organic cotton sweater were the top 3 products which had the highest percentage contribution to the total revenue generated.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higher revenue was obtained outside marketing campaigns.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4AC793-5445-12DC-463B-9E6D824C90F0}"/>
              </a:ext>
            </a:extLst>
          </p:cNvPr>
          <p:cNvSpPr txBox="1">
            <a:spLocks/>
          </p:cNvSpPr>
          <p:nvPr/>
        </p:nvSpPr>
        <p:spPr>
          <a:xfrm>
            <a:off x="1079154" y="84077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400" b="1" dirty="0">
                <a:solidFill>
                  <a:schemeClr val="bg1"/>
                </a:solidFill>
                <a:latin typeface="Trebuchet MS" panose="020B0603020202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3937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70EEF-FF0E-5213-996E-20E39C9F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6563"/>
            <a:ext cx="12192000" cy="13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9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B17C8-A3AE-69A8-61F8-35F57432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181732"/>
            <a:ext cx="9857361" cy="43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0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7F2CA0-7CE7-367A-BBAB-C0CC9CCC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8" y="2443145"/>
            <a:ext cx="8985721" cy="40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CC4F17-85DB-5F51-238E-6B9EBACE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8" y="1974917"/>
            <a:ext cx="7067550" cy="4133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80449C-2BA0-DE4F-21DD-16A4D543C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18" y="1166913"/>
            <a:ext cx="79914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C6DB5-591D-1356-86CB-6FC078D4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89" y="1662112"/>
            <a:ext cx="5629275" cy="4448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83B18F-1C43-BBD8-685B-68FECEBF4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89" y="966787"/>
            <a:ext cx="52482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3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9692F-ED04-CCD1-DADA-27C320BF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24" y="1947052"/>
            <a:ext cx="6819900" cy="3800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E06869-E932-95FD-A27B-AFE47B81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24" y="1144520"/>
            <a:ext cx="7381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0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A7C88B-E5AD-BE18-42F6-7B9EF586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6" y="2411244"/>
            <a:ext cx="7943850" cy="3086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7BCB61-F94F-3AF9-E8F9-8CC01D20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16" y="1652689"/>
            <a:ext cx="84582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9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D807A-492A-B4BF-7C76-692A91B1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0" y="1337051"/>
            <a:ext cx="6862182" cy="4946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D56324-D5E9-6D57-F74D-0AD35F04E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0" y="791487"/>
            <a:ext cx="8715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9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245</TotalTime>
  <Words>81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Trebuchet MS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Anibal Ceballos</dc:creator>
  <cp:lastModifiedBy>Anibal Ceballos</cp:lastModifiedBy>
  <cp:revision>4</cp:revision>
  <dcterms:created xsi:type="dcterms:W3CDTF">2023-07-24T20:53:35Z</dcterms:created>
  <dcterms:modified xsi:type="dcterms:W3CDTF">2023-08-01T17:33:08Z</dcterms:modified>
</cp:coreProperties>
</file>