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5E73-07AB-0B4F-4B05-49FD0946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B961B-527D-DE73-9011-85313F0B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E94A-1F95-5F2C-E015-B2E7B150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E27C-EAF7-09F9-A483-475BF77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D88B-51E8-43DF-CDBA-39DD4CC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29AF-5641-9223-4955-47393F5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EC36-867C-23B3-66D9-8A8038A4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6E51-2F06-BDE2-F463-F6B954C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43FD-3A58-977B-2086-8EEFC58E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E3E8-EF56-3BA9-A737-D4C53D6E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3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4994D-CDDB-1E47-D4FD-66DC0359C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D7342-9AAB-E820-9986-CF4F2FB2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F08D-9627-712B-7CF3-03CF189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AA3A-ED19-E322-0981-997313E0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DF01-7603-17F5-B364-65EEE445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007D-61AD-86A3-5EC5-85869154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CBFB-0B94-658F-3AFE-DF2E9A20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1026-7B31-920B-A98A-0C152D98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2B61-46F2-9323-77A6-5D60B8D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62FB-B9B9-2DCD-2517-47A8B0A2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648C-4A44-71A3-18CB-9D474BAB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DB73-FA24-AD43-E962-2B353B38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B5A3-D550-0B48-6CB1-F5A2378F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517D-E25C-A2C4-3C15-C6E5EF76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DC1C-A246-F90C-E7F1-EE04B07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5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EC77-C79D-28D6-6B3D-82C75A58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E663-DAC1-D4B2-9F4F-8130BF6F2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88917-38D2-38C9-594F-60A8C6C8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0D9B-BADC-B0B2-2B47-51C82D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C91-BE71-CB89-2A74-80BFB4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4F95-3CFC-E751-62A2-2E1BA9D0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4263-5326-7526-0042-2574589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B5CB-BFC1-ACBB-607D-B57A83D6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6954-A5B4-E28A-960C-956B703D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A90FA-5C99-CDC9-00AA-39BF12E47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EA23-1BA1-9C00-5925-85FF028C0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69039-D41F-FF9E-528B-9508EA4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DF61-B2BA-35D4-D543-BBA2913F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EA7C8-D226-E64E-1937-C7CB4934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2B6E-BCB7-9D4D-0D65-4A6E1648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BF805-7DBE-AC7D-A11C-7285D127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5905A-C331-9277-D60E-C8433117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0A064-F584-CE63-06A5-8F257BCE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1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EE966-D313-945C-7BCF-2C5ED46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88094-9DDA-0EA0-2523-4EFF54D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E443-A65C-9253-C75B-786A6F8A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DFB-5FE6-31EC-96EF-12EA09FC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CD4B-8EA6-315E-96D7-D380D4F16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6025-E2C1-EC3F-8565-A6DD7E1C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D9016-E9AB-FD9F-3405-AF8FC187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511B-EB89-1969-DBB0-91DD894F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B4D5-9A19-077A-155F-8EBDAFB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A3FC-6AA7-49A6-3F3A-BE7A885A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89BD9-2A87-3FCA-C661-B3CD189E4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5AAD-7BE2-E3BB-17FC-EFFC970A2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9B14-B0F2-2568-2E3A-2D06113D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983D-37E2-446C-639A-0FF8453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181A-33EF-B31F-CB21-46F757A7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62DAB-F659-6CAC-3E31-B01683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1932-EE7A-2D4D-420F-F99EF2F3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9F7B-F161-2C18-CB59-BABF71599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ABB0-0464-4A5B-B66D-5B4B6531C8B7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5402-4C7E-B800-3A6A-92C9FF6C9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4219-FFC4-3F1B-EC40-DAB88D80C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C110-1FA8-4108-BB64-E2EA5DFE4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16A69E-7DB4-DE7E-B363-5F0A7D66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0" y="147637"/>
            <a:ext cx="11499900" cy="656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2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B2C0D-BE5F-984C-BAAA-D151537B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8612"/>
            <a:ext cx="10934700" cy="6200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4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Ceballos</dc:creator>
  <cp:lastModifiedBy>Anibal Ceballos</cp:lastModifiedBy>
  <cp:revision>1</cp:revision>
  <dcterms:created xsi:type="dcterms:W3CDTF">2023-01-28T20:31:22Z</dcterms:created>
  <dcterms:modified xsi:type="dcterms:W3CDTF">2023-01-28T20:31:36Z</dcterms:modified>
</cp:coreProperties>
</file>