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A227-6E16-4FC1-9F94-9B80CD8C974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401" y="141317"/>
            <a:ext cx="8904009" cy="66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459" y="91440"/>
            <a:ext cx="7857868" cy="66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Yu</dc:creator>
  <cp:lastModifiedBy>Chen Yu</cp:lastModifiedBy>
  <cp:revision>1</cp:revision>
  <dcterms:created xsi:type="dcterms:W3CDTF">2018-09-17T07:02:11Z</dcterms:created>
  <dcterms:modified xsi:type="dcterms:W3CDTF">2018-09-17T07:02:41Z</dcterms:modified>
</cp:coreProperties>
</file>