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A227-6E16-4FC1-9F94-9B80CD8C9741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D038-79FD-4C9D-8337-9E546E3D2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36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A227-6E16-4FC1-9F94-9B80CD8C9741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D038-79FD-4C9D-8337-9E546E3D2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70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A227-6E16-4FC1-9F94-9B80CD8C9741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D038-79FD-4C9D-8337-9E546E3D2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7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A227-6E16-4FC1-9F94-9B80CD8C9741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D038-79FD-4C9D-8337-9E546E3D2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A227-6E16-4FC1-9F94-9B80CD8C9741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D038-79FD-4C9D-8337-9E546E3D2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13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A227-6E16-4FC1-9F94-9B80CD8C9741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D038-79FD-4C9D-8337-9E546E3D2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40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A227-6E16-4FC1-9F94-9B80CD8C9741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D038-79FD-4C9D-8337-9E546E3D2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2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A227-6E16-4FC1-9F94-9B80CD8C9741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D038-79FD-4C9D-8337-9E546E3D2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6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A227-6E16-4FC1-9F94-9B80CD8C9741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D038-79FD-4C9D-8337-9E546E3D2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71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A227-6E16-4FC1-9F94-9B80CD8C9741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D038-79FD-4C9D-8337-9E546E3D2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5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A227-6E16-4FC1-9F94-9B80CD8C9741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D038-79FD-4C9D-8337-9E546E3D2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15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5A227-6E16-4FC1-9F94-9B80CD8C9741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CD038-79FD-4C9D-8337-9E546E3D2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8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第二章 练习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287" y="1"/>
            <a:ext cx="91200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86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975" y="0"/>
            <a:ext cx="86780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42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916" y="365125"/>
            <a:ext cx="11706726" cy="554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503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5" y="633239"/>
            <a:ext cx="1950000" cy="394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13" y="1027906"/>
            <a:ext cx="11834947" cy="570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350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等线 Light</vt:lpstr>
      <vt:lpstr>Arial</vt:lpstr>
      <vt:lpstr>Calibri</vt:lpstr>
      <vt:lpstr>Calibri Light</vt:lpstr>
      <vt:lpstr>Office Theme</vt:lpstr>
      <vt:lpstr>第二章 练习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Yu</dc:creator>
  <cp:lastModifiedBy>Chen Yu</cp:lastModifiedBy>
  <cp:revision>5</cp:revision>
  <dcterms:created xsi:type="dcterms:W3CDTF">2018-09-17T07:02:11Z</dcterms:created>
  <dcterms:modified xsi:type="dcterms:W3CDTF">2018-09-27T07:01:39Z</dcterms:modified>
</cp:coreProperties>
</file>