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A227-6E16-4FC1-9F94-9B80CD8C974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练习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364" y="2465293"/>
            <a:ext cx="8983366" cy="3353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64" y="1262548"/>
            <a:ext cx="5665203" cy="8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608" y="27993"/>
            <a:ext cx="8701011" cy="67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4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75" y="4285490"/>
            <a:ext cx="4914000" cy="1098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8813" y="192768"/>
            <a:ext cx="7841150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59158" y="5380672"/>
            <a:ext cx="10098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营业利润：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+28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（万元）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利润总额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营业利润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营业外收入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营业外支出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=8.5+0.3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=4.8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（万元）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所得税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=4.8×33%=1.584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（万元）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净利润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利润总额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所得税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=4.8-1.584=3.216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（万元）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19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657" y="910813"/>
            <a:ext cx="8996143" cy="37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47356"/>
            <a:ext cx="10107127" cy="47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5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74" y="1027906"/>
            <a:ext cx="10896652" cy="43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1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906" y="365125"/>
            <a:ext cx="8863470" cy="59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5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335" y="556318"/>
            <a:ext cx="9337462" cy="56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3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667" y="365125"/>
            <a:ext cx="8286607" cy="4048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03" y="4197293"/>
            <a:ext cx="8766549" cy="1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8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85" y="773082"/>
            <a:ext cx="10938743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09" y="762696"/>
            <a:ext cx="8694277" cy="5172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1258" y="1386680"/>
            <a:ext cx="45408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zh-CN" altLang="en-US" sz="1600" b="1" dirty="0" smtClean="0"/>
              <a:t>计提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0774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109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等线</vt:lpstr>
      <vt:lpstr>等线 Light</vt:lpstr>
      <vt:lpstr>Arial</vt:lpstr>
      <vt:lpstr>Calibri</vt:lpstr>
      <vt:lpstr>Calibri Light</vt:lpstr>
      <vt:lpstr>Office Theme</vt:lpstr>
      <vt:lpstr>第五章 练习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Yu</dc:creator>
  <cp:lastModifiedBy>Chen Yu</cp:lastModifiedBy>
  <cp:revision>20</cp:revision>
  <dcterms:created xsi:type="dcterms:W3CDTF">2018-09-17T07:02:11Z</dcterms:created>
  <dcterms:modified xsi:type="dcterms:W3CDTF">2018-11-12T07:41:26Z</dcterms:modified>
</cp:coreProperties>
</file>