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A227-6E16-4FC1-9F94-9B80CD8C974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D038-79FD-4C9D-8337-9E546E3D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练习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0" y="0"/>
            <a:ext cx="9119937" cy="68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862" y="1215189"/>
            <a:ext cx="10144938" cy="4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5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147" y="365125"/>
            <a:ext cx="9209180" cy="64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 Light</vt:lpstr>
      <vt:lpstr>Arial</vt:lpstr>
      <vt:lpstr>Calibri</vt:lpstr>
      <vt:lpstr>Calibri Light</vt:lpstr>
      <vt:lpstr>Office Theme</vt:lpstr>
      <vt:lpstr>第四章 练习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</dc:creator>
  <cp:lastModifiedBy>Chen Yu</cp:lastModifiedBy>
  <cp:revision>14</cp:revision>
  <dcterms:created xsi:type="dcterms:W3CDTF">2018-09-17T07:02:11Z</dcterms:created>
  <dcterms:modified xsi:type="dcterms:W3CDTF">2018-10-29T07:38:35Z</dcterms:modified>
</cp:coreProperties>
</file>