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5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2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9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5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1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3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78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6/6/2025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820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ED741E-32EB-AEEF-2FF1-DD94AB4BE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DEC2026-2EB2-7F9C-D2FC-AD219E767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6BF519-27A3-A980-1D62-90C3F01B99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64" b="1475"/>
          <a:stretch>
            <a:fillRect/>
          </a:stretch>
        </p:blipFill>
        <p:spPr>
          <a:xfrm rot="16200000">
            <a:off x="-24065" y="892063"/>
            <a:ext cx="5999842" cy="5198075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74ABB15-F168-7815-25FB-B5EDF9174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53473 w 12192000"/>
              <a:gd name="connsiteY0" fmla="*/ 805938 h 6858000"/>
              <a:gd name="connsiteX1" fmla="*/ 964227 w 12192000"/>
              <a:gd name="connsiteY1" fmla="*/ 2995186 h 6858000"/>
              <a:gd name="connsiteX2" fmla="*/ 964227 w 12192000"/>
              <a:gd name="connsiteY2" fmla="*/ 3263695 h 6858000"/>
              <a:gd name="connsiteX3" fmla="*/ 964227 w 12192000"/>
              <a:gd name="connsiteY3" fmla="*/ 4781551 h 6858000"/>
              <a:gd name="connsiteX4" fmla="*/ 5343237 w 12192000"/>
              <a:gd name="connsiteY4" fmla="*/ 4781551 h 6858000"/>
              <a:gd name="connsiteX5" fmla="*/ 5343237 w 12192000"/>
              <a:gd name="connsiteY5" fmla="*/ 2995186 h 6858000"/>
              <a:gd name="connsiteX6" fmla="*/ 3153992 w 12192000"/>
              <a:gd name="connsiteY6" fmla="*/ 805938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53473" y="805938"/>
                </a:moveTo>
                <a:cubicBezTo>
                  <a:pt x="1944364" y="805938"/>
                  <a:pt x="964227" y="1786104"/>
                  <a:pt x="964227" y="2995186"/>
                </a:cubicBezTo>
                <a:lnTo>
                  <a:pt x="964227" y="3263695"/>
                </a:lnTo>
                <a:lnTo>
                  <a:pt x="964227" y="4781551"/>
                </a:lnTo>
                <a:lnTo>
                  <a:pt x="5343237" y="4781551"/>
                </a:lnTo>
                <a:lnTo>
                  <a:pt x="5343237" y="2995186"/>
                </a:lnTo>
                <a:cubicBezTo>
                  <a:pt x="5343237" y="1786104"/>
                  <a:pt x="4363097" y="805938"/>
                  <a:pt x="3153992" y="8059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09600-F8E0-E2A1-8C48-19C5A735B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432" y="5741661"/>
            <a:ext cx="10574215" cy="981633"/>
          </a:xfrm>
        </p:spPr>
        <p:txBody>
          <a:bodyPr anchor="ctr">
            <a:noAutofit/>
          </a:bodyPr>
          <a:lstStyle/>
          <a:p>
            <a:r>
              <a:rPr lang="en-IN" sz="2800" b="1" dirty="0">
                <a:solidFill>
                  <a:srgbClr val="FFFFFF"/>
                </a:solidFill>
              </a:rPr>
              <a:t>Bournemouth University – Blockchain &amp; Cryptocurrency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966DD-4A93-0D4B-D275-6134A378F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9061" y="3318257"/>
            <a:ext cx="7872939" cy="1167349"/>
          </a:xfrm>
        </p:spPr>
        <p:txBody>
          <a:bodyPr anchor="b">
            <a:noAutofit/>
          </a:bodyPr>
          <a:lstStyle/>
          <a:p>
            <a:pPr algn="ctr"/>
            <a:r>
              <a:rPr lang="en-IN" sz="2000" b="1" dirty="0">
                <a:solidFill>
                  <a:srgbClr val="FFFFFF"/>
                </a:solidFill>
              </a:rPr>
              <a:t>Wallet SECURITY &amp; Transaction Validation</a:t>
            </a:r>
          </a:p>
          <a:p>
            <a:pPr algn="ctr"/>
            <a:r>
              <a:rPr lang="en-IN" sz="2000" b="1" dirty="0">
                <a:solidFill>
                  <a:srgbClr val="FFFFFF"/>
                </a:solidFill>
              </a:rPr>
              <a:t>“</a:t>
            </a:r>
            <a:r>
              <a:rPr lang="en-IN" sz="2000" b="1" dirty="0" err="1">
                <a:solidFill>
                  <a:srgbClr val="FFFFFF"/>
                </a:solidFill>
              </a:rPr>
              <a:t>Susp</a:t>
            </a:r>
            <a:r>
              <a:rPr lang="en-IN" sz="2000" b="1" dirty="0" err="1">
                <a:solidFill>
                  <a:srgbClr val="FFFF00"/>
                </a:solidFill>
              </a:rPr>
              <a:t>eth</a:t>
            </a:r>
            <a:r>
              <a:rPr lang="en-IN" sz="2000" b="1" dirty="0" err="1">
                <a:solidFill>
                  <a:srgbClr val="FFFFFF"/>
                </a:solidFill>
              </a:rPr>
              <a:t>ious</a:t>
            </a:r>
            <a:r>
              <a:rPr lang="en-IN" sz="2000" b="1" dirty="0">
                <a:solidFill>
                  <a:srgbClr val="FFFFFF"/>
                </a:solidFill>
              </a:rPr>
              <a:t>”</a:t>
            </a:r>
          </a:p>
          <a:p>
            <a:pPr algn="ctr"/>
            <a:r>
              <a:rPr lang="en-IN" b="1" dirty="0">
                <a:solidFill>
                  <a:srgbClr val="FFFFFF"/>
                </a:solidFill>
              </a:rPr>
              <a:t>“A Tool that detects phishing &amp; validates transaction intent before signing”</a:t>
            </a:r>
          </a:p>
          <a:p>
            <a:pPr algn="ctr"/>
            <a:endParaRPr lang="en-IN" sz="2000" b="1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32E7F35-F243-60DA-A9EA-9964489166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D7378F-4495-B57B-FADE-099BA8BA0DDA}"/>
              </a:ext>
            </a:extLst>
          </p:cNvPr>
          <p:cNvSpPr txBox="1"/>
          <p:nvPr/>
        </p:nvSpPr>
        <p:spPr>
          <a:xfrm>
            <a:off x="3126658" y="226142"/>
            <a:ext cx="534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Blocksmiths</a:t>
            </a:r>
            <a:r>
              <a:rPr lang="en-IN" sz="3200" b="1" dirty="0"/>
              <a:t> &amp; </a:t>
            </a:r>
            <a:r>
              <a:rPr lang="en-IN" sz="3200" b="1" dirty="0" err="1"/>
              <a:t>Cryptocrafters</a:t>
            </a:r>
            <a:endParaRPr lang="en-IN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26306-F083-CE9D-4E83-F9C107AC8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5" y="110265"/>
            <a:ext cx="1278194" cy="1278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Image result for FINTECH WEST">
            <a:extLst>
              <a:ext uri="{FF2B5EF4-FFF2-40B4-BE49-F238E27FC236}">
                <a16:creationId xmlns:a16="http://schemas.microsoft.com/office/drawing/2014/main" id="{9EF70BE5-B38D-B86E-C585-FFE79A2F1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34" y="134706"/>
            <a:ext cx="2366221" cy="134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433E22-BA45-7D66-4C80-338D19C96B53}"/>
              </a:ext>
            </a:extLst>
          </p:cNvPr>
          <p:cNvSpPr txBox="1"/>
          <p:nvPr/>
        </p:nvSpPr>
        <p:spPr>
          <a:xfrm>
            <a:off x="3269224" y="965579"/>
            <a:ext cx="669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“ Where Innovation Meets Immutable Visions “</a:t>
            </a:r>
          </a:p>
        </p:txBody>
      </p:sp>
    </p:spTree>
    <p:extLst>
      <p:ext uri="{BB962C8B-B14F-4D97-AF65-F5344CB8AC3E}">
        <p14:creationId xmlns:p14="http://schemas.microsoft.com/office/powerpoint/2010/main" val="31121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F7EA0E-9196-4767-BBF1-F01DC4315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C6E14-B216-0461-AF04-87CAF574AE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64" b="1475"/>
          <a:stretch>
            <a:fillRect/>
          </a:stretch>
        </p:blipFill>
        <p:spPr>
          <a:xfrm rot="16200000">
            <a:off x="-24065" y="892063"/>
            <a:ext cx="5999842" cy="5198075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76F333A-62E0-4AF3-80DE-CFDF4B376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53473 w 12192000"/>
              <a:gd name="connsiteY0" fmla="*/ 805938 h 6858000"/>
              <a:gd name="connsiteX1" fmla="*/ 964227 w 12192000"/>
              <a:gd name="connsiteY1" fmla="*/ 2995186 h 6858000"/>
              <a:gd name="connsiteX2" fmla="*/ 964227 w 12192000"/>
              <a:gd name="connsiteY2" fmla="*/ 3263695 h 6858000"/>
              <a:gd name="connsiteX3" fmla="*/ 964227 w 12192000"/>
              <a:gd name="connsiteY3" fmla="*/ 4781551 h 6858000"/>
              <a:gd name="connsiteX4" fmla="*/ 5343237 w 12192000"/>
              <a:gd name="connsiteY4" fmla="*/ 4781551 h 6858000"/>
              <a:gd name="connsiteX5" fmla="*/ 5343237 w 12192000"/>
              <a:gd name="connsiteY5" fmla="*/ 2995186 h 6858000"/>
              <a:gd name="connsiteX6" fmla="*/ 3153992 w 12192000"/>
              <a:gd name="connsiteY6" fmla="*/ 805938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53473" y="805938"/>
                </a:moveTo>
                <a:cubicBezTo>
                  <a:pt x="1944364" y="805938"/>
                  <a:pt x="964227" y="1786104"/>
                  <a:pt x="964227" y="2995186"/>
                </a:cubicBezTo>
                <a:lnTo>
                  <a:pt x="964227" y="3263695"/>
                </a:lnTo>
                <a:lnTo>
                  <a:pt x="964227" y="4781551"/>
                </a:lnTo>
                <a:lnTo>
                  <a:pt x="5343237" y="4781551"/>
                </a:lnTo>
                <a:lnTo>
                  <a:pt x="5343237" y="2995186"/>
                </a:lnTo>
                <a:cubicBezTo>
                  <a:pt x="5343237" y="1786104"/>
                  <a:pt x="4363097" y="805938"/>
                  <a:pt x="3153992" y="8059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BE66B-039F-1B82-CED6-04C8CC140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432" y="5741661"/>
            <a:ext cx="10574215" cy="981633"/>
          </a:xfrm>
        </p:spPr>
        <p:txBody>
          <a:bodyPr anchor="ctr">
            <a:noAutofit/>
          </a:bodyPr>
          <a:lstStyle/>
          <a:p>
            <a:r>
              <a:rPr lang="en-IN" sz="2800" b="1" dirty="0">
                <a:solidFill>
                  <a:srgbClr val="FFFFFF"/>
                </a:solidFill>
              </a:rPr>
              <a:t>Bournemouth University – Blockchain &amp; Cryptocurrency Hackathon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6D7F2-EFEC-517B-DC59-01BBDB6E9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6802" y="3419243"/>
            <a:ext cx="6818380" cy="1459933"/>
          </a:xfrm>
        </p:spPr>
        <p:txBody>
          <a:bodyPr anchor="b">
            <a:noAutofit/>
          </a:bodyPr>
          <a:lstStyle/>
          <a:p>
            <a:r>
              <a:rPr lang="en-IN" sz="2000" b="1" dirty="0">
                <a:solidFill>
                  <a:srgbClr val="FFFFFF"/>
                </a:solidFill>
              </a:rPr>
              <a:t>             Team Members: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FF"/>
                </a:solidFill>
              </a:rPr>
              <a:t>Samuel Mariwa – S5721725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FF"/>
                </a:solidFill>
              </a:rPr>
              <a:t>Vikram Srinivasan – s5733575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FF"/>
                </a:solidFill>
              </a:rPr>
              <a:t>Ronish TandEL – S5641897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FF"/>
                </a:solidFill>
              </a:rPr>
              <a:t>ADWOA YEBOAH DANQUAH – S5612692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DEE13B-2737-0CBA-AEF4-2B2869682D49}"/>
              </a:ext>
            </a:extLst>
          </p:cNvPr>
          <p:cNvSpPr txBox="1"/>
          <p:nvPr/>
        </p:nvSpPr>
        <p:spPr>
          <a:xfrm>
            <a:off x="3126658" y="226142"/>
            <a:ext cx="534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Blocksmiths</a:t>
            </a:r>
            <a:r>
              <a:rPr lang="en-IN" sz="3200" b="1" dirty="0"/>
              <a:t> &amp; </a:t>
            </a:r>
            <a:r>
              <a:rPr lang="en-IN" sz="3200" b="1" dirty="0" err="1"/>
              <a:t>Cryptocrafters</a:t>
            </a:r>
            <a:endParaRPr lang="en-IN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5F0C1F-C2A8-DB5D-64C9-15BEF6ACC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5" y="110265"/>
            <a:ext cx="1278194" cy="1278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Image result for FINTECH WEST">
            <a:extLst>
              <a:ext uri="{FF2B5EF4-FFF2-40B4-BE49-F238E27FC236}">
                <a16:creationId xmlns:a16="http://schemas.microsoft.com/office/drawing/2014/main" id="{1E5887A3-3DC8-6527-528E-B9167B13B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34" y="134706"/>
            <a:ext cx="2366221" cy="134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9CF1FA-A049-55E5-D7BE-96DDD8C1E5C8}"/>
              </a:ext>
            </a:extLst>
          </p:cNvPr>
          <p:cNvSpPr txBox="1"/>
          <p:nvPr/>
        </p:nvSpPr>
        <p:spPr>
          <a:xfrm>
            <a:off x="3269224" y="965579"/>
            <a:ext cx="669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“ Where Innovation Meets Immutable Visions “</a:t>
            </a:r>
          </a:p>
        </p:txBody>
      </p:sp>
    </p:spTree>
    <p:extLst>
      <p:ext uri="{BB962C8B-B14F-4D97-AF65-F5344CB8AC3E}">
        <p14:creationId xmlns:p14="http://schemas.microsoft.com/office/powerpoint/2010/main" val="145775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F76EA-99C9-98FC-B2ED-43C3F84A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668DDF-E228-A330-99EC-B2F171C8C3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64" b="1475"/>
          <a:stretch>
            <a:fillRect/>
          </a:stretch>
        </p:blipFill>
        <p:spPr>
          <a:xfrm rot="16200000">
            <a:off x="-24065" y="892063"/>
            <a:ext cx="5999842" cy="5198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82763C-6961-EACE-C8F1-464BB8193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93" y="6386727"/>
            <a:ext cx="10574215" cy="369332"/>
          </a:xfrm>
        </p:spPr>
        <p:txBody>
          <a:bodyPr anchor="ctr">
            <a:noAutofit/>
          </a:bodyPr>
          <a:lstStyle/>
          <a:p>
            <a:r>
              <a:rPr lang="en-IN" sz="2800" b="1" dirty="0">
                <a:solidFill>
                  <a:srgbClr val="FFFFFF"/>
                </a:solidFill>
              </a:rPr>
              <a:t>Bournemouth University – Blockchain &amp; Cryptocurrency Hackathon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467E2-F089-20CC-FDBD-5FA840D7D5F9}"/>
              </a:ext>
            </a:extLst>
          </p:cNvPr>
          <p:cNvSpPr txBox="1"/>
          <p:nvPr/>
        </p:nvSpPr>
        <p:spPr>
          <a:xfrm>
            <a:off x="3126658" y="226142"/>
            <a:ext cx="534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Blockmiths</a:t>
            </a:r>
            <a:r>
              <a:rPr lang="en-IN" sz="3200" b="1" dirty="0"/>
              <a:t> &amp; </a:t>
            </a:r>
            <a:r>
              <a:rPr lang="en-IN" sz="3200" b="1" dirty="0" err="1"/>
              <a:t>Cryptocrafters</a:t>
            </a:r>
            <a:endParaRPr lang="en-IN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6FBF4-5304-09E1-2EA0-EDCF4A293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5" y="110265"/>
            <a:ext cx="1278194" cy="1278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Image result for FINTECH WEST">
            <a:extLst>
              <a:ext uri="{FF2B5EF4-FFF2-40B4-BE49-F238E27FC236}">
                <a16:creationId xmlns:a16="http://schemas.microsoft.com/office/drawing/2014/main" id="{40DA2296-05DF-E3AF-1074-DAF90641B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34" y="134706"/>
            <a:ext cx="2366221" cy="134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0C6BDD-3E22-FDC3-C37A-B678B445CB4A}"/>
              </a:ext>
            </a:extLst>
          </p:cNvPr>
          <p:cNvSpPr txBox="1"/>
          <p:nvPr/>
        </p:nvSpPr>
        <p:spPr>
          <a:xfrm>
            <a:off x="3269224" y="805040"/>
            <a:ext cx="669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“ Where Innovation Meets Immutable Visions “</a:t>
            </a:r>
          </a:p>
        </p:txBody>
      </p:sp>
      <p:pic>
        <p:nvPicPr>
          <p:cNvPr id="11" name="Picture 10" descr="A person on a rope&#10;&#10;AI-generated content may be incorrect.">
            <a:extLst>
              <a:ext uri="{FF2B5EF4-FFF2-40B4-BE49-F238E27FC236}">
                <a16:creationId xmlns:a16="http://schemas.microsoft.com/office/drawing/2014/main" id="{7DFE0B98-FDE3-0C3B-F325-5FF69D3686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"/>
            <a:ext cx="121920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9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D0246-884D-BF70-9069-B2177F5EE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9B14F-F1B4-734F-BB4B-759DF4CE50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64" b="1475"/>
          <a:stretch>
            <a:fillRect/>
          </a:stretch>
        </p:blipFill>
        <p:spPr>
          <a:xfrm rot="16200000">
            <a:off x="-24065" y="892063"/>
            <a:ext cx="5999842" cy="5198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DB0AF6-433B-8F84-57CC-74C49A6C7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93" y="6386727"/>
            <a:ext cx="10574215" cy="369332"/>
          </a:xfrm>
        </p:spPr>
        <p:txBody>
          <a:bodyPr anchor="ctr">
            <a:noAutofit/>
          </a:bodyPr>
          <a:lstStyle/>
          <a:p>
            <a:r>
              <a:rPr lang="en-IN" sz="2800" b="1" dirty="0">
                <a:solidFill>
                  <a:srgbClr val="FFFFFF"/>
                </a:solidFill>
              </a:rPr>
              <a:t>Bournemouth University – Blockchain &amp; Cryptocurrency Hackathon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89374-2D0F-50AE-F7CC-A8F35D343244}"/>
              </a:ext>
            </a:extLst>
          </p:cNvPr>
          <p:cNvSpPr txBox="1"/>
          <p:nvPr/>
        </p:nvSpPr>
        <p:spPr>
          <a:xfrm>
            <a:off x="3126658" y="226142"/>
            <a:ext cx="534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Blockmiths</a:t>
            </a:r>
            <a:r>
              <a:rPr lang="en-IN" sz="3200" b="1" dirty="0"/>
              <a:t> &amp; </a:t>
            </a:r>
            <a:r>
              <a:rPr lang="en-IN" sz="3200" b="1" dirty="0" err="1"/>
              <a:t>Cryptocrafters</a:t>
            </a:r>
            <a:endParaRPr lang="en-IN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673679-92BB-1A81-5DC7-534459B1E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5" y="110265"/>
            <a:ext cx="1278194" cy="1278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Image result for FINTECH WEST">
            <a:extLst>
              <a:ext uri="{FF2B5EF4-FFF2-40B4-BE49-F238E27FC236}">
                <a16:creationId xmlns:a16="http://schemas.microsoft.com/office/drawing/2014/main" id="{725CBDFA-EFA0-7CC0-F2FD-3394CCBE7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34" y="134706"/>
            <a:ext cx="2366221" cy="134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43CA71-9779-84B2-AA46-694C8EBFF423}"/>
              </a:ext>
            </a:extLst>
          </p:cNvPr>
          <p:cNvSpPr txBox="1"/>
          <p:nvPr/>
        </p:nvSpPr>
        <p:spPr>
          <a:xfrm>
            <a:off x="3269224" y="805040"/>
            <a:ext cx="669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“ Where Innovation Meets Immutable Visions “</a:t>
            </a:r>
          </a:p>
        </p:txBody>
      </p:sp>
      <p:pic>
        <p:nvPicPr>
          <p:cNvPr id="6" name="Picture 5" descr="A close-up of a rope&#10;&#10;AI-generated content may be incorrect.">
            <a:extLst>
              <a:ext uri="{FF2B5EF4-FFF2-40B4-BE49-F238E27FC236}">
                <a16:creationId xmlns:a16="http://schemas.microsoft.com/office/drawing/2014/main" id="{6FABB07E-C30C-9C88-177E-0FA45A288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12192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9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29C93-A0D4-460C-8266-939A43C9F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67DDF6-E73A-0555-5EEB-F6A7A367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64" b="1475"/>
          <a:stretch>
            <a:fillRect/>
          </a:stretch>
        </p:blipFill>
        <p:spPr>
          <a:xfrm rot="16200000">
            <a:off x="-24065" y="892063"/>
            <a:ext cx="5999842" cy="5198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6CC661-D1F4-4956-7B92-16206C09E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93" y="6386727"/>
            <a:ext cx="10574215" cy="369332"/>
          </a:xfrm>
        </p:spPr>
        <p:txBody>
          <a:bodyPr anchor="ctr">
            <a:noAutofit/>
          </a:bodyPr>
          <a:lstStyle/>
          <a:p>
            <a:r>
              <a:rPr lang="en-IN" sz="2800" b="1" dirty="0">
                <a:solidFill>
                  <a:srgbClr val="FFFFFF"/>
                </a:solidFill>
              </a:rPr>
              <a:t>Bournemouth University – Blockchain &amp; Cryptocurrency Hackathon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BBE3FC-FF00-06CA-D465-9C636EF69C8A}"/>
              </a:ext>
            </a:extLst>
          </p:cNvPr>
          <p:cNvSpPr txBox="1"/>
          <p:nvPr/>
        </p:nvSpPr>
        <p:spPr>
          <a:xfrm>
            <a:off x="3126658" y="226142"/>
            <a:ext cx="534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Blockmiths</a:t>
            </a:r>
            <a:r>
              <a:rPr lang="en-IN" sz="3200" b="1" dirty="0"/>
              <a:t> &amp; </a:t>
            </a:r>
            <a:r>
              <a:rPr lang="en-IN" sz="3200" b="1" dirty="0" err="1"/>
              <a:t>Cryptocrafters</a:t>
            </a:r>
            <a:endParaRPr lang="en-IN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73E811-4124-42D3-8317-083348B68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5" y="110265"/>
            <a:ext cx="1278194" cy="1278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Image result for FINTECH WEST">
            <a:extLst>
              <a:ext uri="{FF2B5EF4-FFF2-40B4-BE49-F238E27FC236}">
                <a16:creationId xmlns:a16="http://schemas.microsoft.com/office/drawing/2014/main" id="{E0532D50-9C2F-A774-BF7A-2355943B9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34" y="134706"/>
            <a:ext cx="2366221" cy="134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384BF9-1BC5-C67F-8466-E1F56EE5C0C0}"/>
              </a:ext>
            </a:extLst>
          </p:cNvPr>
          <p:cNvSpPr txBox="1"/>
          <p:nvPr/>
        </p:nvSpPr>
        <p:spPr>
          <a:xfrm>
            <a:off x="3269224" y="805040"/>
            <a:ext cx="669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“ Where Innovation Meets Immutable Visions “</a:t>
            </a:r>
          </a:p>
        </p:txBody>
      </p:sp>
      <p:pic>
        <p:nvPicPr>
          <p:cNvPr id="6" name="Picture 5" descr="A screenshot of a web page&#10;&#10;AI-generated content may be incorrect.">
            <a:extLst>
              <a:ext uri="{FF2B5EF4-FFF2-40B4-BE49-F238E27FC236}">
                <a16:creationId xmlns:a16="http://schemas.microsoft.com/office/drawing/2014/main" id="{8AC9D5C3-4141-3A76-5ECC-04E1185C2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"/>
            <a:ext cx="12192000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8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24DEB-B63C-31EE-2736-D285499C6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E3A8B2-12F0-1415-4847-205B5075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64" b="1475"/>
          <a:stretch>
            <a:fillRect/>
          </a:stretch>
        </p:blipFill>
        <p:spPr>
          <a:xfrm rot="16200000">
            <a:off x="-24065" y="892063"/>
            <a:ext cx="5999842" cy="5198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66EDB8-3C03-74A1-DF89-E8031BD29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93" y="6386727"/>
            <a:ext cx="10574215" cy="369332"/>
          </a:xfrm>
        </p:spPr>
        <p:txBody>
          <a:bodyPr anchor="ctr">
            <a:noAutofit/>
          </a:bodyPr>
          <a:lstStyle/>
          <a:p>
            <a:r>
              <a:rPr lang="en-IN" sz="2800" b="1" dirty="0">
                <a:solidFill>
                  <a:srgbClr val="FFFFFF"/>
                </a:solidFill>
              </a:rPr>
              <a:t>Bournemouth University – Blockchain &amp; Cryptocurrency Hackathon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B71DF-432B-D6F0-DA41-1933D888ECE3}"/>
              </a:ext>
            </a:extLst>
          </p:cNvPr>
          <p:cNvSpPr txBox="1"/>
          <p:nvPr/>
        </p:nvSpPr>
        <p:spPr>
          <a:xfrm>
            <a:off x="3126658" y="226142"/>
            <a:ext cx="534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Blockmiths</a:t>
            </a:r>
            <a:r>
              <a:rPr lang="en-IN" sz="3200" b="1" dirty="0"/>
              <a:t> &amp; </a:t>
            </a:r>
            <a:r>
              <a:rPr lang="en-IN" sz="3200" b="1" dirty="0" err="1"/>
              <a:t>Cryptocrafters</a:t>
            </a:r>
            <a:endParaRPr lang="en-IN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AC9736-E3F9-2A5F-6169-420F6C44C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5" y="110265"/>
            <a:ext cx="1278194" cy="1278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6" name="Picture 2" descr="Image result for FINTECH WEST">
            <a:extLst>
              <a:ext uri="{FF2B5EF4-FFF2-40B4-BE49-F238E27FC236}">
                <a16:creationId xmlns:a16="http://schemas.microsoft.com/office/drawing/2014/main" id="{03CC4AB8-021E-9D26-E067-AAFFCD9DE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534" y="134706"/>
            <a:ext cx="2366221" cy="134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4A2252-4BAF-3983-F1A5-A2FBD548B56C}"/>
              </a:ext>
            </a:extLst>
          </p:cNvPr>
          <p:cNvSpPr txBox="1"/>
          <p:nvPr/>
        </p:nvSpPr>
        <p:spPr>
          <a:xfrm>
            <a:off x="3269224" y="805040"/>
            <a:ext cx="669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“ Where Innovation Meets Immutable Visions “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185151-D300-6432-2ED0-80202EF1F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"/>
            <a:ext cx="12192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31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C1F36-02D8-D635-237F-B15A8A873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5CFE-D322-4153-D56A-8AA71E574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93" y="6386727"/>
            <a:ext cx="10574215" cy="369332"/>
          </a:xfrm>
        </p:spPr>
        <p:txBody>
          <a:bodyPr anchor="ctr">
            <a:noAutofit/>
          </a:bodyPr>
          <a:lstStyle/>
          <a:p>
            <a:r>
              <a:rPr lang="en-IN" sz="2800" b="1" dirty="0">
                <a:solidFill>
                  <a:srgbClr val="FFFFFF"/>
                </a:solidFill>
              </a:rPr>
              <a:t>Bournemouth University – Blockchain &amp; Cryptocurrency Hackathon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9AB9D-568F-2D67-3335-0F4FAC51AE9C}"/>
              </a:ext>
            </a:extLst>
          </p:cNvPr>
          <p:cNvSpPr txBox="1"/>
          <p:nvPr/>
        </p:nvSpPr>
        <p:spPr>
          <a:xfrm>
            <a:off x="3126658" y="226142"/>
            <a:ext cx="534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Blockmiths</a:t>
            </a:r>
            <a:r>
              <a:rPr lang="en-IN" sz="3200" b="1" dirty="0"/>
              <a:t> &amp; </a:t>
            </a:r>
            <a:r>
              <a:rPr lang="en-IN" sz="3200" b="1" dirty="0" err="1"/>
              <a:t>Cryptocrafters</a:t>
            </a:r>
            <a:endParaRPr lang="en-IN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D5E7D-D0D9-0A6D-3EDA-5E3BB7CC8AFE}"/>
              </a:ext>
            </a:extLst>
          </p:cNvPr>
          <p:cNvSpPr txBox="1"/>
          <p:nvPr/>
        </p:nvSpPr>
        <p:spPr>
          <a:xfrm>
            <a:off x="3269224" y="805040"/>
            <a:ext cx="669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“ Where Innovation Meets Immutable Visions “</a:t>
            </a:r>
          </a:p>
        </p:txBody>
      </p:sp>
      <p:pic>
        <p:nvPicPr>
          <p:cNvPr id="9" name="Picture 8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E695C188-2CF0-6E8B-9CF0-FC8FD9AF5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0" y="1658"/>
            <a:ext cx="10435337" cy="685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54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462B8-FE5D-7021-1626-C44E5CB29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D988-6574-B59B-2219-8D6F5CFBA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593" y="6386727"/>
            <a:ext cx="10574215" cy="369332"/>
          </a:xfrm>
        </p:spPr>
        <p:txBody>
          <a:bodyPr anchor="ctr">
            <a:noAutofit/>
          </a:bodyPr>
          <a:lstStyle/>
          <a:p>
            <a:r>
              <a:rPr lang="en-IN" sz="2800" b="1" dirty="0">
                <a:solidFill>
                  <a:srgbClr val="FFFFFF"/>
                </a:solidFill>
              </a:rPr>
              <a:t>Bournemouth University – Blockchain &amp; Cryptocurrency Hackathon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573FDE-BA97-E603-64D2-8ED5E98011F8}"/>
              </a:ext>
            </a:extLst>
          </p:cNvPr>
          <p:cNvSpPr txBox="1"/>
          <p:nvPr/>
        </p:nvSpPr>
        <p:spPr>
          <a:xfrm>
            <a:off x="3126658" y="226142"/>
            <a:ext cx="5348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/>
              <a:t>Blockmiths</a:t>
            </a:r>
            <a:r>
              <a:rPr lang="en-IN" sz="3200" b="1" dirty="0"/>
              <a:t> &amp; </a:t>
            </a:r>
            <a:r>
              <a:rPr lang="en-IN" sz="3200" b="1" dirty="0" err="1"/>
              <a:t>Cryptocrafters</a:t>
            </a:r>
            <a:endParaRPr lang="en-IN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F1C74-DCF5-DDA7-C98E-66744C52C311}"/>
              </a:ext>
            </a:extLst>
          </p:cNvPr>
          <p:cNvSpPr txBox="1"/>
          <p:nvPr/>
        </p:nvSpPr>
        <p:spPr>
          <a:xfrm>
            <a:off x="3269224" y="805040"/>
            <a:ext cx="6695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“ Where Innovation Meets Immutable Visions “</a:t>
            </a:r>
          </a:p>
        </p:txBody>
      </p:sp>
      <p:pic>
        <p:nvPicPr>
          <p:cNvPr id="4" name="Picture 3" descr="A diagram of a blockchain network&#10;&#10;AI-generated content may be incorrect.">
            <a:extLst>
              <a:ext uri="{FF2B5EF4-FFF2-40B4-BE49-F238E27FC236}">
                <a16:creationId xmlns:a16="http://schemas.microsoft.com/office/drawing/2014/main" id="{F91CE087-38FD-5B1F-A0A4-71A20D9A7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5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Georgia Pro Light</vt:lpstr>
      <vt:lpstr>VaultVTI</vt:lpstr>
      <vt:lpstr>Bournemouth University – Blockchain &amp; Cryptocurrency Hackathon</vt:lpstr>
      <vt:lpstr>Bournemouth University – Blockchain &amp; Cryptocurrency Hackathon</vt:lpstr>
      <vt:lpstr>Bournemouth University – Blockchain &amp; Cryptocurrency Hackathon</vt:lpstr>
      <vt:lpstr>Bournemouth University – Blockchain &amp; Cryptocurrency Hackathon</vt:lpstr>
      <vt:lpstr>Bournemouth University – Blockchain &amp; Cryptocurrency Hackathon</vt:lpstr>
      <vt:lpstr>Bournemouth University – Blockchain &amp; Cryptocurrency Hackathon</vt:lpstr>
      <vt:lpstr>Bournemouth University – Blockchain &amp; Cryptocurrency Hackathon</vt:lpstr>
      <vt:lpstr>Bournemouth University – Blockchain &amp; Cryptocurrency Hackathon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Vikram Srinivasan</dc:creator>
  <cp:lastModifiedBy>Vikram Srinivasan</cp:lastModifiedBy>
  <cp:revision>1</cp:revision>
  <dcterms:created xsi:type="dcterms:W3CDTF">2025-06-06T10:23:14Z</dcterms:created>
  <dcterms:modified xsi:type="dcterms:W3CDTF">2025-06-06T12:13:48Z</dcterms:modified>
</cp:coreProperties>
</file>