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8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6" r:id="rId2"/>
    <p:sldId id="265" r:id="rId3"/>
    <p:sldId id="257" r:id="rId4"/>
    <p:sldId id="259" r:id="rId5"/>
    <p:sldId id="258" r:id="rId6"/>
    <p:sldId id="261" r:id="rId7"/>
    <p:sldId id="260" r:id="rId8"/>
    <p:sldId id="271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4C4468-2A71-47DA-85AA-A512F9096A3F}">
          <p14:sldIdLst>
            <p14:sldId id="256"/>
            <p14:sldId id="265"/>
            <p14:sldId id="257"/>
            <p14:sldId id="259"/>
            <p14:sldId id="258"/>
            <p14:sldId id="261"/>
            <p14:sldId id="260"/>
            <p14:sldId id="271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2221C-900F-4277-9588-1C1E167E645D}" type="doc">
      <dgm:prSet loTypeId="urn:microsoft.com/office/officeart/2005/8/layout/cycle2" loCatId="cycle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4C09872-2242-499D-A7FE-89929495CC84}">
      <dgm:prSet phldrT="[Text]"/>
      <dgm:spPr/>
      <dgm:t>
        <a:bodyPr/>
        <a:lstStyle/>
        <a:p>
          <a:r>
            <a:rPr lang="en-I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POS Application</a:t>
          </a:r>
        </a:p>
      </dgm:t>
    </dgm:pt>
    <dgm:pt modelId="{68D23372-1059-473E-B2B8-5F0B4E44C9EC}" type="parTrans" cxnId="{CED94779-055D-42D1-AF06-56350A52BB6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25AC22A0-5A3D-450F-914E-E4122B02584B}" type="sibTrans" cxnId="{CED94779-055D-42D1-AF06-56350A52BB6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D03F5157-7626-4F8B-A22E-42BF4D9648FE}">
      <dgm:prSet phldrT="[Text]"/>
      <dgm:spPr/>
      <dgm:t>
        <a:bodyPr/>
        <a:lstStyle/>
        <a:p>
          <a:r>
            <a:rPr lang="en-IN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REST with Collection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CE783739-7DB8-4109-B00D-3B01EC1912D6}" type="parTrans" cxnId="{4535CC8E-D875-4CA9-BC7C-780DBA75B975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F6139E25-7F0B-4D58-BF29-F6928438FD17}" type="sibTrans" cxnId="{4535CC8E-D875-4CA9-BC7C-780DBA75B975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8888BDC6-0EFF-4BAD-9CF9-124D38AE3DCB}">
      <dgm:prSet phldrT="[Text]"/>
      <dgm:spPr/>
      <dgm:t>
        <a:bodyPr/>
        <a:lstStyle/>
        <a:p>
          <a:r>
            <a:rPr lang="en-IN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REST with JDBC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90A647E0-72E9-4296-9CC8-FD333B58113A}" type="parTrans" cxnId="{0C211FB7-8FE0-4312-AEB9-CA57F4B92A36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DEDB5232-3983-4FEA-AEAE-67192C5A293E}" type="sibTrans" cxnId="{0C211FB7-8FE0-4312-AEB9-CA57F4B92A36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FE91E875-8C90-4BB7-B30E-128AADA3FECE}">
      <dgm:prSet phldrT="[Text]"/>
      <dgm:spPr/>
      <dgm:t>
        <a:bodyPr/>
        <a:lstStyle/>
        <a:p>
          <a:r>
            <a:rPr lang="en-IN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REST with JPA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2186D729-F75C-4E66-BA93-ABC29487D4FC}" type="parTrans" cxnId="{F2095AB3-0B30-44DA-B9BA-FEED0052BCB2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371D0481-BA9B-4471-9291-9E024A42244C}" type="sibTrans" cxnId="{F2095AB3-0B30-44DA-B9BA-FEED0052BCB2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7A632F87-A0BE-4FA3-9FBF-B9EB398BF468}">
      <dgm:prSet phldrT="[Text]"/>
      <dgm:spPr/>
      <dgm:t>
        <a:bodyPr/>
        <a:lstStyle/>
        <a:p>
          <a:r>
            <a:rPr lang="en-IN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Microservice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97BD7A2B-C248-45C7-AE6F-117CF7E97DB4}" type="parTrans" cxnId="{C342F5A0-45EB-4E4A-A8B0-89329ED7164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FFDAA8EE-5726-4BC7-A2F1-2E4FFAFD1FD0}" type="sibTrans" cxnId="{C342F5A0-45EB-4E4A-A8B0-89329ED7164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E204C30D-95C2-4310-AB3C-08C1CE1EB2D5}">
      <dgm:prSet phldrT="[Text]"/>
      <dgm:spPr/>
      <dgm:t>
        <a:bodyPr/>
        <a:lstStyle/>
        <a:p>
          <a:r>
            <a:rPr lang="en-IN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Angular Integration</a:t>
          </a:r>
          <a:endParaRPr lang="en-I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8D4E53FA-D764-4448-A095-3A114BFDF1A0}" type="parTrans" cxnId="{80D52310-043A-4278-AAAC-AFBC8875FD4D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FBC003D8-DE0A-41E0-BC62-ABEAAA4EE5FF}" type="sibTrans" cxnId="{80D52310-043A-4278-AAAC-AFBC8875FD4D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2973B52E-EF30-4038-BA25-EAE0601734B5}" type="pres">
      <dgm:prSet presAssocID="{4E02221C-900F-4277-9588-1C1E167E645D}" presName="cycle" presStyleCnt="0">
        <dgm:presLayoutVars>
          <dgm:dir/>
          <dgm:resizeHandles val="exact"/>
        </dgm:presLayoutVars>
      </dgm:prSet>
      <dgm:spPr/>
    </dgm:pt>
    <dgm:pt modelId="{8E9DE8AF-3155-41B9-A83F-87AF577BFCBB}" type="pres">
      <dgm:prSet presAssocID="{64C09872-2242-499D-A7FE-89929495CC84}" presName="node" presStyleLbl="node1" presStyleIdx="0" presStyleCnt="6">
        <dgm:presLayoutVars>
          <dgm:bulletEnabled val="1"/>
        </dgm:presLayoutVars>
      </dgm:prSet>
      <dgm:spPr/>
    </dgm:pt>
    <dgm:pt modelId="{1C69DECB-9475-4F2A-9A2D-E5270BF676F7}" type="pres">
      <dgm:prSet presAssocID="{25AC22A0-5A3D-450F-914E-E4122B02584B}" presName="sibTrans" presStyleLbl="sibTrans2D1" presStyleIdx="0" presStyleCnt="6"/>
      <dgm:spPr/>
    </dgm:pt>
    <dgm:pt modelId="{DDF28336-31E5-449E-AB08-DBCDA6CB76B9}" type="pres">
      <dgm:prSet presAssocID="{25AC22A0-5A3D-450F-914E-E4122B02584B}" presName="connectorText" presStyleLbl="sibTrans2D1" presStyleIdx="0" presStyleCnt="6"/>
      <dgm:spPr/>
    </dgm:pt>
    <dgm:pt modelId="{C4BA8DC5-80CB-47B7-9391-568854380F97}" type="pres">
      <dgm:prSet presAssocID="{D03F5157-7626-4F8B-A22E-42BF4D9648FE}" presName="node" presStyleLbl="node1" presStyleIdx="1" presStyleCnt="6">
        <dgm:presLayoutVars>
          <dgm:bulletEnabled val="1"/>
        </dgm:presLayoutVars>
      </dgm:prSet>
      <dgm:spPr/>
    </dgm:pt>
    <dgm:pt modelId="{0AD6B065-5727-408A-BA71-498CE82B1CB0}" type="pres">
      <dgm:prSet presAssocID="{F6139E25-7F0B-4D58-BF29-F6928438FD17}" presName="sibTrans" presStyleLbl="sibTrans2D1" presStyleIdx="1" presStyleCnt="6"/>
      <dgm:spPr/>
    </dgm:pt>
    <dgm:pt modelId="{D96098DC-BBC2-4759-A17D-30D04261A197}" type="pres">
      <dgm:prSet presAssocID="{F6139E25-7F0B-4D58-BF29-F6928438FD17}" presName="connectorText" presStyleLbl="sibTrans2D1" presStyleIdx="1" presStyleCnt="6"/>
      <dgm:spPr/>
    </dgm:pt>
    <dgm:pt modelId="{D8B82EB4-4A45-405D-BEB0-4CB56B4CC7E0}" type="pres">
      <dgm:prSet presAssocID="{8888BDC6-0EFF-4BAD-9CF9-124D38AE3DCB}" presName="node" presStyleLbl="node1" presStyleIdx="2" presStyleCnt="6">
        <dgm:presLayoutVars>
          <dgm:bulletEnabled val="1"/>
        </dgm:presLayoutVars>
      </dgm:prSet>
      <dgm:spPr/>
    </dgm:pt>
    <dgm:pt modelId="{BE81A3F1-ACC8-429F-B1E2-2FD47E241D6E}" type="pres">
      <dgm:prSet presAssocID="{DEDB5232-3983-4FEA-AEAE-67192C5A293E}" presName="sibTrans" presStyleLbl="sibTrans2D1" presStyleIdx="2" presStyleCnt="6"/>
      <dgm:spPr/>
    </dgm:pt>
    <dgm:pt modelId="{7140D97F-75EA-47CD-B78F-C78CD568734F}" type="pres">
      <dgm:prSet presAssocID="{DEDB5232-3983-4FEA-AEAE-67192C5A293E}" presName="connectorText" presStyleLbl="sibTrans2D1" presStyleIdx="2" presStyleCnt="6"/>
      <dgm:spPr/>
    </dgm:pt>
    <dgm:pt modelId="{48A40C9F-5495-4FF4-A194-84A6653329A4}" type="pres">
      <dgm:prSet presAssocID="{FE91E875-8C90-4BB7-B30E-128AADA3FECE}" presName="node" presStyleLbl="node1" presStyleIdx="3" presStyleCnt="6">
        <dgm:presLayoutVars>
          <dgm:bulletEnabled val="1"/>
        </dgm:presLayoutVars>
      </dgm:prSet>
      <dgm:spPr/>
    </dgm:pt>
    <dgm:pt modelId="{35A36E0A-AC28-47BC-8E4D-CF43A42E26CB}" type="pres">
      <dgm:prSet presAssocID="{371D0481-BA9B-4471-9291-9E024A42244C}" presName="sibTrans" presStyleLbl="sibTrans2D1" presStyleIdx="3" presStyleCnt="6"/>
      <dgm:spPr/>
    </dgm:pt>
    <dgm:pt modelId="{032B9DED-ED48-4CAF-AB4A-1DB849D056A2}" type="pres">
      <dgm:prSet presAssocID="{371D0481-BA9B-4471-9291-9E024A42244C}" presName="connectorText" presStyleLbl="sibTrans2D1" presStyleIdx="3" presStyleCnt="6"/>
      <dgm:spPr/>
    </dgm:pt>
    <dgm:pt modelId="{A42A9F01-65B1-41FD-BCED-FA5C785D7711}" type="pres">
      <dgm:prSet presAssocID="{7A632F87-A0BE-4FA3-9FBF-B9EB398BF468}" presName="node" presStyleLbl="node1" presStyleIdx="4" presStyleCnt="6">
        <dgm:presLayoutVars>
          <dgm:bulletEnabled val="1"/>
        </dgm:presLayoutVars>
      </dgm:prSet>
      <dgm:spPr/>
    </dgm:pt>
    <dgm:pt modelId="{6640F0AF-78AD-4FB1-9B7F-4BDC589B74F4}" type="pres">
      <dgm:prSet presAssocID="{FFDAA8EE-5726-4BC7-A2F1-2E4FFAFD1FD0}" presName="sibTrans" presStyleLbl="sibTrans2D1" presStyleIdx="4" presStyleCnt="6"/>
      <dgm:spPr/>
    </dgm:pt>
    <dgm:pt modelId="{8DD6A2E6-95C0-4831-A79D-73397E664506}" type="pres">
      <dgm:prSet presAssocID="{FFDAA8EE-5726-4BC7-A2F1-2E4FFAFD1FD0}" presName="connectorText" presStyleLbl="sibTrans2D1" presStyleIdx="4" presStyleCnt="6"/>
      <dgm:spPr/>
    </dgm:pt>
    <dgm:pt modelId="{9B27A6AC-8F83-48DC-AB4C-D3D370197051}" type="pres">
      <dgm:prSet presAssocID="{E204C30D-95C2-4310-AB3C-08C1CE1EB2D5}" presName="node" presStyleLbl="node1" presStyleIdx="5" presStyleCnt="6">
        <dgm:presLayoutVars>
          <dgm:bulletEnabled val="1"/>
        </dgm:presLayoutVars>
      </dgm:prSet>
      <dgm:spPr/>
    </dgm:pt>
    <dgm:pt modelId="{B34EEF79-7FD6-4029-9585-04407CA3C8CF}" type="pres">
      <dgm:prSet presAssocID="{FBC003D8-DE0A-41E0-BC62-ABEAAA4EE5FF}" presName="sibTrans" presStyleLbl="sibTrans2D1" presStyleIdx="5" presStyleCnt="6"/>
      <dgm:spPr/>
    </dgm:pt>
    <dgm:pt modelId="{F85AB58A-E515-4518-81A6-5553AEDEB2CD}" type="pres">
      <dgm:prSet presAssocID="{FBC003D8-DE0A-41E0-BC62-ABEAAA4EE5FF}" presName="connectorText" presStyleLbl="sibTrans2D1" presStyleIdx="5" presStyleCnt="6"/>
      <dgm:spPr/>
    </dgm:pt>
  </dgm:ptLst>
  <dgm:cxnLst>
    <dgm:cxn modelId="{14FE1706-4884-4936-BD97-4A30BFADA798}" type="presOf" srcId="{F6139E25-7F0B-4D58-BF29-F6928438FD17}" destId="{D96098DC-BBC2-4759-A17D-30D04261A197}" srcOrd="1" destOrd="0" presId="urn:microsoft.com/office/officeart/2005/8/layout/cycle2"/>
    <dgm:cxn modelId="{80D52310-043A-4278-AAAC-AFBC8875FD4D}" srcId="{4E02221C-900F-4277-9588-1C1E167E645D}" destId="{E204C30D-95C2-4310-AB3C-08C1CE1EB2D5}" srcOrd="5" destOrd="0" parTransId="{8D4E53FA-D764-4448-A095-3A114BFDF1A0}" sibTransId="{FBC003D8-DE0A-41E0-BC62-ABEAAA4EE5FF}"/>
    <dgm:cxn modelId="{79B0F110-D129-4D2B-9C34-824E7AFF454E}" type="presOf" srcId="{F6139E25-7F0B-4D58-BF29-F6928438FD17}" destId="{0AD6B065-5727-408A-BA71-498CE82B1CB0}" srcOrd="0" destOrd="0" presId="urn:microsoft.com/office/officeart/2005/8/layout/cycle2"/>
    <dgm:cxn modelId="{5F2CA432-CDD2-45EE-B1FE-2D032586885C}" type="presOf" srcId="{FE91E875-8C90-4BB7-B30E-128AADA3FECE}" destId="{48A40C9F-5495-4FF4-A194-84A6653329A4}" srcOrd="0" destOrd="0" presId="urn:microsoft.com/office/officeart/2005/8/layout/cycle2"/>
    <dgm:cxn modelId="{3F32CC37-8816-4D68-A0C5-D96759346BB4}" type="presOf" srcId="{25AC22A0-5A3D-450F-914E-E4122B02584B}" destId="{DDF28336-31E5-449E-AB08-DBCDA6CB76B9}" srcOrd="1" destOrd="0" presId="urn:microsoft.com/office/officeart/2005/8/layout/cycle2"/>
    <dgm:cxn modelId="{008C273A-27DD-4CB1-8D75-BB8E75573B3C}" type="presOf" srcId="{371D0481-BA9B-4471-9291-9E024A42244C}" destId="{032B9DED-ED48-4CAF-AB4A-1DB849D056A2}" srcOrd="1" destOrd="0" presId="urn:microsoft.com/office/officeart/2005/8/layout/cycle2"/>
    <dgm:cxn modelId="{1E9D053D-7919-4F94-A459-820BFF274D86}" type="presOf" srcId="{371D0481-BA9B-4471-9291-9E024A42244C}" destId="{35A36E0A-AC28-47BC-8E4D-CF43A42E26CB}" srcOrd="0" destOrd="0" presId="urn:microsoft.com/office/officeart/2005/8/layout/cycle2"/>
    <dgm:cxn modelId="{63BA0741-A838-418F-A0D7-A1377B56375E}" type="presOf" srcId="{E204C30D-95C2-4310-AB3C-08C1CE1EB2D5}" destId="{9B27A6AC-8F83-48DC-AB4C-D3D370197051}" srcOrd="0" destOrd="0" presId="urn:microsoft.com/office/officeart/2005/8/layout/cycle2"/>
    <dgm:cxn modelId="{66CE6241-392A-4712-9A92-CF87C949420E}" type="presOf" srcId="{FBC003D8-DE0A-41E0-BC62-ABEAAA4EE5FF}" destId="{F85AB58A-E515-4518-81A6-5553AEDEB2CD}" srcOrd="1" destOrd="0" presId="urn:microsoft.com/office/officeart/2005/8/layout/cycle2"/>
    <dgm:cxn modelId="{62CC1266-2F32-45B3-AA6A-C8631CBA6A95}" type="presOf" srcId="{64C09872-2242-499D-A7FE-89929495CC84}" destId="{8E9DE8AF-3155-41B9-A83F-87AF577BFCBB}" srcOrd="0" destOrd="0" presId="urn:microsoft.com/office/officeart/2005/8/layout/cycle2"/>
    <dgm:cxn modelId="{8788494A-B1D1-4CE5-B304-D9C62B228DB3}" type="presOf" srcId="{8888BDC6-0EFF-4BAD-9CF9-124D38AE3DCB}" destId="{D8B82EB4-4A45-405D-BEB0-4CB56B4CC7E0}" srcOrd="0" destOrd="0" presId="urn:microsoft.com/office/officeart/2005/8/layout/cycle2"/>
    <dgm:cxn modelId="{E58DB54C-8B68-4EDF-98B7-3511280303E1}" type="presOf" srcId="{FFDAA8EE-5726-4BC7-A2F1-2E4FFAFD1FD0}" destId="{6640F0AF-78AD-4FB1-9B7F-4BDC589B74F4}" srcOrd="0" destOrd="0" presId="urn:microsoft.com/office/officeart/2005/8/layout/cycle2"/>
    <dgm:cxn modelId="{8A6FA750-0330-4166-978C-C5C2E45BD16C}" type="presOf" srcId="{FBC003D8-DE0A-41E0-BC62-ABEAAA4EE5FF}" destId="{B34EEF79-7FD6-4029-9585-04407CA3C8CF}" srcOrd="0" destOrd="0" presId="urn:microsoft.com/office/officeart/2005/8/layout/cycle2"/>
    <dgm:cxn modelId="{CED94779-055D-42D1-AF06-56350A52BB6C}" srcId="{4E02221C-900F-4277-9588-1C1E167E645D}" destId="{64C09872-2242-499D-A7FE-89929495CC84}" srcOrd="0" destOrd="0" parTransId="{68D23372-1059-473E-B2B8-5F0B4E44C9EC}" sibTransId="{25AC22A0-5A3D-450F-914E-E4122B02584B}"/>
    <dgm:cxn modelId="{0541FB81-0FCF-4C8C-8E9D-1C62FAC05CCE}" type="presOf" srcId="{DEDB5232-3983-4FEA-AEAE-67192C5A293E}" destId="{7140D97F-75EA-47CD-B78F-C78CD568734F}" srcOrd="1" destOrd="0" presId="urn:microsoft.com/office/officeart/2005/8/layout/cycle2"/>
    <dgm:cxn modelId="{4535CC8E-D875-4CA9-BC7C-780DBA75B975}" srcId="{4E02221C-900F-4277-9588-1C1E167E645D}" destId="{D03F5157-7626-4F8B-A22E-42BF4D9648FE}" srcOrd="1" destOrd="0" parTransId="{CE783739-7DB8-4109-B00D-3B01EC1912D6}" sibTransId="{F6139E25-7F0B-4D58-BF29-F6928438FD17}"/>
    <dgm:cxn modelId="{8284E08F-4719-452A-AF37-55F0EA240D95}" type="presOf" srcId="{25AC22A0-5A3D-450F-914E-E4122B02584B}" destId="{1C69DECB-9475-4F2A-9A2D-E5270BF676F7}" srcOrd="0" destOrd="0" presId="urn:microsoft.com/office/officeart/2005/8/layout/cycle2"/>
    <dgm:cxn modelId="{C4C7CF9B-984D-4123-8631-CA93C3717142}" type="presOf" srcId="{DEDB5232-3983-4FEA-AEAE-67192C5A293E}" destId="{BE81A3F1-ACC8-429F-B1E2-2FD47E241D6E}" srcOrd="0" destOrd="0" presId="urn:microsoft.com/office/officeart/2005/8/layout/cycle2"/>
    <dgm:cxn modelId="{BF436B9F-490B-4967-80D3-DAEBAB2B9083}" type="presOf" srcId="{D03F5157-7626-4F8B-A22E-42BF4D9648FE}" destId="{C4BA8DC5-80CB-47B7-9391-568854380F97}" srcOrd="0" destOrd="0" presId="urn:microsoft.com/office/officeart/2005/8/layout/cycle2"/>
    <dgm:cxn modelId="{C342F5A0-45EB-4E4A-A8B0-89329ED7164C}" srcId="{4E02221C-900F-4277-9588-1C1E167E645D}" destId="{7A632F87-A0BE-4FA3-9FBF-B9EB398BF468}" srcOrd="4" destOrd="0" parTransId="{97BD7A2B-C248-45C7-AE6F-117CF7E97DB4}" sibTransId="{FFDAA8EE-5726-4BC7-A2F1-2E4FFAFD1FD0}"/>
    <dgm:cxn modelId="{1A9649A3-5BAB-445C-AAB4-DC4F88A3505A}" type="presOf" srcId="{4E02221C-900F-4277-9588-1C1E167E645D}" destId="{2973B52E-EF30-4038-BA25-EAE0601734B5}" srcOrd="0" destOrd="0" presId="urn:microsoft.com/office/officeart/2005/8/layout/cycle2"/>
    <dgm:cxn modelId="{C28541A7-89B5-4F65-AE73-53F2C5092C95}" type="presOf" srcId="{FFDAA8EE-5726-4BC7-A2F1-2E4FFAFD1FD0}" destId="{8DD6A2E6-95C0-4831-A79D-73397E664506}" srcOrd="1" destOrd="0" presId="urn:microsoft.com/office/officeart/2005/8/layout/cycle2"/>
    <dgm:cxn modelId="{F2095AB3-0B30-44DA-B9BA-FEED0052BCB2}" srcId="{4E02221C-900F-4277-9588-1C1E167E645D}" destId="{FE91E875-8C90-4BB7-B30E-128AADA3FECE}" srcOrd="3" destOrd="0" parTransId="{2186D729-F75C-4E66-BA93-ABC29487D4FC}" sibTransId="{371D0481-BA9B-4471-9291-9E024A42244C}"/>
    <dgm:cxn modelId="{0C211FB7-8FE0-4312-AEB9-CA57F4B92A36}" srcId="{4E02221C-900F-4277-9588-1C1E167E645D}" destId="{8888BDC6-0EFF-4BAD-9CF9-124D38AE3DCB}" srcOrd="2" destOrd="0" parTransId="{90A647E0-72E9-4296-9CC8-FD333B58113A}" sibTransId="{DEDB5232-3983-4FEA-AEAE-67192C5A293E}"/>
    <dgm:cxn modelId="{0B6EC7B9-E71B-4B6C-BCB1-D589D9908A17}" type="presOf" srcId="{7A632F87-A0BE-4FA3-9FBF-B9EB398BF468}" destId="{A42A9F01-65B1-41FD-BCED-FA5C785D7711}" srcOrd="0" destOrd="0" presId="urn:microsoft.com/office/officeart/2005/8/layout/cycle2"/>
    <dgm:cxn modelId="{7A9D2360-26B1-4AD1-93C8-610DCDE6E4EE}" type="presParOf" srcId="{2973B52E-EF30-4038-BA25-EAE0601734B5}" destId="{8E9DE8AF-3155-41B9-A83F-87AF577BFCBB}" srcOrd="0" destOrd="0" presId="urn:microsoft.com/office/officeart/2005/8/layout/cycle2"/>
    <dgm:cxn modelId="{1BF5C80D-51A2-4CDC-9144-7BE17CB55013}" type="presParOf" srcId="{2973B52E-EF30-4038-BA25-EAE0601734B5}" destId="{1C69DECB-9475-4F2A-9A2D-E5270BF676F7}" srcOrd="1" destOrd="0" presId="urn:microsoft.com/office/officeart/2005/8/layout/cycle2"/>
    <dgm:cxn modelId="{AB8DC9C0-42DE-4298-950D-A42C55A5E710}" type="presParOf" srcId="{1C69DECB-9475-4F2A-9A2D-E5270BF676F7}" destId="{DDF28336-31E5-449E-AB08-DBCDA6CB76B9}" srcOrd="0" destOrd="0" presId="urn:microsoft.com/office/officeart/2005/8/layout/cycle2"/>
    <dgm:cxn modelId="{D33E9BCA-71BF-4C81-8B58-E904087BDEF1}" type="presParOf" srcId="{2973B52E-EF30-4038-BA25-EAE0601734B5}" destId="{C4BA8DC5-80CB-47B7-9391-568854380F97}" srcOrd="2" destOrd="0" presId="urn:microsoft.com/office/officeart/2005/8/layout/cycle2"/>
    <dgm:cxn modelId="{8252F2CB-D2EC-47EF-988E-095E5D2C9D46}" type="presParOf" srcId="{2973B52E-EF30-4038-BA25-EAE0601734B5}" destId="{0AD6B065-5727-408A-BA71-498CE82B1CB0}" srcOrd="3" destOrd="0" presId="urn:microsoft.com/office/officeart/2005/8/layout/cycle2"/>
    <dgm:cxn modelId="{F4CBD4D4-387C-443C-A482-F0FF77733441}" type="presParOf" srcId="{0AD6B065-5727-408A-BA71-498CE82B1CB0}" destId="{D96098DC-BBC2-4759-A17D-30D04261A197}" srcOrd="0" destOrd="0" presId="urn:microsoft.com/office/officeart/2005/8/layout/cycle2"/>
    <dgm:cxn modelId="{5322D41E-2785-4B76-B707-15B994B552B5}" type="presParOf" srcId="{2973B52E-EF30-4038-BA25-EAE0601734B5}" destId="{D8B82EB4-4A45-405D-BEB0-4CB56B4CC7E0}" srcOrd="4" destOrd="0" presId="urn:microsoft.com/office/officeart/2005/8/layout/cycle2"/>
    <dgm:cxn modelId="{129839D7-4B93-4D4D-9181-0E9710C07494}" type="presParOf" srcId="{2973B52E-EF30-4038-BA25-EAE0601734B5}" destId="{BE81A3F1-ACC8-429F-B1E2-2FD47E241D6E}" srcOrd="5" destOrd="0" presId="urn:microsoft.com/office/officeart/2005/8/layout/cycle2"/>
    <dgm:cxn modelId="{3D04CDB6-E8D7-4AE4-B5CA-88186D08CE57}" type="presParOf" srcId="{BE81A3F1-ACC8-429F-B1E2-2FD47E241D6E}" destId="{7140D97F-75EA-47CD-B78F-C78CD568734F}" srcOrd="0" destOrd="0" presId="urn:microsoft.com/office/officeart/2005/8/layout/cycle2"/>
    <dgm:cxn modelId="{7C9BC1C1-3EC4-48EE-B8A8-EF0FED1B9D5F}" type="presParOf" srcId="{2973B52E-EF30-4038-BA25-EAE0601734B5}" destId="{48A40C9F-5495-4FF4-A194-84A6653329A4}" srcOrd="6" destOrd="0" presId="urn:microsoft.com/office/officeart/2005/8/layout/cycle2"/>
    <dgm:cxn modelId="{223C20B6-12F5-475F-A895-9794E9A7F828}" type="presParOf" srcId="{2973B52E-EF30-4038-BA25-EAE0601734B5}" destId="{35A36E0A-AC28-47BC-8E4D-CF43A42E26CB}" srcOrd="7" destOrd="0" presId="urn:microsoft.com/office/officeart/2005/8/layout/cycle2"/>
    <dgm:cxn modelId="{85495609-550C-4A09-B8FE-AFBC8CDA47D5}" type="presParOf" srcId="{35A36E0A-AC28-47BC-8E4D-CF43A42E26CB}" destId="{032B9DED-ED48-4CAF-AB4A-1DB849D056A2}" srcOrd="0" destOrd="0" presId="urn:microsoft.com/office/officeart/2005/8/layout/cycle2"/>
    <dgm:cxn modelId="{4AA50BB9-EA5C-462C-9AC0-3002F7D3EB9E}" type="presParOf" srcId="{2973B52E-EF30-4038-BA25-EAE0601734B5}" destId="{A42A9F01-65B1-41FD-BCED-FA5C785D7711}" srcOrd="8" destOrd="0" presId="urn:microsoft.com/office/officeart/2005/8/layout/cycle2"/>
    <dgm:cxn modelId="{6A0D4364-8AA3-43EC-B8B7-7868E5C369A9}" type="presParOf" srcId="{2973B52E-EF30-4038-BA25-EAE0601734B5}" destId="{6640F0AF-78AD-4FB1-9B7F-4BDC589B74F4}" srcOrd="9" destOrd="0" presId="urn:microsoft.com/office/officeart/2005/8/layout/cycle2"/>
    <dgm:cxn modelId="{18BD39B5-2B53-4CBA-8BFA-F3EF66B1C6E2}" type="presParOf" srcId="{6640F0AF-78AD-4FB1-9B7F-4BDC589B74F4}" destId="{8DD6A2E6-95C0-4831-A79D-73397E664506}" srcOrd="0" destOrd="0" presId="urn:microsoft.com/office/officeart/2005/8/layout/cycle2"/>
    <dgm:cxn modelId="{85167A60-9F2E-4BA2-821A-985AFDB90E7A}" type="presParOf" srcId="{2973B52E-EF30-4038-BA25-EAE0601734B5}" destId="{9B27A6AC-8F83-48DC-AB4C-D3D370197051}" srcOrd="10" destOrd="0" presId="urn:microsoft.com/office/officeart/2005/8/layout/cycle2"/>
    <dgm:cxn modelId="{BE945C1E-254D-4075-82B6-BDB70D189814}" type="presParOf" srcId="{2973B52E-EF30-4038-BA25-EAE0601734B5}" destId="{B34EEF79-7FD6-4029-9585-04407CA3C8CF}" srcOrd="11" destOrd="0" presId="urn:microsoft.com/office/officeart/2005/8/layout/cycle2"/>
    <dgm:cxn modelId="{6699FFB8-BEF4-4506-8F8F-E70ADF9F7BEC}" type="presParOf" srcId="{B34EEF79-7FD6-4029-9585-04407CA3C8CF}" destId="{F85AB58A-E515-4518-81A6-5553AEDEB2C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C6B4F8-365F-415B-AD38-E8DD03301ACE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4B6B799-2E3E-4410-861A-C72C040C7E80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Student</a:t>
          </a:r>
        </a:p>
      </dgm:t>
    </dgm:pt>
    <dgm:pt modelId="{E08C5964-6486-46B7-9AAA-5FD483151946}" type="parTrans" cxnId="{9DE5DE58-FA1F-400B-91F7-4B00B769AB15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54640936-396C-40E8-B10C-16C18F1E2697}" type="sibTrans" cxnId="{9DE5DE58-FA1F-400B-91F7-4B00B769AB15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34C86102-A920-42EA-A096-B81DD13DEF9F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Self Register</a:t>
          </a:r>
        </a:p>
      </dgm:t>
    </dgm:pt>
    <dgm:pt modelId="{F7B66862-78CC-4255-B551-4143A1ABBF61}" type="parTrans" cxnId="{5DF0D48D-97C1-4C80-99DA-2CAB4C4957E6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CC965300-C5DE-486A-9CF0-6C74B9259CAD}" type="sibTrans" cxnId="{5DF0D48D-97C1-4C80-99DA-2CAB4C4957E6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249A2805-1189-47A3-ADA3-03F8870AC802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Add Course</a:t>
          </a:r>
        </a:p>
      </dgm:t>
    </dgm:pt>
    <dgm:pt modelId="{F11A593E-99F6-418C-BD88-9E6B151B556C}" type="parTrans" cxnId="{121527DA-3582-4788-9603-8277F0409FA9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830B278C-EBB4-4A26-92B1-C080909CB464}" type="sibTrans" cxnId="{121527DA-3582-4788-9603-8277F0409FA9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B3DB8C2C-0FA0-4116-8BBD-81C6444728E9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Admin</a:t>
          </a:r>
        </a:p>
      </dgm:t>
    </dgm:pt>
    <dgm:pt modelId="{8491950A-E9FE-416E-A392-22A7B036EBD8}" type="parTrans" cxnId="{EA8099C2-3D81-486E-BA7C-A416A43A0F17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497B9E4F-2C5D-42B1-9982-C4267A5A5053}" type="sibTrans" cxnId="{EA8099C2-3D81-486E-BA7C-A416A43A0F17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B513E254-D6CE-44C3-8C53-C0B231C44475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Approve Student</a:t>
          </a:r>
        </a:p>
      </dgm:t>
    </dgm:pt>
    <dgm:pt modelId="{C6941794-394A-448F-8BBA-718427847EB4}" type="parTrans" cxnId="{04B9D070-4F42-4C22-A0D3-4F7255E98A56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447F53D6-2AD0-46DF-AD6F-B4500080376A}" type="sibTrans" cxnId="{04B9D070-4F42-4C22-A0D3-4F7255E98A56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0D1CD8D6-DB0D-4C6C-85B4-9FA94FA1157C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Drop Course</a:t>
          </a:r>
        </a:p>
      </dgm:t>
    </dgm:pt>
    <dgm:pt modelId="{4967617B-13BE-401F-B8A2-329C7C6C0EA8}" type="parTrans" cxnId="{7B3A1A81-93DB-4CC2-A6AA-AFCBC930406D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C6043BB8-B42D-4A4F-9F72-7FD626B8A602}" type="sibTrans" cxnId="{7B3A1A81-93DB-4CC2-A6AA-AFCBC930406D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90D3863D-5AAC-44D8-B2A9-30CFF7023C59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Professor</a:t>
          </a:r>
        </a:p>
      </dgm:t>
    </dgm:pt>
    <dgm:pt modelId="{1DAB04D1-FB3E-4413-89E2-FFC2F8225680}" type="parTrans" cxnId="{88CF548A-F29B-40F1-BECC-4E0E5C9B9F93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25E71F74-50F1-4527-86B7-3E9DDC2870B6}" type="sibTrans" cxnId="{88CF548A-F29B-40F1-BECC-4E0E5C9B9F93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DBCF7FCB-5D55-4308-B758-A2376B7F8102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List Student</a:t>
          </a:r>
        </a:p>
      </dgm:t>
    </dgm:pt>
    <dgm:pt modelId="{23B8D84C-50CA-472D-84A7-1D3E5877D1B2}" type="parTrans" cxnId="{409829D5-A82F-4619-9351-0600E2F923E9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D72DC9AD-1524-4ACF-B2C4-262A8408269C}" type="sibTrans" cxnId="{409829D5-A82F-4619-9351-0600E2F923E9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927326A2-9CB2-4B7F-BABE-839A93E5AE56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Provide grades</a:t>
          </a:r>
        </a:p>
      </dgm:t>
    </dgm:pt>
    <dgm:pt modelId="{16B5EE0C-271D-4351-AB84-73AAE74F7F4C}" type="parTrans" cxnId="{B244EFE4-8907-4D37-95F1-D074E08472F8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53ADA57D-972E-4006-B4B2-24442E75F429}" type="sibTrans" cxnId="{B244EFE4-8907-4D37-95F1-D074E08472F8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BAF9F261-FF5D-4F25-9131-DBF210A9BFE3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Drop Course</a:t>
          </a:r>
        </a:p>
      </dgm:t>
    </dgm:pt>
    <dgm:pt modelId="{1249A5B5-6F78-4EF3-9876-27CA4197114C}" type="parTrans" cxnId="{3868DD3B-6AB4-44BB-92CF-6D2B3E964548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140F1649-21CE-40E4-996B-99A198AC6B17}" type="sibTrans" cxnId="{3868DD3B-6AB4-44BB-92CF-6D2B3E964548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71895381-D0C5-466D-8751-077494C0F9AE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Enroll for course</a:t>
          </a:r>
        </a:p>
      </dgm:t>
    </dgm:pt>
    <dgm:pt modelId="{F07F697B-D691-4987-9280-F6E4AEDCB0B3}" type="parTrans" cxnId="{FEA718D3-0F5A-423E-B35C-295777BF7DBA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C5DBE755-D892-473A-ADC5-FD92A5DE28E3}" type="sibTrans" cxnId="{FEA718D3-0F5A-423E-B35C-295777BF7DBA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1BBF0BFD-560D-4575-A503-106275992690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Payment</a:t>
          </a:r>
        </a:p>
      </dgm:t>
    </dgm:pt>
    <dgm:pt modelId="{BB82A238-13E9-402E-827E-A5F3ED89F305}" type="parTrans" cxnId="{FAA09EA5-75BD-4E55-B039-A8AF27B0A1C2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56F2392E-1CEF-474E-A1CF-739B2985BFE5}" type="sibTrans" cxnId="{FAA09EA5-75BD-4E55-B039-A8AF27B0A1C2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F27A5EAA-533D-4C20-980E-60A47F4E3163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Grades</a:t>
          </a:r>
        </a:p>
      </dgm:t>
    </dgm:pt>
    <dgm:pt modelId="{EE52A5D7-82C8-4327-AA1D-CF278BE8D2F2}" type="parTrans" cxnId="{240F2949-19C3-4C27-B362-BD2AF201089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CD1827EA-61E8-4C91-B688-8ADC148D605B}" type="sibTrans" cxnId="{240F2949-19C3-4C27-B362-BD2AF201089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E1900B02-7294-4255-ACAB-421F5196D71E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Add Course</a:t>
          </a:r>
        </a:p>
      </dgm:t>
    </dgm:pt>
    <dgm:pt modelId="{5D7E6200-1E68-45A6-8B84-2FE63D66451B}" type="parTrans" cxnId="{FD4A5AA8-3323-483D-A220-BAECC184A08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B1AE36AD-7261-4AB2-A304-B29A6C219AD5}" type="sibTrans" cxnId="{FD4A5AA8-3323-483D-A220-BAECC184A08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1CE69261-B98B-47B1-BEDA-7FD1B7C1D7DA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Add Professor</a:t>
          </a:r>
        </a:p>
      </dgm:t>
    </dgm:pt>
    <dgm:pt modelId="{5327CCA0-C6C2-4833-AEB1-149D0B2D4ABC}" type="parTrans" cxnId="{3651939D-ACBB-4464-9571-6E595E7584D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B8A6F35A-0684-46A8-8035-6066F1E2DF56}" type="sibTrans" cxnId="{3651939D-ACBB-4464-9571-6E595E7584D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8A4D7431-858C-45F2-9922-5E4E3D9165AD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Delete Professor</a:t>
          </a:r>
        </a:p>
      </dgm:t>
    </dgm:pt>
    <dgm:pt modelId="{271AD15E-AD1B-4F54-852F-BA6CBE269FBD}" type="parTrans" cxnId="{D3F36FAA-912B-49C7-85B7-144CEF65234B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3AFC049E-D505-4355-A114-CFAAB85B8D12}" type="sibTrans" cxnId="{D3F36FAA-912B-49C7-85B7-144CEF65234B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D0E75DA7-4FF2-45F7-AFB3-0CF377B5BABD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Generate Report Card</a:t>
          </a:r>
        </a:p>
      </dgm:t>
    </dgm:pt>
    <dgm:pt modelId="{44663C73-6808-49EE-8213-6946E67CA909}" type="parTrans" cxnId="{74E52170-4650-4DA2-9BC0-8CB06F18FB63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231C7805-BF2D-4446-9AA7-C50BA97679AD}" type="sibTrans" cxnId="{74E52170-4650-4DA2-9BC0-8CB06F18FB63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3D120FA5-47A6-4EB5-BBB5-298D2E395B1C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User</a:t>
          </a:r>
        </a:p>
      </dgm:t>
    </dgm:pt>
    <dgm:pt modelId="{30C39671-302F-4BBE-B619-482C9ED21F34}" type="parTrans" cxnId="{AFFDA9C3-76F5-49C6-BD7B-BD104338EE50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D3E2E57F-3E6B-40B1-A781-8A3222D133A9}" type="sibTrans" cxnId="{AFFDA9C3-76F5-49C6-BD7B-BD104338EE50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D9D4EE8D-EAE4-4FFF-B3F3-C58E78D4E42D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Login</a:t>
          </a:r>
        </a:p>
      </dgm:t>
    </dgm:pt>
    <dgm:pt modelId="{E8B60BBA-0469-48C5-B931-F1D090E3B155}" type="parTrans" cxnId="{F5A1F80D-4D21-45EC-8E18-25C1851071C1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05AD7B99-C0A2-4169-B33D-42EA20FA40EB}" type="sibTrans" cxnId="{F5A1F80D-4D21-45EC-8E18-25C1851071C1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B74084C3-2438-4953-AA06-3148CF51D799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Logout</a:t>
          </a:r>
        </a:p>
      </dgm:t>
    </dgm:pt>
    <dgm:pt modelId="{8AA98DE6-9EFA-4AB1-8D79-5B8A8A3D0BF8}" type="parTrans" cxnId="{430248E7-4FBC-47A8-9CF0-A25CFFB9C3C1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3E7A7EC7-DD5B-4BB2-B097-CE32C1FCF16B}" type="sibTrans" cxnId="{430248E7-4FBC-47A8-9CF0-A25CFFB9C3C1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49C3C375-C7CB-46C9-8150-2DBDC23028BE}">
      <dgm:prSet phldrT="[Text]"/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Update password</a:t>
          </a:r>
        </a:p>
      </dgm:t>
    </dgm:pt>
    <dgm:pt modelId="{3A4BB5FE-7F17-4EB8-8FB3-301F2ABCAC51}" type="parTrans" cxnId="{5D500A0A-4A58-42F7-9879-D7B10F40CD6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49DA9502-CEF0-4140-A021-83CB898880AC}" type="sibTrans" cxnId="{5D500A0A-4A58-42F7-9879-D7B10F40CD6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FAB4FE47-F3FC-42DE-B8C0-D5CE4B4EE666}" type="pres">
      <dgm:prSet presAssocID="{81C6B4F8-365F-415B-AD38-E8DD03301ACE}" presName="Name0" presStyleCnt="0">
        <dgm:presLayoutVars>
          <dgm:dir/>
          <dgm:animLvl val="lvl"/>
          <dgm:resizeHandles val="exact"/>
        </dgm:presLayoutVars>
      </dgm:prSet>
      <dgm:spPr/>
    </dgm:pt>
    <dgm:pt modelId="{E775ED41-E73B-4EDA-A27D-C564F1C8FFF8}" type="pres">
      <dgm:prSet presAssocID="{3D120FA5-47A6-4EB5-BBB5-298D2E395B1C}" presName="composite" presStyleCnt="0"/>
      <dgm:spPr/>
    </dgm:pt>
    <dgm:pt modelId="{634FD02E-5086-4F0A-84C1-B6A21120E0EA}" type="pres">
      <dgm:prSet presAssocID="{3D120FA5-47A6-4EB5-BBB5-298D2E395B1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63BDECF-3717-4369-9056-64B03E85E3C2}" type="pres">
      <dgm:prSet presAssocID="{3D120FA5-47A6-4EB5-BBB5-298D2E395B1C}" presName="desTx" presStyleLbl="alignAccFollowNode1" presStyleIdx="0" presStyleCnt="4">
        <dgm:presLayoutVars>
          <dgm:bulletEnabled val="1"/>
        </dgm:presLayoutVars>
      </dgm:prSet>
      <dgm:spPr/>
    </dgm:pt>
    <dgm:pt modelId="{0708D09D-BA1C-481C-AF4D-C224D86887D1}" type="pres">
      <dgm:prSet presAssocID="{D3E2E57F-3E6B-40B1-A781-8A3222D133A9}" presName="space" presStyleCnt="0"/>
      <dgm:spPr/>
    </dgm:pt>
    <dgm:pt modelId="{B681F201-D115-45CC-8C54-FF9CF7F8B5E6}" type="pres">
      <dgm:prSet presAssocID="{84B6B799-2E3E-4410-861A-C72C040C7E80}" presName="composite" presStyleCnt="0"/>
      <dgm:spPr/>
    </dgm:pt>
    <dgm:pt modelId="{8C35E068-7364-4C08-9684-3885181C08F2}" type="pres">
      <dgm:prSet presAssocID="{84B6B799-2E3E-4410-861A-C72C040C7E8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4E20E3C-7869-4846-BFC3-A788280C0B30}" type="pres">
      <dgm:prSet presAssocID="{84B6B799-2E3E-4410-861A-C72C040C7E80}" presName="desTx" presStyleLbl="alignAccFollowNode1" presStyleIdx="1" presStyleCnt="4">
        <dgm:presLayoutVars>
          <dgm:bulletEnabled val="1"/>
        </dgm:presLayoutVars>
      </dgm:prSet>
      <dgm:spPr/>
    </dgm:pt>
    <dgm:pt modelId="{CE08BB5C-1422-4C63-82E4-CF8C0EF9604F}" type="pres">
      <dgm:prSet presAssocID="{54640936-396C-40E8-B10C-16C18F1E2697}" presName="space" presStyleCnt="0"/>
      <dgm:spPr/>
    </dgm:pt>
    <dgm:pt modelId="{21B0387F-1BA3-4E7E-935E-EB8F78A55AB7}" type="pres">
      <dgm:prSet presAssocID="{B3DB8C2C-0FA0-4116-8BBD-81C6444728E9}" presName="composite" presStyleCnt="0"/>
      <dgm:spPr/>
    </dgm:pt>
    <dgm:pt modelId="{32F5872B-8CF8-429E-8070-ED8F36F9B474}" type="pres">
      <dgm:prSet presAssocID="{B3DB8C2C-0FA0-4116-8BBD-81C6444728E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A7C402E-74E9-40F4-97BC-76BEBCF9ABD1}" type="pres">
      <dgm:prSet presAssocID="{B3DB8C2C-0FA0-4116-8BBD-81C6444728E9}" presName="desTx" presStyleLbl="alignAccFollowNode1" presStyleIdx="2" presStyleCnt="4">
        <dgm:presLayoutVars>
          <dgm:bulletEnabled val="1"/>
        </dgm:presLayoutVars>
      </dgm:prSet>
      <dgm:spPr/>
    </dgm:pt>
    <dgm:pt modelId="{01A98C33-B8DE-4321-AAF4-8504D49B668D}" type="pres">
      <dgm:prSet presAssocID="{497B9E4F-2C5D-42B1-9982-C4267A5A5053}" presName="space" presStyleCnt="0"/>
      <dgm:spPr/>
    </dgm:pt>
    <dgm:pt modelId="{9F900E31-D59C-4A42-B0CB-682D4E706BE8}" type="pres">
      <dgm:prSet presAssocID="{90D3863D-5AAC-44D8-B2A9-30CFF7023C59}" presName="composite" presStyleCnt="0"/>
      <dgm:spPr/>
    </dgm:pt>
    <dgm:pt modelId="{9E072B41-28ED-41D0-82D6-43BA82DB1CEF}" type="pres">
      <dgm:prSet presAssocID="{90D3863D-5AAC-44D8-B2A9-30CFF7023C5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B877C75-7C86-41F2-AEFC-2CDACD170E63}" type="pres">
      <dgm:prSet presAssocID="{90D3863D-5AAC-44D8-B2A9-30CFF7023C5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1D7FF05-79D6-4F7A-9130-D9FFF1C6DDDF}" type="presOf" srcId="{249A2805-1189-47A3-ADA3-03F8870AC802}" destId="{F4E20E3C-7869-4846-BFC3-A788280C0B30}" srcOrd="0" destOrd="1" presId="urn:microsoft.com/office/officeart/2005/8/layout/hList1"/>
    <dgm:cxn modelId="{5D500A0A-4A58-42F7-9879-D7B10F40CD6C}" srcId="{3D120FA5-47A6-4EB5-BBB5-298D2E395B1C}" destId="{49C3C375-C7CB-46C9-8150-2DBDC23028BE}" srcOrd="2" destOrd="0" parTransId="{3A4BB5FE-7F17-4EB8-8FB3-301F2ABCAC51}" sibTransId="{49DA9502-CEF0-4140-A021-83CB898880AC}"/>
    <dgm:cxn modelId="{29BF960D-DDA4-4012-AC10-E57A6480CEA8}" type="presOf" srcId="{3D120FA5-47A6-4EB5-BBB5-298D2E395B1C}" destId="{634FD02E-5086-4F0A-84C1-B6A21120E0EA}" srcOrd="0" destOrd="0" presId="urn:microsoft.com/office/officeart/2005/8/layout/hList1"/>
    <dgm:cxn modelId="{AE8DB00D-0163-480B-9A21-F66418035AF4}" type="presOf" srcId="{B74084C3-2438-4953-AA06-3148CF51D799}" destId="{163BDECF-3717-4369-9056-64B03E85E3C2}" srcOrd="0" destOrd="1" presId="urn:microsoft.com/office/officeart/2005/8/layout/hList1"/>
    <dgm:cxn modelId="{F5A1F80D-4D21-45EC-8E18-25C1851071C1}" srcId="{3D120FA5-47A6-4EB5-BBB5-298D2E395B1C}" destId="{D9D4EE8D-EAE4-4FFF-B3F3-C58E78D4E42D}" srcOrd="0" destOrd="0" parTransId="{E8B60BBA-0469-48C5-B931-F1D090E3B155}" sibTransId="{05AD7B99-C0A2-4169-B33D-42EA20FA40EB}"/>
    <dgm:cxn modelId="{43100522-CA5A-4BD2-B1E3-F2B6E820352A}" type="presOf" srcId="{D9D4EE8D-EAE4-4FFF-B3F3-C58E78D4E42D}" destId="{163BDECF-3717-4369-9056-64B03E85E3C2}" srcOrd="0" destOrd="0" presId="urn:microsoft.com/office/officeart/2005/8/layout/hList1"/>
    <dgm:cxn modelId="{6403B02B-2D9D-4CAA-92ED-55E28418B7B9}" type="presOf" srcId="{BAF9F261-FF5D-4F25-9131-DBF210A9BFE3}" destId="{F4E20E3C-7869-4846-BFC3-A788280C0B30}" srcOrd="0" destOrd="2" presId="urn:microsoft.com/office/officeart/2005/8/layout/hList1"/>
    <dgm:cxn modelId="{3868DD3B-6AB4-44BB-92CF-6D2B3E964548}" srcId="{84B6B799-2E3E-4410-861A-C72C040C7E80}" destId="{BAF9F261-FF5D-4F25-9131-DBF210A9BFE3}" srcOrd="2" destOrd="0" parTransId="{1249A5B5-6F78-4EF3-9876-27CA4197114C}" sibTransId="{140F1649-21CE-40E4-996B-99A198AC6B17}"/>
    <dgm:cxn modelId="{76098C41-870C-4739-95D3-0D5E01A54877}" type="presOf" srcId="{8A4D7431-858C-45F2-9922-5E4E3D9165AD}" destId="{1A7C402E-74E9-40F4-97BC-76BEBCF9ABD1}" srcOrd="0" destOrd="4" presId="urn:microsoft.com/office/officeart/2005/8/layout/hList1"/>
    <dgm:cxn modelId="{88953742-28C1-4217-9534-1860FF13B745}" type="presOf" srcId="{84B6B799-2E3E-4410-861A-C72C040C7E80}" destId="{8C35E068-7364-4C08-9684-3885181C08F2}" srcOrd="0" destOrd="0" presId="urn:microsoft.com/office/officeart/2005/8/layout/hList1"/>
    <dgm:cxn modelId="{3445CB47-128C-4C40-B646-620647D7FD24}" type="presOf" srcId="{81C6B4F8-365F-415B-AD38-E8DD03301ACE}" destId="{FAB4FE47-F3FC-42DE-B8C0-D5CE4B4EE666}" srcOrd="0" destOrd="0" presId="urn:microsoft.com/office/officeart/2005/8/layout/hList1"/>
    <dgm:cxn modelId="{86352749-319D-4F92-9FC1-65F6EDD58CB9}" type="presOf" srcId="{F27A5EAA-533D-4C20-980E-60A47F4E3163}" destId="{F4E20E3C-7869-4846-BFC3-A788280C0B30}" srcOrd="0" destOrd="5" presId="urn:microsoft.com/office/officeart/2005/8/layout/hList1"/>
    <dgm:cxn modelId="{240F2949-19C3-4C27-B362-BD2AF201089C}" srcId="{84B6B799-2E3E-4410-861A-C72C040C7E80}" destId="{F27A5EAA-533D-4C20-980E-60A47F4E3163}" srcOrd="5" destOrd="0" parTransId="{EE52A5D7-82C8-4327-AA1D-CF278BE8D2F2}" sibTransId="{CD1827EA-61E8-4C91-B688-8ADC148D605B}"/>
    <dgm:cxn modelId="{74E52170-4650-4DA2-9BC0-8CB06F18FB63}" srcId="{B3DB8C2C-0FA0-4116-8BBD-81C6444728E9}" destId="{D0E75DA7-4FF2-45F7-AFB3-0CF377B5BABD}" srcOrd="5" destOrd="0" parTransId="{44663C73-6808-49EE-8213-6946E67CA909}" sibTransId="{231C7805-BF2D-4446-9AA7-C50BA97679AD}"/>
    <dgm:cxn modelId="{04B9D070-4F42-4C22-A0D3-4F7255E98A56}" srcId="{B3DB8C2C-0FA0-4116-8BBD-81C6444728E9}" destId="{B513E254-D6CE-44C3-8C53-C0B231C44475}" srcOrd="0" destOrd="0" parTransId="{C6941794-394A-448F-8BBA-718427847EB4}" sibTransId="{447F53D6-2AD0-46DF-AD6F-B4500080376A}"/>
    <dgm:cxn modelId="{F5811652-A557-46AE-96D7-A33DFBA6927D}" type="presOf" srcId="{1CE69261-B98B-47B1-BEDA-7FD1B7C1D7DA}" destId="{1A7C402E-74E9-40F4-97BC-76BEBCF9ABD1}" srcOrd="0" destOrd="3" presId="urn:microsoft.com/office/officeart/2005/8/layout/hList1"/>
    <dgm:cxn modelId="{9DE5DE58-FA1F-400B-91F7-4B00B769AB15}" srcId="{81C6B4F8-365F-415B-AD38-E8DD03301ACE}" destId="{84B6B799-2E3E-4410-861A-C72C040C7E80}" srcOrd="1" destOrd="0" parTransId="{E08C5964-6486-46B7-9AAA-5FD483151946}" sibTransId="{54640936-396C-40E8-B10C-16C18F1E2697}"/>
    <dgm:cxn modelId="{7B3A1A81-93DB-4CC2-A6AA-AFCBC930406D}" srcId="{B3DB8C2C-0FA0-4116-8BBD-81C6444728E9}" destId="{0D1CD8D6-DB0D-4C6C-85B4-9FA94FA1157C}" srcOrd="2" destOrd="0" parTransId="{4967617B-13BE-401F-B8A2-329C7C6C0EA8}" sibTransId="{C6043BB8-B42D-4A4F-9F72-7FD626B8A602}"/>
    <dgm:cxn modelId="{E8B5B683-8C75-49E0-96E3-82D00503A5F9}" type="presOf" srcId="{34C86102-A920-42EA-A096-B81DD13DEF9F}" destId="{F4E20E3C-7869-4846-BFC3-A788280C0B30}" srcOrd="0" destOrd="0" presId="urn:microsoft.com/office/officeart/2005/8/layout/hList1"/>
    <dgm:cxn modelId="{88CF548A-F29B-40F1-BECC-4E0E5C9B9F93}" srcId="{81C6B4F8-365F-415B-AD38-E8DD03301ACE}" destId="{90D3863D-5AAC-44D8-B2A9-30CFF7023C59}" srcOrd="3" destOrd="0" parTransId="{1DAB04D1-FB3E-4413-89E2-FFC2F8225680}" sibTransId="{25E71F74-50F1-4527-86B7-3E9DDC2870B6}"/>
    <dgm:cxn modelId="{5DF0D48D-97C1-4C80-99DA-2CAB4C4957E6}" srcId="{84B6B799-2E3E-4410-861A-C72C040C7E80}" destId="{34C86102-A920-42EA-A096-B81DD13DEF9F}" srcOrd="0" destOrd="0" parTransId="{F7B66862-78CC-4255-B551-4143A1ABBF61}" sibTransId="{CC965300-C5DE-486A-9CF0-6C74B9259CAD}"/>
    <dgm:cxn modelId="{C71E6D97-8F05-4A8F-88E2-63EAD37CD4F4}" type="presOf" srcId="{49C3C375-C7CB-46C9-8150-2DBDC23028BE}" destId="{163BDECF-3717-4369-9056-64B03E85E3C2}" srcOrd="0" destOrd="2" presId="urn:microsoft.com/office/officeart/2005/8/layout/hList1"/>
    <dgm:cxn modelId="{79E4469B-62DF-4452-AAF6-6C811582BDFA}" type="presOf" srcId="{927326A2-9CB2-4B7F-BABE-839A93E5AE56}" destId="{EB877C75-7C86-41F2-AEFC-2CDACD170E63}" srcOrd="0" destOrd="1" presId="urn:microsoft.com/office/officeart/2005/8/layout/hList1"/>
    <dgm:cxn modelId="{3651939D-ACBB-4464-9571-6E595E7584DC}" srcId="{B3DB8C2C-0FA0-4116-8BBD-81C6444728E9}" destId="{1CE69261-B98B-47B1-BEDA-7FD1B7C1D7DA}" srcOrd="3" destOrd="0" parTransId="{5327CCA0-C6C2-4833-AEB1-149D0B2D4ABC}" sibTransId="{B8A6F35A-0684-46A8-8035-6066F1E2DF56}"/>
    <dgm:cxn modelId="{F012189E-C146-4CCF-93C8-ECE40E7A076D}" type="presOf" srcId="{E1900B02-7294-4255-ACAB-421F5196D71E}" destId="{1A7C402E-74E9-40F4-97BC-76BEBCF9ABD1}" srcOrd="0" destOrd="1" presId="urn:microsoft.com/office/officeart/2005/8/layout/hList1"/>
    <dgm:cxn modelId="{FAA09EA5-75BD-4E55-B039-A8AF27B0A1C2}" srcId="{84B6B799-2E3E-4410-861A-C72C040C7E80}" destId="{1BBF0BFD-560D-4575-A503-106275992690}" srcOrd="4" destOrd="0" parTransId="{BB82A238-13E9-402E-827E-A5F3ED89F305}" sibTransId="{56F2392E-1CEF-474E-A1CF-739B2985BFE5}"/>
    <dgm:cxn modelId="{FD4A5AA8-3323-483D-A220-BAECC184A08C}" srcId="{B3DB8C2C-0FA0-4116-8BBD-81C6444728E9}" destId="{E1900B02-7294-4255-ACAB-421F5196D71E}" srcOrd="1" destOrd="0" parTransId="{5D7E6200-1E68-45A6-8B84-2FE63D66451B}" sibTransId="{B1AE36AD-7261-4AB2-A304-B29A6C219AD5}"/>
    <dgm:cxn modelId="{D3F36FAA-912B-49C7-85B7-144CEF65234B}" srcId="{B3DB8C2C-0FA0-4116-8BBD-81C6444728E9}" destId="{8A4D7431-858C-45F2-9922-5E4E3D9165AD}" srcOrd="4" destOrd="0" parTransId="{271AD15E-AD1B-4F54-852F-BA6CBE269FBD}" sibTransId="{3AFC049E-D505-4355-A114-CFAAB85B8D12}"/>
    <dgm:cxn modelId="{071CC0AF-17AE-432A-BC8E-38A9D0420C91}" type="presOf" srcId="{71895381-D0C5-466D-8751-077494C0F9AE}" destId="{F4E20E3C-7869-4846-BFC3-A788280C0B30}" srcOrd="0" destOrd="3" presId="urn:microsoft.com/office/officeart/2005/8/layout/hList1"/>
    <dgm:cxn modelId="{EA8099C2-3D81-486E-BA7C-A416A43A0F17}" srcId="{81C6B4F8-365F-415B-AD38-E8DD03301ACE}" destId="{B3DB8C2C-0FA0-4116-8BBD-81C6444728E9}" srcOrd="2" destOrd="0" parTransId="{8491950A-E9FE-416E-A392-22A7B036EBD8}" sibTransId="{497B9E4F-2C5D-42B1-9982-C4267A5A5053}"/>
    <dgm:cxn modelId="{AFFDA9C3-76F5-49C6-BD7B-BD104338EE50}" srcId="{81C6B4F8-365F-415B-AD38-E8DD03301ACE}" destId="{3D120FA5-47A6-4EB5-BBB5-298D2E395B1C}" srcOrd="0" destOrd="0" parTransId="{30C39671-302F-4BBE-B619-482C9ED21F34}" sibTransId="{D3E2E57F-3E6B-40B1-A781-8A3222D133A9}"/>
    <dgm:cxn modelId="{FEA718D3-0F5A-423E-B35C-295777BF7DBA}" srcId="{84B6B799-2E3E-4410-861A-C72C040C7E80}" destId="{71895381-D0C5-466D-8751-077494C0F9AE}" srcOrd="3" destOrd="0" parTransId="{F07F697B-D691-4987-9280-F6E4AEDCB0B3}" sibTransId="{C5DBE755-D892-473A-ADC5-FD92A5DE28E3}"/>
    <dgm:cxn modelId="{409829D5-A82F-4619-9351-0600E2F923E9}" srcId="{90D3863D-5AAC-44D8-B2A9-30CFF7023C59}" destId="{DBCF7FCB-5D55-4308-B758-A2376B7F8102}" srcOrd="0" destOrd="0" parTransId="{23B8D84C-50CA-472D-84A7-1D3E5877D1B2}" sibTransId="{D72DC9AD-1524-4ACF-B2C4-262A8408269C}"/>
    <dgm:cxn modelId="{308651D8-A826-4A7D-A61B-5F911D219BC6}" type="presOf" srcId="{B513E254-D6CE-44C3-8C53-C0B231C44475}" destId="{1A7C402E-74E9-40F4-97BC-76BEBCF9ABD1}" srcOrd="0" destOrd="0" presId="urn:microsoft.com/office/officeart/2005/8/layout/hList1"/>
    <dgm:cxn modelId="{121527DA-3582-4788-9603-8277F0409FA9}" srcId="{84B6B799-2E3E-4410-861A-C72C040C7E80}" destId="{249A2805-1189-47A3-ADA3-03F8870AC802}" srcOrd="1" destOrd="0" parTransId="{F11A593E-99F6-418C-BD88-9E6B151B556C}" sibTransId="{830B278C-EBB4-4A26-92B1-C080909CB464}"/>
    <dgm:cxn modelId="{9F7EE0DA-7D66-4DD6-B5C1-06BEEAB3612D}" type="presOf" srcId="{0D1CD8D6-DB0D-4C6C-85B4-9FA94FA1157C}" destId="{1A7C402E-74E9-40F4-97BC-76BEBCF9ABD1}" srcOrd="0" destOrd="2" presId="urn:microsoft.com/office/officeart/2005/8/layout/hList1"/>
    <dgm:cxn modelId="{A68534DD-0B37-4971-B852-B2F5C29A01F2}" type="presOf" srcId="{1BBF0BFD-560D-4575-A503-106275992690}" destId="{F4E20E3C-7869-4846-BFC3-A788280C0B30}" srcOrd="0" destOrd="4" presId="urn:microsoft.com/office/officeart/2005/8/layout/hList1"/>
    <dgm:cxn modelId="{B244EFE4-8907-4D37-95F1-D074E08472F8}" srcId="{90D3863D-5AAC-44D8-B2A9-30CFF7023C59}" destId="{927326A2-9CB2-4B7F-BABE-839A93E5AE56}" srcOrd="1" destOrd="0" parTransId="{16B5EE0C-271D-4351-AB84-73AAE74F7F4C}" sibTransId="{53ADA57D-972E-4006-B4B2-24442E75F429}"/>
    <dgm:cxn modelId="{B1EF24E5-FD75-47D8-B9F2-B118E4699493}" type="presOf" srcId="{DBCF7FCB-5D55-4308-B758-A2376B7F8102}" destId="{EB877C75-7C86-41F2-AEFC-2CDACD170E63}" srcOrd="0" destOrd="0" presId="urn:microsoft.com/office/officeart/2005/8/layout/hList1"/>
    <dgm:cxn modelId="{430248E7-4FBC-47A8-9CF0-A25CFFB9C3C1}" srcId="{3D120FA5-47A6-4EB5-BBB5-298D2E395B1C}" destId="{B74084C3-2438-4953-AA06-3148CF51D799}" srcOrd="1" destOrd="0" parTransId="{8AA98DE6-9EFA-4AB1-8D79-5B8A8A3D0BF8}" sibTransId="{3E7A7EC7-DD5B-4BB2-B097-CE32C1FCF16B}"/>
    <dgm:cxn modelId="{10ADD1E8-867D-44CA-8F5F-3F603C360A21}" type="presOf" srcId="{D0E75DA7-4FF2-45F7-AFB3-0CF377B5BABD}" destId="{1A7C402E-74E9-40F4-97BC-76BEBCF9ABD1}" srcOrd="0" destOrd="5" presId="urn:microsoft.com/office/officeart/2005/8/layout/hList1"/>
    <dgm:cxn modelId="{9A9D5EF4-9841-4278-8735-1925299AB5B5}" type="presOf" srcId="{90D3863D-5AAC-44D8-B2A9-30CFF7023C59}" destId="{9E072B41-28ED-41D0-82D6-43BA82DB1CEF}" srcOrd="0" destOrd="0" presId="urn:microsoft.com/office/officeart/2005/8/layout/hList1"/>
    <dgm:cxn modelId="{B4D3CFF6-0C04-43A9-AB5E-60EBB073E6FA}" type="presOf" srcId="{B3DB8C2C-0FA0-4116-8BBD-81C6444728E9}" destId="{32F5872B-8CF8-429E-8070-ED8F36F9B474}" srcOrd="0" destOrd="0" presId="urn:microsoft.com/office/officeart/2005/8/layout/hList1"/>
    <dgm:cxn modelId="{F3C818D1-2AFF-4C4E-A111-2253D957D96E}" type="presParOf" srcId="{FAB4FE47-F3FC-42DE-B8C0-D5CE4B4EE666}" destId="{E775ED41-E73B-4EDA-A27D-C564F1C8FFF8}" srcOrd="0" destOrd="0" presId="urn:microsoft.com/office/officeart/2005/8/layout/hList1"/>
    <dgm:cxn modelId="{B7384BEA-978C-463A-88F9-4C68AD43BAB5}" type="presParOf" srcId="{E775ED41-E73B-4EDA-A27D-C564F1C8FFF8}" destId="{634FD02E-5086-4F0A-84C1-B6A21120E0EA}" srcOrd="0" destOrd="0" presId="urn:microsoft.com/office/officeart/2005/8/layout/hList1"/>
    <dgm:cxn modelId="{73B2A787-C1E8-40EF-B83E-16FBB1FA1556}" type="presParOf" srcId="{E775ED41-E73B-4EDA-A27D-C564F1C8FFF8}" destId="{163BDECF-3717-4369-9056-64B03E85E3C2}" srcOrd="1" destOrd="0" presId="urn:microsoft.com/office/officeart/2005/8/layout/hList1"/>
    <dgm:cxn modelId="{A33121AF-5156-4D89-B598-26EAAC82C7B4}" type="presParOf" srcId="{FAB4FE47-F3FC-42DE-B8C0-D5CE4B4EE666}" destId="{0708D09D-BA1C-481C-AF4D-C224D86887D1}" srcOrd="1" destOrd="0" presId="urn:microsoft.com/office/officeart/2005/8/layout/hList1"/>
    <dgm:cxn modelId="{96FF0360-7010-4EC9-BE7B-F276489737F2}" type="presParOf" srcId="{FAB4FE47-F3FC-42DE-B8C0-D5CE4B4EE666}" destId="{B681F201-D115-45CC-8C54-FF9CF7F8B5E6}" srcOrd="2" destOrd="0" presId="urn:microsoft.com/office/officeart/2005/8/layout/hList1"/>
    <dgm:cxn modelId="{FD9B1952-44D7-494B-9269-02EE738BB36C}" type="presParOf" srcId="{B681F201-D115-45CC-8C54-FF9CF7F8B5E6}" destId="{8C35E068-7364-4C08-9684-3885181C08F2}" srcOrd="0" destOrd="0" presId="urn:microsoft.com/office/officeart/2005/8/layout/hList1"/>
    <dgm:cxn modelId="{5E1168EA-29A0-45FC-ADF0-EE38CB67E58C}" type="presParOf" srcId="{B681F201-D115-45CC-8C54-FF9CF7F8B5E6}" destId="{F4E20E3C-7869-4846-BFC3-A788280C0B30}" srcOrd="1" destOrd="0" presId="urn:microsoft.com/office/officeart/2005/8/layout/hList1"/>
    <dgm:cxn modelId="{8F08FC3B-043C-41F1-AFF2-1F0B654AF097}" type="presParOf" srcId="{FAB4FE47-F3FC-42DE-B8C0-D5CE4B4EE666}" destId="{CE08BB5C-1422-4C63-82E4-CF8C0EF9604F}" srcOrd="3" destOrd="0" presId="urn:microsoft.com/office/officeart/2005/8/layout/hList1"/>
    <dgm:cxn modelId="{A0B17807-CEDA-4A1D-A0D7-2B6075183DB7}" type="presParOf" srcId="{FAB4FE47-F3FC-42DE-B8C0-D5CE4B4EE666}" destId="{21B0387F-1BA3-4E7E-935E-EB8F78A55AB7}" srcOrd="4" destOrd="0" presId="urn:microsoft.com/office/officeart/2005/8/layout/hList1"/>
    <dgm:cxn modelId="{C0563957-31E5-4394-B515-7F2AA5C6989F}" type="presParOf" srcId="{21B0387F-1BA3-4E7E-935E-EB8F78A55AB7}" destId="{32F5872B-8CF8-429E-8070-ED8F36F9B474}" srcOrd="0" destOrd="0" presId="urn:microsoft.com/office/officeart/2005/8/layout/hList1"/>
    <dgm:cxn modelId="{95E3A322-B2AD-4B71-A0C0-FA747DD35035}" type="presParOf" srcId="{21B0387F-1BA3-4E7E-935E-EB8F78A55AB7}" destId="{1A7C402E-74E9-40F4-97BC-76BEBCF9ABD1}" srcOrd="1" destOrd="0" presId="urn:microsoft.com/office/officeart/2005/8/layout/hList1"/>
    <dgm:cxn modelId="{E0F9EA57-8D8D-44E7-9662-5BE539EEEDDC}" type="presParOf" srcId="{FAB4FE47-F3FC-42DE-B8C0-D5CE4B4EE666}" destId="{01A98C33-B8DE-4321-AAF4-8504D49B668D}" srcOrd="5" destOrd="0" presId="urn:microsoft.com/office/officeart/2005/8/layout/hList1"/>
    <dgm:cxn modelId="{476D1EF8-9B25-4F22-B23C-D36D8920FF9F}" type="presParOf" srcId="{FAB4FE47-F3FC-42DE-B8C0-D5CE4B4EE666}" destId="{9F900E31-D59C-4A42-B0CB-682D4E706BE8}" srcOrd="6" destOrd="0" presId="urn:microsoft.com/office/officeart/2005/8/layout/hList1"/>
    <dgm:cxn modelId="{BA86264F-A056-47C2-8EC8-85148B6E22CD}" type="presParOf" srcId="{9F900E31-D59C-4A42-B0CB-682D4E706BE8}" destId="{9E072B41-28ED-41D0-82D6-43BA82DB1CEF}" srcOrd="0" destOrd="0" presId="urn:microsoft.com/office/officeart/2005/8/layout/hList1"/>
    <dgm:cxn modelId="{D0A8C702-A2A9-44B5-9FBD-9662DD088F49}" type="presParOf" srcId="{9F900E31-D59C-4A42-B0CB-682D4E706BE8}" destId="{EB877C75-7C86-41F2-AEFC-2CDACD170E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DE8AF-3155-41B9-A83F-87AF577BFCBB}">
      <dsp:nvSpPr>
        <dsp:cNvPr id="0" name=""/>
        <dsp:cNvSpPr/>
      </dsp:nvSpPr>
      <dsp:spPr>
        <a:xfrm>
          <a:off x="5183897" y="1150"/>
          <a:ext cx="1187711" cy="1187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POS Application</a:t>
          </a:r>
        </a:p>
      </dsp:txBody>
      <dsp:txXfrm>
        <a:off x="5357833" y="175086"/>
        <a:ext cx="839839" cy="839839"/>
      </dsp:txXfrm>
    </dsp:sp>
    <dsp:sp modelId="{1C69DECB-9475-4F2A-9A2D-E5270BF676F7}">
      <dsp:nvSpPr>
        <dsp:cNvPr id="0" name=""/>
        <dsp:cNvSpPr/>
      </dsp:nvSpPr>
      <dsp:spPr>
        <a:xfrm rot="1800000">
          <a:off x="6384239" y="835723"/>
          <a:ext cx="315192" cy="400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sp:txBody>
      <dsp:txXfrm>
        <a:off x="6390573" y="892254"/>
        <a:ext cx="220634" cy="240512"/>
      </dsp:txXfrm>
    </dsp:sp>
    <dsp:sp modelId="{C4BA8DC5-80CB-47B7-9391-568854380F97}">
      <dsp:nvSpPr>
        <dsp:cNvPr id="0" name=""/>
        <dsp:cNvSpPr/>
      </dsp:nvSpPr>
      <dsp:spPr>
        <a:xfrm>
          <a:off x="6727513" y="892357"/>
          <a:ext cx="1187711" cy="1187711"/>
        </a:xfrm>
        <a:prstGeom prst="ellipse">
          <a:avLst/>
        </a:prstGeom>
        <a:solidFill>
          <a:schemeClr val="accent3">
            <a:hueOff val="-2465633"/>
            <a:satOff val="2512"/>
            <a:lumOff val="-47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REST with Collection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sp:txBody>
      <dsp:txXfrm>
        <a:off x="6901449" y="1066293"/>
        <a:ext cx="839839" cy="839839"/>
      </dsp:txXfrm>
    </dsp:sp>
    <dsp:sp modelId="{0AD6B065-5727-408A-BA71-498CE82B1CB0}">
      <dsp:nvSpPr>
        <dsp:cNvPr id="0" name=""/>
        <dsp:cNvSpPr/>
      </dsp:nvSpPr>
      <dsp:spPr>
        <a:xfrm rot="5400000">
          <a:off x="7163773" y="2168074"/>
          <a:ext cx="315192" cy="400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465633"/>
            <a:satOff val="2512"/>
            <a:lumOff val="-47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sp:txBody>
      <dsp:txXfrm>
        <a:off x="7211052" y="2200965"/>
        <a:ext cx="220634" cy="240512"/>
      </dsp:txXfrm>
    </dsp:sp>
    <dsp:sp modelId="{D8B82EB4-4A45-405D-BEB0-4CB56B4CC7E0}">
      <dsp:nvSpPr>
        <dsp:cNvPr id="0" name=""/>
        <dsp:cNvSpPr/>
      </dsp:nvSpPr>
      <dsp:spPr>
        <a:xfrm>
          <a:off x="6727513" y="2674773"/>
          <a:ext cx="1187711" cy="1187711"/>
        </a:xfrm>
        <a:prstGeom prst="ellipse">
          <a:avLst/>
        </a:prstGeom>
        <a:solidFill>
          <a:schemeClr val="accent3">
            <a:hueOff val="-4931266"/>
            <a:satOff val="5025"/>
            <a:lumOff val="-942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REST with JDBC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sp:txBody>
      <dsp:txXfrm>
        <a:off x="6901449" y="2848709"/>
        <a:ext cx="839839" cy="839839"/>
      </dsp:txXfrm>
    </dsp:sp>
    <dsp:sp modelId="{BE81A3F1-ACC8-429F-B1E2-2FD47E241D6E}">
      <dsp:nvSpPr>
        <dsp:cNvPr id="0" name=""/>
        <dsp:cNvSpPr/>
      </dsp:nvSpPr>
      <dsp:spPr>
        <a:xfrm rot="9000000">
          <a:off x="6399690" y="3509346"/>
          <a:ext cx="315192" cy="400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4931266"/>
            <a:satOff val="5025"/>
            <a:lumOff val="-94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sp:txBody>
      <dsp:txXfrm rot="10800000">
        <a:off x="6487914" y="3565877"/>
        <a:ext cx="220634" cy="240512"/>
      </dsp:txXfrm>
    </dsp:sp>
    <dsp:sp modelId="{48A40C9F-5495-4FF4-A194-84A6653329A4}">
      <dsp:nvSpPr>
        <dsp:cNvPr id="0" name=""/>
        <dsp:cNvSpPr/>
      </dsp:nvSpPr>
      <dsp:spPr>
        <a:xfrm>
          <a:off x="5183897" y="3565980"/>
          <a:ext cx="1187711" cy="1187711"/>
        </a:xfrm>
        <a:prstGeom prst="ellipse">
          <a:avLst/>
        </a:prstGeom>
        <a:solidFill>
          <a:schemeClr val="accent3">
            <a:hueOff val="-7396900"/>
            <a:satOff val="7537"/>
            <a:lumOff val="-1412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REST with JPA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sp:txBody>
      <dsp:txXfrm>
        <a:off x="5357833" y="3739916"/>
        <a:ext cx="839839" cy="839839"/>
      </dsp:txXfrm>
    </dsp:sp>
    <dsp:sp modelId="{35A36E0A-AC28-47BC-8E4D-CF43A42E26CB}">
      <dsp:nvSpPr>
        <dsp:cNvPr id="0" name=""/>
        <dsp:cNvSpPr/>
      </dsp:nvSpPr>
      <dsp:spPr>
        <a:xfrm rot="12600000">
          <a:off x="4856073" y="3518266"/>
          <a:ext cx="315192" cy="400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396900"/>
            <a:satOff val="7537"/>
            <a:lumOff val="-141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sp:txBody>
      <dsp:txXfrm rot="10800000">
        <a:off x="4944297" y="3622076"/>
        <a:ext cx="220634" cy="240512"/>
      </dsp:txXfrm>
    </dsp:sp>
    <dsp:sp modelId="{A42A9F01-65B1-41FD-BCED-FA5C785D7711}">
      <dsp:nvSpPr>
        <dsp:cNvPr id="0" name=""/>
        <dsp:cNvSpPr/>
      </dsp:nvSpPr>
      <dsp:spPr>
        <a:xfrm>
          <a:off x="3640280" y="2674773"/>
          <a:ext cx="1187711" cy="1187711"/>
        </a:xfrm>
        <a:prstGeom prst="ellipse">
          <a:avLst/>
        </a:prstGeom>
        <a:solidFill>
          <a:schemeClr val="accent3">
            <a:hueOff val="-9862533"/>
            <a:satOff val="10050"/>
            <a:lumOff val="-1883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Microservice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sp:txBody>
      <dsp:txXfrm>
        <a:off x="3814216" y="2848709"/>
        <a:ext cx="839839" cy="839839"/>
      </dsp:txXfrm>
    </dsp:sp>
    <dsp:sp modelId="{6640F0AF-78AD-4FB1-9B7F-4BDC589B74F4}">
      <dsp:nvSpPr>
        <dsp:cNvPr id="0" name=""/>
        <dsp:cNvSpPr/>
      </dsp:nvSpPr>
      <dsp:spPr>
        <a:xfrm rot="16200000">
          <a:off x="4076539" y="2185915"/>
          <a:ext cx="315192" cy="400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9862533"/>
            <a:satOff val="10050"/>
            <a:lumOff val="-1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sp:txBody>
      <dsp:txXfrm>
        <a:off x="4123818" y="2313364"/>
        <a:ext cx="220634" cy="240512"/>
      </dsp:txXfrm>
    </dsp:sp>
    <dsp:sp modelId="{9B27A6AC-8F83-48DC-AB4C-D3D370197051}">
      <dsp:nvSpPr>
        <dsp:cNvPr id="0" name=""/>
        <dsp:cNvSpPr/>
      </dsp:nvSpPr>
      <dsp:spPr>
        <a:xfrm>
          <a:off x="3640280" y="892357"/>
          <a:ext cx="1187711" cy="1187711"/>
        </a:xfrm>
        <a:prstGeom prst="ellipse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Angular Integration</a:t>
          </a:r>
          <a:endParaRPr lang="en-IN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sp:txBody>
      <dsp:txXfrm>
        <a:off x="3814216" y="1066293"/>
        <a:ext cx="839839" cy="839839"/>
      </dsp:txXfrm>
    </dsp:sp>
    <dsp:sp modelId="{B34EEF79-7FD6-4029-9585-04407CA3C8CF}">
      <dsp:nvSpPr>
        <dsp:cNvPr id="0" name=""/>
        <dsp:cNvSpPr/>
      </dsp:nvSpPr>
      <dsp:spPr>
        <a:xfrm rot="19800000">
          <a:off x="4840622" y="844643"/>
          <a:ext cx="315192" cy="400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Georgia" panose="02040502050405020303" pitchFamily="18" charset="0"/>
          </a:endParaRPr>
        </a:p>
      </dsp:txBody>
      <dsp:txXfrm>
        <a:off x="4846956" y="948453"/>
        <a:ext cx="220634" cy="240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FD02E-5086-4F0A-84C1-B6A21120E0EA}">
      <dsp:nvSpPr>
        <dsp:cNvPr id="0" name=""/>
        <dsp:cNvSpPr/>
      </dsp:nvSpPr>
      <dsp:spPr>
        <a:xfrm>
          <a:off x="3609" y="146299"/>
          <a:ext cx="2170583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User</a:t>
          </a:r>
        </a:p>
      </dsp:txBody>
      <dsp:txXfrm>
        <a:off x="3609" y="146299"/>
        <a:ext cx="2170583" cy="547200"/>
      </dsp:txXfrm>
    </dsp:sp>
    <dsp:sp modelId="{163BDECF-3717-4369-9056-64B03E85E3C2}">
      <dsp:nvSpPr>
        <dsp:cNvPr id="0" name=""/>
        <dsp:cNvSpPr/>
      </dsp:nvSpPr>
      <dsp:spPr>
        <a:xfrm>
          <a:off x="3609" y="693499"/>
          <a:ext cx="2170583" cy="24780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Login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Logout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Update password</a:t>
          </a:r>
        </a:p>
      </dsp:txBody>
      <dsp:txXfrm>
        <a:off x="3609" y="693499"/>
        <a:ext cx="2170583" cy="2478075"/>
      </dsp:txXfrm>
    </dsp:sp>
    <dsp:sp modelId="{8C35E068-7364-4C08-9684-3885181C08F2}">
      <dsp:nvSpPr>
        <dsp:cNvPr id="0" name=""/>
        <dsp:cNvSpPr/>
      </dsp:nvSpPr>
      <dsp:spPr>
        <a:xfrm>
          <a:off x="2478075" y="146299"/>
          <a:ext cx="2170583" cy="547200"/>
        </a:xfrm>
        <a:prstGeom prst="rect">
          <a:avLst/>
        </a:prstGeom>
        <a:solidFill>
          <a:schemeClr val="accent3">
            <a:hueOff val="-4109389"/>
            <a:satOff val="4187"/>
            <a:lumOff val="-785"/>
            <a:alphaOff val="0"/>
          </a:schemeClr>
        </a:solidFill>
        <a:ln w="15875" cap="flat" cmpd="sng" algn="ctr">
          <a:solidFill>
            <a:schemeClr val="accent3">
              <a:hueOff val="-4109389"/>
              <a:satOff val="4187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Student</a:t>
          </a:r>
        </a:p>
      </dsp:txBody>
      <dsp:txXfrm>
        <a:off x="2478075" y="146299"/>
        <a:ext cx="2170583" cy="547200"/>
      </dsp:txXfrm>
    </dsp:sp>
    <dsp:sp modelId="{F4E20E3C-7869-4846-BFC3-A788280C0B30}">
      <dsp:nvSpPr>
        <dsp:cNvPr id="0" name=""/>
        <dsp:cNvSpPr/>
      </dsp:nvSpPr>
      <dsp:spPr>
        <a:xfrm>
          <a:off x="2478075" y="693499"/>
          <a:ext cx="2170583" cy="2478075"/>
        </a:xfrm>
        <a:prstGeom prst="rect">
          <a:avLst/>
        </a:prstGeom>
        <a:solidFill>
          <a:schemeClr val="accent3">
            <a:tint val="40000"/>
            <a:alpha val="90000"/>
            <a:hueOff val="-4291871"/>
            <a:satOff val="1125"/>
            <a:lumOff val="-11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4291871"/>
              <a:satOff val="1125"/>
              <a:lumOff val="-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Self Register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Add Course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Drop Course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Enroll for course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Payment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Grades</a:t>
          </a:r>
        </a:p>
      </dsp:txBody>
      <dsp:txXfrm>
        <a:off x="2478075" y="693499"/>
        <a:ext cx="2170583" cy="2478075"/>
      </dsp:txXfrm>
    </dsp:sp>
    <dsp:sp modelId="{32F5872B-8CF8-429E-8070-ED8F36F9B474}">
      <dsp:nvSpPr>
        <dsp:cNvPr id="0" name=""/>
        <dsp:cNvSpPr/>
      </dsp:nvSpPr>
      <dsp:spPr>
        <a:xfrm>
          <a:off x="4952540" y="146299"/>
          <a:ext cx="2170583" cy="547200"/>
        </a:xfrm>
        <a:prstGeom prst="rect">
          <a:avLst/>
        </a:prstGeom>
        <a:solidFill>
          <a:schemeClr val="accent3">
            <a:hueOff val="-8218778"/>
            <a:satOff val="8375"/>
            <a:lumOff val="-1569"/>
            <a:alphaOff val="0"/>
          </a:schemeClr>
        </a:solidFill>
        <a:ln w="15875" cap="flat" cmpd="sng" algn="ctr">
          <a:solidFill>
            <a:schemeClr val="accent3">
              <a:hueOff val="-8218778"/>
              <a:satOff val="8375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Admin</a:t>
          </a:r>
        </a:p>
      </dsp:txBody>
      <dsp:txXfrm>
        <a:off x="4952540" y="146299"/>
        <a:ext cx="2170583" cy="547200"/>
      </dsp:txXfrm>
    </dsp:sp>
    <dsp:sp modelId="{1A7C402E-74E9-40F4-97BC-76BEBCF9ABD1}">
      <dsp:nvSpPr>
        <dsp:cNvPr id="0" name=""/>
        <dsp:cNvSpPr/>
      </dsp:nvSpPr>
      <dsp:spPr>
        <a:xfrm>
          <a:off x="4952540" y="693499"/>
          <a:ext cx="2170583" cy="2478075"/>
        </a:xfrm>
        <a:prstGeom prst="rect">
          <a:avLst/>
        </a:prstGeom>
        <a:solidFill>
          <a:schemeClr val="accent3">
            <a:tint val="40000"/>
            <a:alpha val="90000"/>
            <a:hueOff val="-8583743"/>
            <a:satOff val="2249"/>
            <a:lumOff val="-23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8583743"/>
              <a:satOff val="2249"/>
              <a:lumOff val="-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Approve Student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Add Course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Drop Course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Add Professor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Delete Professor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Generate Report Card</a:t>
          </a:r>
        </a:p>
      </dsp:txBody>
      <dsp:txXfrm>
        <a:off x="4952540" y="693499"/>
        <a:ext cx="2170583" cy="2478075"/>
      </dsp:txXfrm>
    </dsp:sp>
    <dsp:sp modelId="{9E072B41-28ED-41D0-82D6-43BA82DB1CEF}">
      <dsp:nvSpPr>
        <dsp:cNvPr id="0" name=""/>
        <dsp:cNvSpPr/>
      </dsp:nvSpPr>
      <dsp:spPr>
        <a:xfrm>
          <a:off x="7427006" y="146299"/>
          <a:ext cx="2170583" cy="547200"/>
        </a:xfrm>
        <a:prstGeom prst="rect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 w="15875" cap="flat" cmpd="sng" algn="ctr">
          <a:solidFill>
            <a:schemeClr val="accent3">
              <a:hueOff val="-12328166"/>
              <a:satOff val="12562"/>
              <a:lumOff val="-2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Professor</a:t>
          </a:r>
        </a:p>
      </dsp:txBody>
      <dsp:txXfrm>
        <a:off x="7427006" y="146299"/>
        <a:ext cx="2170583" cy="547200"/>
      </dsp:txXfrm>
    </dsp:sp>
    <dsp:sp modelId="{EB877C75-7C86-41F2-AEFC-2CDACD170E63}">
      <dsp:nvSpPr>
        <dsp:cNvPr id="0" name=""/>
        <dsp:cNvSpPr/>
      </dsp:nvSpPr>
      <dsp:spPr>
        <a:xfrm>
          <a:off x="7427006" y="693499"/>
          <a:ext cx="2170583" cy="2478075"/>
        </a:xfrm>
        <a:prstGeom prst="rect">
          <a:avLst/>
        </a:prstGeom>
        <a:solidFill>
          <a:schemeClr val="accent3">
            <a:tint val="40000"/>
            <a:alpha val="90000"/>
            <a:hueOff val="-12875614"/>
            <a:satOff val="3374"/>
            <a:lumOff val="-34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12875614"/>
              <a:satOff val="3374"/>
              <a:lumOff val="-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List Student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rPr>
            <a:t>Provide grades</a:t>
          </a:r>
        </a:p>
      </dsp:txBody>
      <dsp:txXfrm>
        <a:off x="7427006" y="693499"/>
        <a:ext cx="2170583" cy="247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A429-2DA5-4BE5-BEDA-6138698A8CF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23ADE-D6E8-4505-82A9-376663A95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5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/>
          </a:p>
        </p:txBody>
      </p:sp>
      <p:sp>
        <p:nvSpPr>
          <p:cNvPr id="247" name="Google Shape;24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a24c32f0a_1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a24c32f0a_1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ea24c32f0a_12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405" name="Google Shape;40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Challenges-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Installing the Tomcat server and running application on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Learnings-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Got to learn new technologies.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working together in teams.(collaboration)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write code which is accepted by the industry.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make UML diagrams for the given problem.</a:t>
            </a:r>
            <a:endParaRPr/>
          </a:p>
        </p:txBody>
      </p:sp>
      <p:sp>
        <p:nvSpPr>
          <p:cNvPr id="438" name="Google Shape;4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- ?</a:t>
            </a:r>
            <a:endParaRPr/>
          </a:p>
        </p:txBody>
      </p:sp>
      <p:sp>
        <p:nvSpPr>
          <p:cNvPr id="446" name="Google Shape;44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9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6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89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8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95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64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Image">
  <p:cSld name="Agenda — Imag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3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685800" y="667512"/>
            <a:ext cx="4690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685800" y="1089835"/>
            <a:ext cx="4690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marL="1828800" lvl="3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10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1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3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9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7882AC-2F2A-43E8-A208-B2048EE36E97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38C6D7-9D60-451E-B4EB-CE5D90E6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0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7570-643D-4964-87DA-E03195A95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06" y="3137646"/>
            <a:ext cx="10112188" cy="159123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Georgia" panose="02040502050405020303" pitchFamily="18" charset="0"/>
              </a:rPr>
              <a:t>Course Registration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BF848-1ADF-42B9-9B5A-A6619394E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33" y="1718421"/>
            <a:ext cx="1504391" cy="150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8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6D2070-8C0B-4319-B74F-A5B41C4A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96" y="1165411"/>
            <a:ext cx="7105441" cy="41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8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15FCEEF-3A41-4028-9131-90B50ED9996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2" r="25792"/>
          <a:stretch>
            <a:fillRect/>
          </a:stretch>
        </p:blipFill>
        <p:spPr>
          <a:xfrm>
            <a:off x="6096000" y="645459"/>
            <a:ext cx="4909611" cy="5468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2C234-6CFA-4507-8B31-F18DB532B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9565" y="1093694"/>
            <a:ext cx="4690800" cy="4572000"/>
          </a:xfrm>
        </p:spPr>
        <p:txBody>
          <a:bodyPr/>
          <a:lstStyle/>
          <a:p>
            <a:pPr marL="114300" indent="0" algn="ctr">
              <a:buNone/>
            </a:pPr>
            <a:r>
              <a:rPr lang="en-IN" b="1" u="sng" dirty="0">
                <a:latin typeface="Georgia" panose="02040502050405020303" pitchFamily="18" charset="0"/>
              </a:rPr>
              <a:t>Challenges</a:t>
            </a:r>
          </a:p>
          <a:p>
            <a:pPr algn="ctr"/>
            <a:r>
              <a:rPr lang="en-IN" sz="2400" dirty="0">
                <a:latin typeface="Georgia" panose="02040502050405020303" pitchFamily="18" charset="0"/>
              </a:rPr>
              <a:t>Version Control</a:t>
            </a:r>
          </a:p>
          <a:p>
            <a:pPr algn="ctr"/>
            <a:r>
              <a:rPr lang="en-IN" sz="2400" dirty="0">
                <a:latin typeface="Georgia" panose="02040502050405020303" pitchFamily="18" charset="0"/>
              </a:rPr>
              <a:t>Project Integration</a:t>
            </a:r>
          </a:p>
          <a:p>
            <a:pPr algn="ctr"/>
            <a:r>
              <a:rPr lang="en-IN" sz="2400" dirty="0">
                <a:latin typeface="Georgia" panose="02040502050405020303" pitchFamily="18" charset="0"/>
              </a:rPr>
              <a:t>Meeting timelines</a:t>
            </a:r>
          </a:p>
        </p:txBody>
      </p:sp>
      <p:sp>
        <p:nvSpPr>
          <p:cNvPr id="441" name="Google Shape;441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2C320-8558-463E-8D5F-D2A319B1D1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4424" y="5382844"/>
            <a:ext cx="10515600" cy="766763"/>
          </a:xfrm>
        </p:spPr>
        <p:txBody>
          <a:bodyPr/>
          <a:lstStyle/>
          <a:p>
            <a:pPr algn="ctr"/>
            <a:r>
              <a:rPr lang="en-IN" b="1" u="sng" dirty="0">
                <a:latin typeface="Georgia" panose="02040502050405020303" pitchFamily="18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3A495-DA1F-49F1-8251-7E727A7E3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41" y="708393"/>
            <a:ext cx="8416860" cy="46345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2027ED-1CBA-42B4-9AA0-2ABCCFB3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"/>
            <a:ext cx="12192000" cy="68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5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03AEEBA-232F-41D5-BFE1-9F78F7E7D6A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6" r="19336"/>
          <a:stretch>
            <a:fillRect/>
          </a:stretch>
        </p:blipFill>
        <p:spPr>
          <a:xfrm>
            <a:off x="6266232" y="645458"/>
            <a:ext cx="5101016" cy="5531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4EAAF-B03F-4A56-88B8-2BA16A4F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6016" y="277905"/>
            <a:ext cx="4690800" cy="5898776"/>
          </a:xfrm>
        </p:spPr>
        <p:txBody>
          <a:bodyPr/>
          <a:lstStyle/>
          <a:p>
            <a:pPr marL="114300" indent="0" algn="ctr">
              <a:buNone/>
            </a:pPr>
            <a:r>
              <a:rPr lang="en-IN" b="1" u="sng" dirty="0">
                <a:latin typeface="Georgia" panose="02040502050405020303" pitchFamily="18" charset="0"/>
              </a:rPr>
              <a:t>Our Team(G4)</a:t>
            </a:r>
          </a:p>
          <a:p>
            <a:pPr algn="ctr"/>
            <a:r>
              <a:rPr lang="en-IN" sz="2400" dirty="0">
                <a:latin typeface="Georgia" panose="02040502050405020303" pitchFamily="18" charset="0"/>
              </a:rPr>
              <a:t>Naman Kansal</a:t>
            </a:r>
          </a:p>
          <a:p>
            <a:pPr algn="ctr"/>
            <a:r>
              <a:rPr lang="en-IN" sz="2400" dirty="0">
                <a:latin typeface="Georgia" panose="02040502050405020303" pitchFamily="18" charset="0"/>
              </a:rPr>
              <a:t>Purnima Devi</a:t>
            </a:r>
          </a:p>
          <a:p>
            <a:pPr algn="ctr"/>
            <a:r>
              <a:rPr lang="en-IN" sz="2400" dirty="0">
                <a:latin typeface="Georgia" panose="02040502050405020303" pitchFamily="18" charset="0"/>
              </a:rPr>
              <a:t>Radha Dhayanithi</a:t>
            </a:r>
          </a:p>
          <a:p>
            <a:pPr algn="ctr"/>
            <a:r>
              <a:rPr lang="en-IN" sz="2400" dirty="0">
                <a:latin typeface="Georgia" panose="02040502050405020303" pitchFamily="18" charset="0"/>
              </a:rPr>
              <a:t>Ramit Chandra</a:t>
            </a:r>
          </a:p>
          <a:p>
            <a:pPr algn="ctr"/>
            <a:r>
              <a:rPr lang="en-IN" sz="2400" dirty="0">
                <a:latin typeface="Georgia" panose="02040502050405020303" pitchFamily="18" charset="0"/>
              </a:rPr>
              <a:t>Sai Dadi</a:t>
            </a:r>
          </a:p>
          <a:p>
            <a:pPr algn="ctr"/>
            <a:r>
              <a:rPr lang="en-IN" sz="2400" dirty="0">
                <a:latin typeface="Georgia" panose="02040502050405020303" pitchFamily="18" charset="0"/>
              </a:rPr>
              <a:t>Vignesh Baskaran</a:t>
            </a:r>
          </a:p>
        </p:txBody>
      </p:sp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8B61-0B3E-4136-8B98-61D770ECB9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6494" y="282388"/>
            <a:ext cx="10515600" cy="1325562"/>
          </a:xfrm>
        </p:spPr>
        <p:txBody>
          <a:bodyPr/>
          <a:lstStyle/>
          <a:p>
            <a:pPr algn="ctr"/>
            <a:r>
              <a:rPr lang="en-IN" sz="5400" b="1" u="sng" dirty="0">
                <a:latin typeface="Georgia" panose="02040502050405020303" pitchFamily="18" charset="0"/>
              </a:rPr>
              <a:t>Project</a:t>
            </a:r>
            <a:r>
              <a:rPr lang="en-IN" b="1" u="sng" dirty="0">
                <a:latin typeface="Georgia" panose="02040502050405020303" pitchFamily="18" charset="0"/>
              </a:rPr>
              <a:t> </a:t>
            </a:r>
            <a:r>
              <a:rPr lang="en-IN" sz="5400" b="1" u="sng" dirty="0">
                <a:latin typeface="Georgia" panose="02040502050405020303" pitchFamily="18" charset="0"/>
              </a:rPr>
              <a:t>Journey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8FD7EE-FCB7-4883-8DE9-5B639F3019B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8810964"/>
              </p:ext>
            </p:extLst>
          </p:nvPr>
        </p:nvGraphicFramePr>
        <p:xfrm>
          <a:off x="210671" y="1466663"/>
          <a:ext cx="11555506" cy="475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20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6266-F35C-451D-B108-0C7A42D4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75944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latin typeface="Georgia" panose="02040502050405020303" pitchFamily="18" charset="0"/>
              </a:rPr>
              <a:t>Project</a:t>
            </a:r>
            <a:r>
              <a:rPr lang="en-IN" sz="5400" u="sng" dirty="0">
                <a:latin typeface="Georgia" panose="02040502050405020303" pitchFamily="18" charset="0"/>
              </a:rPr>
              <a:t> </a:t>
            </a:r>
            <a:r>
              <a:rPr lang="en-IN" sz="5400" b="1" u="sng" dirty="0">
                <a:latin typeface="Georgia" panose="02040502050405020303" pitchFamily="18" charset="0"/>
              </a:rPr>
              <a:t>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4175EA-34A8-4763-AE5E-252324271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787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50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7EAE-D9D1-4A3B-A978-7E7A91FF1F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199" y="2588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latin typeface="Georgia" panose="02040502050405020303" pitchFamily="18" charset="0"/>
              </a:rPr>
              <a:t>Tech Stack - Backend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0FF4A68-53F7-4436-895F-FBD670B588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06" y="1878966"/>
            <a:ext cx="1509713" cy="16129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9AD399-8EC5-4BAF-BE88-17435C536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64" y="1481085"/>
            <a:ext cx="2489107" cy="11871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0A282D-6B87-4338-A7D2-C4A81BA3C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67" y="4998053"/>
            <a:ext cx="2007148" cy="11099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D41365-1626-482E-ACEB-A2570F6A4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812" y="2377319"/>
            <a:ext cx="1763245" cy="918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618708-ACC8-4BA3-8E27-69B561F5B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3" y="3908582"/>
            <a:ext cx="1970540" cy="11099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00FC69-E0A3-4081-8640-AE13C85B3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31" y="1481084"/>
            <a:ext cx="2300492" cy="118711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90C4B9-F0DC-4DC0-B3A4-6932C9F7F1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72" y="3252504"/>
            <a:ext cx="2226561" cy="125849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7DF75A0-09F5-4C42-91B0-23D68876CC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95151"/>
            <a:ext cx="3458529" cy="96838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F78C463-8C5C-4A4B-A298-E99127B404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160" y="4015505"/>
            <a:ext cx="2226561" cy="15761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DA37CDC-1FB3-459F-B6F3-B27B38E92F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609" y="5052586"/>
            <a:ext cx="19240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5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D08F-7086-45DE-B7D7-8AE8023730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444406"/>
            <a:ext cx="9601200" cy="1303337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latin typeface="Georgia" panose="02040502050405020303" pitchFamily="18" charset="0"/>
              </a:rPr>
              <a:t>Tech Stack - Frontend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10415-21F6-44B0-93EF-7C9B1A39BC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98" y="2470943"/>
            <a:ext cx="1704975" cy="1704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BD245-039A-4CB1-B159-EEF5B103F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93" y="4301824"/>
            <a:ext cx="1257690" cy="1776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6286C-3CBD-40AD-A48F-3347A93B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42" y="4568469"/>
            <a:ext cx="3019425" cy="1514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7E0E6-A3DE-4381-8664-44873FA360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4"/>
          <a:stretch/>
        </p:blipFill>
        <p:spPr>
          <a:xfrm>
            <a:off x="5192494" y="1532293"/>
            <a:ext cx="1571089" cy="2113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5ACA5A-1663-4842-9115-61D1FEDEF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9" y="2560325"/>
            <a:ext cx="1712258" cy="17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6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A497-729E-4F74-8832-52F466DD3D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0565" y="622675"/>
            <a:ext cx="9601200" cy="130333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u="sng" dirty="0">
                <a:latin typeface="Georgia" panose="02040502050405020303" pitchFamily="18" charset="0"/>
              </a:rPr>
              <a:t>Project Development Platform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1B4B4D-EDCD-4049-A6F0-1EB0FEB783E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47" y="3045572"/>
            <a:ext cx="2952750" cy="15525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4D31BE-4340-43BC-B3D2-B17482A17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34" y="3007659"/>
            <a:ext cx="3076575" cy="148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5B0365-E516-41D2-AAE4-5883E85C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90" y="4276724"/>
            <a:ext cx="2571750" cy="1781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1831DF-E6B3-420D-B5A3-E9825302B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67" y="1690688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6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sldNum" sz="quarter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8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42" name="Google Shape;3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063" y="336022"/>
            <a:ext cx="6289050" cy="617668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4"/>
          <p:cNvSpPr txBox="1"/>
          <p:nvPr/>
        </p:nvSpPr>
        <p:spPr>
          <a:xfrm>
            <a:off x="7656450" y="831204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Requirement gathering</a:t>
            </a:r>
            <a:endParaRPr dirty="0">
              <a:solidFill>
                <a:srgbClr val="00B0F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7961250" y="5406700"/>
            <a:ext cx="21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UML artifacts design</a:t>
            </a:r>
            <a:endParaRPr dirty="0">
              <a:solidFill>
                <a:srgbClr val="00B0F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8660850" y="3424363"/>
            <a:ext cx="289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Technology stack selection</a:t>
            </a:r>
            <a:endParaRPr>
              <a:solidFill>
                <a:srgbClr val="00B0F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778566" y="5406700"/>
            <a:ext cx="442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Code implementation and development</a:t>
            </a:r>
            <a:endParaRPr dirty="0">
              <a:solidFill>
                <a:srgbClr val="00B0F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68026" y="3346410"/>
            <a:ext cx="175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System Testing</a:t>
            </a:r>
            <a:endParaRPr dirty="0">
              <a:solidFill>
                <a:srgbClr val="00B0F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9"/>
          <p:cNvGrpSpPr/>
          <p:nvPr/>
        </p:nvGrpSpPr>
        <p:grpSpPr>
          <a:xfrm>
            <a:off x="2434757" y="612082"/>
            <a:ext cx="7385780" cy="5633836"/>
            <a:chOff x="566294" y="-114321"/>
            <a:chExt cx="7385780" cy="5633836"/>
          </a:xfrm>
        </p:grpSpPr>
        <p:sp>
          <p:nvSpPr>
            <p:cNvPr id="408" name="Google Shape;408;p39"/>
            <p:cNvSpPr/>
            <p:nvPr/>
          </p:nvSpPr>
          <p:spPr>
            <a:xfrm>
              <a:off x="5364395" y="2935425"/>
              <a:ext cx="2561310" cy="258409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 txBox="1"/>
            <p:nvPr/>
          </p:nvSpPr>
          <p:spPr>
            <a:xfrm>
              <a:off x="5989778" y="3817481"/>
              <a:ext cx="1847400" cy="1188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Wireframe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Development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Code Review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Commit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66294" y="3411369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 txBox="1"/>
            <p:nvPr/>
          </p:nvSpPr>
          <p:spPr>
            <a:xfrm>
              <a:off x="602740" y="3862602"/>
              <a:ext cx="1720025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Integrate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Deploy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Test</a:t>
              </a:r>
              <a:endParaRPr sz="16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80525" y="-114321"/>
              <a:ext cx="3071549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 txBox="1"/>
            <p:nvPr/>
          </p:nvSpPr>
          <p:spPr>
            <a:xfrm>
              <a:off x="5874882" y="24970"/>
              <a:ext cx="2077192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Research and analysis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Estimation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66294" y="-114321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 txBox="1"/>
            <p:nvPr/>
          </p:nvSpPr>
          <p:spPr>
            <a:xfrm>
              <a:off x="602740" y="-77875"/>
              <a:ext cx="1720025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209550"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</a:pPr>
              <a:endParaRPr sz="20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767116" y="412449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 txBox="1"/>
            <p:nvPr/>
          </p:nvSpPr>
          <p:spPr>
            <a:xfrm>
              <a:off x="2424672" y="1070005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Sprint Planning</a:t>
              </a:r>
              <a:endParaRPr sz="2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 rot="5400000">
              <a:off x="4144001" y="376170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 txBox="1"/>
            <p:nvPr/>
          </p:nvSpPr>
          <p:spPr>
            <a:xfrm>
              <a:off x="4143993" y="1033716"/>
              <a:ext cx="16944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Spring Grooming   </a:t>
              </a:r>
              <a:endParaRPr sz="2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4115983" y="2761316"/>
              <a:ext cx="2244900" cy="224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 txBox="1"/>
            <p:nvPr/>
          </p:nvSpPr>
          <p:spPr>
            <a:xfrm>
              <a:off x="4115848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Sprint Implementation</a:t>
              </a:r>
              <a:endPara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 rot="-5400000">
              <a:off x="1767116" y="2761181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 txBox="1"/>
            <p:nvPr/>
          </p:nvSpPr>
          <p:spPr>
            <a:xfrm>
              <a:off x="2424672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Delivery</a:t>
              </a:r>
              <a:endPara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3676433" y="2242697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rot="10800000">
              <a:off x="3676433" y="2501939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46B001E-AE3B-4D5E-AA6A-E55A092A2326}"/>
              </a:ext>
            </a:extLst>
          </p:cNvPr>
          <p:cNvSpPr txBox="1"/>
          <p:nvPr/>
        </p:nvSpPr>
        <p:spPr>
          <a:xfrm>
            <a:off x="2617694" y="767601"/>
            <a:ext cx="222324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Requirement understanding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202</Words>
  <Application>Microsoft Office PowerPoint</Application>
  <PresentationFormat>Widescreen</PresentationFormat>
  <Paragraphs>85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Georgia</vt:lpstr>
      <vt:lpstr>Poppins</vt:lpstr>
      <vt:lpstr>Organic</vt:lpstr>
      <vt:lpstr>Course Registration System</vt:lpstr>
      <vt:lpstr>PowerPoint Presentation</vt:lpstr>
      <vt:lpstr>Project Journey</vt:lpstr>
      <vt:lpstr>Project Structure</vt:lpstr>
      <vt:lpstr>Tech Stack - Backend</vt:lpstr>
      <vt:lpstr>Tech Stack - Frontend</vt:lpstr>
      <vt:lpstr>Project Development Platform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Registration System</dc:title>
  <dc:creator>Ramit Chandra</dc:creator>
  <cp:lastModifiedBy>Ramit Chandra</cp:lastModifiedBy>
  <cp:revision>2</cp:revision>
  <dcterms:created xsi:type="dcterms:W3CDTF">2022-02-01T06:25:44Z</dcterms:created>
  <dcterms:modified xsi:type="dcterms:W3CDTF">2022-02-01T07:45:37Z</dcterms:modified>
</cp:coreProperties>
</file>