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IPL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Performance Insights from 2009–2019 Seasons</a:t>
            </a:r>
          </a:p>
          <a:p>
            <a:r>
              <a:t>Prepared by: Samar Lohri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20619" r="19047" b="13316"/>
          <a:stretch/>
        </p:blipFill>
        <p:spPr>
          <a:xfrm>
            <a:off x="429491" y="1870363"/>
            <a:ext cx="8229600" cy="468283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369127" y="595745"/>
            <a:ext cx="4350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smtClean="0">
                <a:latin typeface="Arial Black" panose="020B0A04020102020204" pitchFamily="34" charset="0"/>
              </a:rPr>
              <a:t>DASBOARD</a:t>
            </a:r>
            <a:endParaRPr lang="en-IN" sz="3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9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IPL dashboard highlights important trends and team strategies.</a:t>
            </a:r>
          </a:p>
          <a:p>
            <a:pPr>
              <a:defRPr sz="2000"/>
            </a:pPr>
            <a:r>
              <a:t>Helps analysts and franchises make data-driven decisions.</a:t>
            </a:r>
          </a:p>
          <a:p>
            <a:pPr>
              <a:defRPr sz="2000"/>
            </a:pPr>
            <a:r>
              <a:t>Future scope: Add player strike rates, economy rates, and venue-based trends.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The Indian Premier League (IPL) is one of the most popular cricket leagues globally.</a:t>
            </a:r>
          </a:p>
          <a:p>
            <a:pPr>
              <a:defRPr sz="2000"/>
            </a:pPr>
            <a:r>
              <a:t>This analysis covers data from 2009–2019 seasons.</a:t>
            </a:r>
          </a:p>
          <a:p>
            <a:pPr>
              <a:defRPr sz="2000"/>
            </a:pPr>
            <a:r>
              <a:t>Objective: To analyze trends, team performances, player stats, and match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Total Matches: 636</a:t>
            </a:r>
          </a:p>
          <a:p>
            <a:pPr>
              <a:defRPr sz="2000"/>
            </a:pPr>
            <a:r>
              <a:t>Total Seasons: 10</a:t>
            </a:r>
          </a:p>
          <a:p>
            <a:pPr>
              <a:defRPr sz="2000"/>
            </a:pPr>
            <a:r>
              <a:t>Total Cities: 31</a:t>
            </a:r>
          </a:p>
          <a:p>
            <a:pPr>
              <a:defRPr sz="2000"/>
            </a:pPr>
            <a:r>
              <a:t>Dashboard provides key insights into performance trends.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Matches Per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Matches peaked in 2013 (80 matches).</a:t>
            </a:r>
          </a:p>
          <a:p>
            <a:pPr>
              <a:defRPr sz="2000"/>
            </a:pPr>
            <a:r>
              <a:t>Decline observed post-2013, stabilizing around 60 matches per season.</a:t>
            </a:r>
          </a:p>
          <a:p>
            <a:pPr>
              <a:defRPr sz="2000"/>
            </a:pPr>
            <a:r>
              <a:t>Possible reasons: team restructuring and format adjustments.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Toss Decision Preferences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57.08% of teams chose to Bat first after winning the toss.</a:t>
            </a:r>
          </a:p>
          <a:p>
            <a:pPr>
              <a:defRPr sz="2000"/>
            </a:pPr>
            <a:r>
              <a:t>42.92% of teams opted to Field first.</a:t>
            </a:r>
          </a:p>
          <a:p>
            <a:pPr>
              <a:defRPr sz="2000"/>
            </a:pPr>
            <a:r>
              <a:t>Toss decisions significantly influence match outcomes.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Matches Won by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Royal Challengers Bangalore: 73 wins.</a:t>
            </a:r>
          </a:p>
          <a:p>
            <a:pPr>
              <a:defRPr sz="2000"/>
            </a:pPr>
            <a:r>
              <a:t>Rajasthan Royals: 63 wins.</a:t>
            </a:r>
          </a:p>
          <a:p>
            <a:pPr>
              <a:defRPr sz="2000"/>
            </a:pPr>
            <a:r>
              <a:t>Sunrisers Hyderabad: 42 wins.</a:t>
            </a:r>
          </a:p>
          <a:p>
            <a:pPr>
              <a:defRPr sz="2000"/>
            </a:pPr>
            <a:r>
              <a:t>Top teams consistently perform well across seasons.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Victories achieved by Runs and Wickets are both significant.</a:t>
            </a:r>
          </a:p>
          <a:p>
            <a:pPr>
              <a:defRPr sz="2000"/>
            </a:pPr>
            <a:r>
              <a:t>Balanced results highlight strengths in both batting and bowling strategies.</a:t>
            </a:r>
          </a:p>
          <a:p>
            <a:pPr>
              <a:defRPr sz="2000"/>
            </a:pPr>
            <a:r>
              <a:t>Example: RCB has wins by both runs and wickets.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Run Scorers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YK Pathan leads with 32K runs.</a:t>
            </a:r>
          </a:p>
          <a:p>
            <a:pPr>
              <a:defRPr sz="2000"/>
            </a:pPr>
            <a:r>
              <a:t>Virat Kohli and V Sehwag follow with 22K each.</a:t>
            </a:r>
          </a:p>
          <a:p>
            <a:pPr>
              <a:defRPr sz="2000"/>
            </a:pPr>
            <a:r>
              <a:t>Top players have a strong influence on match outcomes.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Teams prefer batting after winning toss, showing batting dominance.</a:t>
            </a:r>
          </a:p>
          <a:p>
            <a:pPr>
              <a:defRPr sz="2000"/>
            </a:pPr>
            <a:r>
              <a:t>Match count decreased after 2013 due to format changes.</a:t>
            </a:r>
          </a:p>
          <a:p>
            <a:pPr>
              <a:defRPr sz="2000"/>
            </a:pPr>
            <a:r>
              <a:t>Star players drive team success significantly.</a:t>
            </a:r>
          </a:p>
          <a:p>
            <a:pPr>
              <a:defRPr sz="2000"/>
            </a:pPr>
            <a:r>
              <a:t>Future dashboards should include bowling stats and venue-based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315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Calibri</vt:lpstr>
      <vt:lpstr>Office Theme</vt:lpstr>
      <vt:lpstr>IPL Dashboard Analysis</vt:lpstr>
      <vt:lpstr>Introduction</vt:lpstr>
      <vt:lpstr>Dashboard Overview</vt:lpstr>
      <vt:lpstr>Matches Per Season</vt:lpstr>
      <vt:lpstr>Toss Decision Preferences</vt:lpstr>
      <vt:lpstr>Matches Won by Teams</vt:lpstr>
      <vt:lpstr>Result Distribution</vt:lpstr>
      <vt:lpstr>Top 10 Run Scorers</vt:lpstr>
      <vt:lpstr>Key Insights &amp; Recommendations</vt:lpstr>
      <vt:lpstr>PowerPoint Presentation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Dashboard Analysis</dc:title>
  <dc:subject/>
  <dc:creator/>
  <cp:keywords/>
  <dc:description>generated using python-pptx</dc:description>
  <cp:lastModifiedBy>abcd</cp:lastModifiedBy>
  <cp:revision>2</cp:revision>
  <dcterms:created xsi:type="dcterms:W3CDTF">2013-01-27T09:14:16Z</dcterms:created>
  <dcterms:modified xsi:type="dcterms:W3CDTF">2025-08-31T14:38:27Z</dcterms:modified>
  <cp:category/>
</cp:coreProperties>
</file>