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43DD34D-8A69-40DB-A0F6-5B2C86D7AB05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B0370E3-4326-45DE-AA36-FBA46719FF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43DD34D-8A69-40DB-A0F6-5B2C86D7AB05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B0370E3-4326-45DE-AA36-FBA46719FF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43DD34D-8A69-40DB-A0F6-5B2C86D7AB05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B0370E3-4326-45DE-AA36-FBA46719FF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userDrawn="1">
  <p:cSld name="7_Opening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8" hidden="0"/>
          <p:cNvSpPr>
            <a:spLocks noGrp="1"/>
          </p:cNvSpPr>
          <p:nvPr isPhoto="0" userDrawn="0">
            <p:ph type="body" sz="quarter" idx="16" hasCustomPrompt="1"/>
          </p:nvPr>
        </p:nvSpPr>
        <p:spPr bwMode="auto">
          <a:xfrm>
            <a:off x="493776" y="1837478"/>
            <a:ext cx="1705898" cy="373170"/>
          </a:xfrm>
          <a:prstGeom prst="rect">
            <a:avLst/>
          </a:prstGeom>
          <a:solidFill>
            <a:schemeClr val="accent1"/>
          </a:solidFill>
        </p:spPr>
        <p:txBody>
          <a:bodyPr wrap="none" lIns="324000" tIns="36000" rIns="324000" bIns="36000" anchor="ctr" anchorCtr="0">
            <a:spAutoFit/>
          </a:bodyPr>
          <a:lstStyle>
            <a:lvl1pPr marL="0" indent="0" algn="l">
              <a:buNone/>
              <a:defRPr>
                <a:solidFill>
                  <a:schemeClr val="tx1"/>
                </a:solidFill>
                <a:latin typeface="+mj-lt"/>
                <a:ea typeface="Work Sans"/>
                <a:cs typeface="Work Sans"/>
              </a:defRPr>
            </a:lvl1pPr>
          </a:lstStyle>
          <a:p>
            <a:pPr lvl="0">
              <a:defRPr/>
            </a:pPr>
            <a:r>
              <a:rPr lang="en-US"/>
              <a:t>Add Date</a:t>
            </a:r>
            <a:endParaRPr/>
          </a:p>
        </p:txBody>
      </p:sp>
      <p:sp>
        <p:nvSpPr>
          <p:cNvPr id="5" name="Text Placeholder 3" hidden="0"/>
          <p:cNvSpPr>
            <a:spLocks noGrp="1"/>
          </p:cNvSpPr>
          <p:nvPr isPhoto="0" userDrawn="0">
            <p:ph type="body" sz="quarter" idx="23" hasCustomPrompt="1"/>
          </p:nvPr>
        </p:nvSpPr>
        <p:spPr bwMode="auto">
          <a:xfrm>
            <a:off x="493776" y="4577566"/>
            <a:ext cx="5097324" cy="39575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Presenter Name</a:t>
            </a:r>
            <a:endParaRPr lang="en-IN"/>
          </a:p>
        </p:txBody>
      </p:sp>
      <p:sp>
        <p:nvSpPr>
          <p:cNvPr id="6" name="Rectangle 2" hidden="0"/>
          <p:cNvSpPr/>
          <p:nvPr isPhoto="0" userDrawn="1"/>
        </p:nvSpPr>
        <p:spPr bwMode="auto">
          <a:xfrm>
            <a:off x="4909930" y="2223652"/>
            <a:ext cx="2514600" cy="1592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7" name="Title_big_white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93776" y="2397864"/>
            <a:ext cx="6996402" cy="1323439"/>
          </a:xfrm>
        </p:spPr>
        <p:txBody>
          <a:bodyPr/>
          <a:lstStyle>
            <a:lvl1pPr>
              <a:defRPr sz="4000" spc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13" hidden="0"/>
          <p:cNvSpPr/>
          <p:nvPr isPhoto="0" userDrawn="1"/>
        </p:nvSpPr>
        <p:spPr bwMode="auto">
          <a:xfrm>
            <a:off x="3793657" y="600"/>
            <a:ext cx="2514600" cy="993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43DD34D-8A69-40DB-A0F6-5B2C86D7AB05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B0370E3-4326-45DE-AA36-FBA46719FF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43DD34D-8A69-40DB-A0F6-5B2C86D7AB05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B0370E3-4326-45DE-AA36-FBA46719FF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43DD34D-8A69-40DB-A0F6-5B2C86D7AB05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B0370E3-4326-45DE-AA36-FBA46719FF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43DD34D-8A69-40DB-A0F6-5B2C86D7AB05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B0370E3-4326-45DE-AA36-FBA46719FF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43DD34D-8A69-40DB-A0F6-5B2C86D7AB05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B0370E3-4326-45DE-AA36-FBA46719FF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43DD34D-8A69-40DB-A0F6-5B2C86D7AB05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B0370E3-4326-45DE-AA36-FBA46719FF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43DD34D-8A69-40DB-A0F6-5B2C86D7AB05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B0370E3-4326-45DE-AA36-FBA46719FF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43DD34D-8A69-40DB-A0F6-5B2C86D7AB05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B0370E3-4326-45DE-AA36-FBA46719FF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43DD34D-8A69-40DB-A0F6-5B2C86D7AB05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B0370E3-4326-45DE-AA36-FBA46719FFBC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5" hidden="0"/>
          <p:cNvSpPr/>
          <p:nvPr isPhoto="0" userDrawn="0"/>
        </p:nvSpPr>
        <p:spPr bwMode="auto">
          <a:xfrm>
            <a:off x="669701" y="1133342"/>
            <a:ext cx="11011437" cy="2997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3" hidden="0"/>
          <p:cNvSpPr>
            <a:spLocks noAdjustHandles="0" noChangeArrowheads="0"/>
          </p:cNvSpPr>
          <p:nvPr isPhoto="0" userDrawn="0"/>
        </p:nvSpPr>
        <p:spPr bwMode="auto">
          <a:xfrm>
            <a:off x="3209053" y="345134"/>
            <a:ext cx="542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>
                <a:latin typeface="Segoe UI"/>
                <a:cs typeface="Segoe UI"/>
              </a:rPr>
              <a:t>Guidelines to add below slides in your video</a:t>
            </a:r>
            <a:endParaRPr lang="en-US" b="1">
              <a:latin typeface="Segoe UI"/>
              <a:cs typeface="Segoe UI"/>
            </a:endParaRPr>
          </a:p>
        </p:txBody>
      </p:sp>
      <p:sp>
        <p:nvSpPr>
          <p:cNvPr id="6" name="TextBox 4" hidden="0"/>
          <p:cNvSpPr>
            <a:spLocks noAdjustHandles="0" noChangeArrowheads="0"/>
          </p:cNvSpPr>
          <p:nvPr isPhoto="0" userDrawn="0"/>
        </p:nvSpPr>
        <p:spPr bwMode="auto">
          <a:xfrm>
            <a:off x="1764405" y="1545464"/>
            <a:ext cx="9427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>
                <a:latin typeface="Segoe UI"/>
                <a:cs typeface="Segoe UI"/>
              </a:rPr>
              <a:t>You should add </a:t>
            </a:r>
            <a:r>
              <a:rPr lang="en-US" b="1">
                <a:latin typeface="Segoe UI"/>
                <a:cs typeface="Segoe UI"/>
              </a:rPr>
              <a:t>Introduction</a:t>
            </a:r>
            <a:r>
              <a:rPr lang="en-US">
                <a:latin typeface="Segoe UI"/>
                <a:cs typeface="Segoe UI"/>
              </a:rPr>
              <a:t> slide at the start of your video</a:t>
            </a:r>
            <a:endParaRPr/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>
                <a:latin typeface="Segoe UI"/>
                <a:cs typeface="Segoe UI"/>
              </a:rPr>
              <a:t>You should add </a:t>
            </a:r>
            <a:r>
              <a:rPr lang="en-US">
                <a:latin typeface="Segoe UI"/>
                <a:cs typeface="Segoe UI"/>
              </a:rPr>
              <a:t>“</a:t>
            </a:r>
            <a:r>
              <a:rPr lang="en-US" b="1">
                <a:latin typeface="Segoe UI"/>
                <a:cs typeface="Segoe UI"/>
              </a:rPr>
              <a:t>Thank You</a:t>
            </a:r>
            <a:r>
              <a:rPr lang="en-US">
                <a:latin typeface="Segoe UI"/>
                <a:cs typeface="Segoe UI"/>
              </a:rPr>
              <a:t>” </a:t>
            </a:r>
            <a:r>
              <a:rPr lang="en-US">
                <a:latin typeface="Segoe UI"/>
                <a:cs typeface="Segoe UI"/>
              </a:rPr>
              <a:t>slide at the end of your video</a:t>
            </a:r>
            <a:endParaRPr/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>
                <a:latin typeface="Segoe UI"/>
                <a:cs typeface="Segoe UI"/>
              </a:rPr>
              <a:t>You should use only </a:t>
            </a:r>
            <a:r>
              <a:rPr lang="en-US">
                <a:latin typeface="Segoe UI"/>
                <a:cs typeface="Segoe UI"/>
              </a:rPr>
              <a:t>“</a:t>
            </a:r>
            <a:r>
              <a:rPr lang="en-US" b="1">
                <a:latin typeface="Segoe UI"/>
                <a:cs typeface="Segoe UI"/>
              </a:rPr>
              <a:t>Segoe UI</a:t>
            </a:r>
            <a:r>
              <a:rPr lang="en-US">
                <a:latin typeface="Segoe UI"/>
                <a:cs typeface="Segoe UI"/>
              </a:rPr>
              <a:t>” font </a:t>
            </a:r>
            <a:r>
              <a:rPr lang="en-US">
                <a:latin typeface="Segoe UI"/>
                <a:cs typeface="Segoe UI"/>
              </a:rPr>
              <a:t>and font size </a:t>
            </a:r>
            <a:r>
              <a:rPr lang="en-US" b="1">
                <a:latin typeface="Segoe UI"/>
                <a:cs typeface="Segoe UI"/>
              </a:rPr>
              <a:t>18</a:t>
            </a:r>
            <a:endParaRPr/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>
                <a:latin typeface="Segoe UI"/>
                <a:cs typeface="Segoe UI"/>
              </a:rPr>
              <a:t>You should not use </a:t>
            </a:r>
            <a:r>
              <a:rPr lang="en-US" b="1">
                <a:latin typeface="Segoe UI"/>
                <a:cs typeface="Segoe UI"/>
              </a:rPr>
              <a:t>Bold, Italic </a:t>
            </a:r>
            <a:r>
              <a:rPr lang="en-US">
                <a:latin typeface="Segoe UI"/>
                <a:cs typeface="Segoe UI"/>
              </a:rPr>
              <a:t>and </a:t>
            </a:r>
            <a:r>
              <a:rPr lang="en-US" b="1">
                <a:latin typeface="Segoe UI"/>
                <a:cs typeface="Segoe UI"/>
              </a:rPr>
              <a:t>Underscore</a:t>
            </a:r>
            <a:r>
              <a:rPr lang="en-US">
                <a:latin typeface="Segoe UI"/>
                <a:cs typeface="Segoe UI"/>
              </a:rPr>
              <a:t> for any text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 Placeholder 22" hidden="0"/>
          <p:cNvSpPr>
            <a:spLocks noGrp="1"/>
          </p:cNvSpPr>
          <p:nvPr isPhoto="0" userDrawn="0">
            <p:ph type="body" sz="quarter" idx="23" hasCustomPrompt="0"/>
          </p:nvPr>
        </p:nvSpPr>
        <p:spPr bwMode="auto">
          <a:xfrm>
            <a:off x="9387323" y="254620"/>
            <a:ext cx="4356100" cy="3095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IN" sz="2000">
                <a:solidFill>
                  <a:schemeClr val="bg1"/>
                </a:solidFill>
              </a:rPr>
              <a:t>Sparkle.kpit.com</a:t>
            </a:r>
            <a:endParaRPr/>
          </a:p>
        </p:txBody>
      </p:sp>
      <p:pic>
        <p:nvPicPr>
          <p:cNvPr id="6" name="Picture 1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52327" y="267996"/>
            <a:ext cx="4492989" cy="746668"/>
          </a:xfrm>
          <a:prstGeom prst="rect">
            <a:avLst/>
          </a:prstGeom>
        </p:spPr>
      </p:pic>
      <p:sp>
        <p:nvSpPr>
          <p:cNvPr id="7" name="Rectangle 3" hidden="0"/>
          <p:cNvSpPr/>
          <p:nvPr isPhoto="0" userDrawn="0"/>
        </p:nvSpPr>
        <p:spPr bwMode="auto">
          <a:xfrm>
            <a:off x="0" y="2747570"/>
            <a:ext cx="5454316" cy="705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2" hidden="0"/>
          <p:cNvSpPr>
            <a:spLocks noAdjustHandles="0" noChangeArrowheads="0"/>
          </p:cNvSpPr>
          <p:nvPr isPhoto="0" userDrawn="0"/>
        </p:nvSpPr>
        <p:spPr bwMode="auto">
          <a:xfrm>
            <a:off x="295626" y="5999263"/>
            <a:ext cx="4814212" cy="457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>
                <a:latin typeface="Work Sans"/>
              </a:rPr>
              <a:t>SPARKLE ID : </a:t>
            </a:r>
            <a:r>
              <a:rPr sz="1800" b="0" i="0" u="none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SP20I002605</a:t>
            </a:r>
            <a:endParaRPr lang="en-US" sz="2400" b="1">
              <a:latin typeface="Work Sans"/>
            </a:endParaRPr>
          </a:p>
        </p:txBody>
      </p:sp>
      <p:sp>
        <p:nvSpPr>
          <p:cNvPr id="9" name="Text Placeholder 20" hidden="0"/>
          <p:cNvSpPr>
            <a:spLocks noAdjustHandles="0" noChangeArrowheads="0"/>
          </p:cNvSpPr>
          <p:nvPr isPhoto="0" userDrawn="0"/>
        </p:nvSpPr>
        <p:spPr bwMode="auto">
          <a:xfrm>
            <a:off x="352327" y="1171128"/>
            <a:ext cx="1404533" cy="473326"/>
          </a:xfrm>
          <a:prstGeom prst="rect">
            <a:avLst/>
          </a:prstGeom>
          <a:solidFill>
            <a:srgbClr val="B0FF45"/>
          </a:solidFill>
        </p:spPr>
        <p:txBody>
          <a:bodyPr vert="horz" wrap="none" lIns="324000" tIns="36000" rIns="324000" bIns="36000" rtlCol="0" anchor="ctr" anchorCtr="0">
            <a:spAutoFit/>
          </a:bodyPr>
          <a:lstStyle>
            <a:lvl1pPr marL="0" indent="0" algn="l" defTabSz="914400">
              <a:lnSpc>
                <a:spcPct val="117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ork Sans"/>
              <a:buNone/>
              <a:defRPr sz="1800">
                <a:solidFill>
                  <a:schemeClr val="tx1"/>
                </a:solidFill>
                <a:latin typeface="+mj-lt"/>
                <a:ea typeface="Work Sans"/>
                <a:cs typeface="Work Sans"/>
              </a:defRPr>
            </a:lvl1pPr>
            <a:lvl2pPr marL="450850" indent="-184150" algn="l" defTabSz="914400">
              <a:lnSpc>
                <a:spcPct val="117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ork Sans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ork Sans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ork Sans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ork Sans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Work Sans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Work Sans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Work Sans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Work Sans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>
              <a:lnSpc>
                <a:spcPct val="117000"/>
              </a:lnSpc>
              <a:spcBef>
                <a:spcPts val="0"/>
              </a:spcBef>
              <a:spcAft>
                <a:spcPts val="600"/>
              </a:spcAft>
              <a:buClr>
                <a:srgbClr val="161718"/>
              </a:buClr>
              <a:buSzPct val="100000"/>
              <a:buFont typeface="Work Sans"/>
              <a:buNone/>
              <a:defRPr/>
            </a:pPr>
            <a:r>
              <a:rPr lang="en-IN" sz="2400" b="1" i="0" u="none" strike="noStrike" cap="none" spc="0">
                <a:ln>
                  <a:noFill/>
                </a:ln>
                <a:solidFill>
                  <a:srgbClr val="161718"/>
                </a:solidFill>
                <a:latin typeface="Work Sans Medium"/>
              </a:rPr>
              <a:t>2020</a:t>
            </a:r>
            <a:endParaRPr lang="en-IN" sz="2000" b="1" i="0" u="none" strike="noStrike" cap="none" spc="0">
              <a:ln>
                <a:noFill/>
              </a:ln>
              <a:solidFill>
                <a:srgbClr val="161718"/>
              </a:solidFill>
              <a:latin typeface="Work Sans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947065" y="1680746"/>
            <a:ext cx="6627594" cy="1101408"/>
          </a:xfrm>
          <a:prstGeom prst="rect">
            <a:avLst/>
          </a:prstGeom>
        </p:spPr>
      </p:pic>
      <p:sp>
        <p:nvSpPr>
          <p:cNvPr id="5" name="TextBox 3" hidden="0"/>
          <p:cNvSpPr>
            <a:spLocks noAdjustHandles="0" noChangeArrowheads="0"/>
          </p:cNvSpPr>
          <p:nvPr isPhoto="0" userDrawn="0"/>
        </p:nvSpPr>
        <p:spPr bwMode="auto">
          <a:xfrm>
            <a:off x="3977640" y="3194262"/>
            <a:ext cx="3977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1"/>
              <a:t>THANK YOU</a:t>
            </a:r>
            <a:endParaRPr lang="en-US" sz="3200" b="1"/>
          </a:p>
        </p:txBody>
      </p:sp>
      <p:sp>
        <p:nvSpPr>
          <p:cNvPr id="6" name="Text Placeholder 22" hidden="0"/>
          <p:cNvSpPr>
            <a:spLocks noAdjustHandles="0" noChangeArrowheads="0"/>
          </p:cNvSpPr>
          <p:nvPr isPhoto="0" userDrawn="0"/>
        </p:nvSpPr>
        <p:spPr bwMode="auto">
          <a:xfrm>
            <a:off x="9673720" y="6099857"/>
            <a:ext cx="4356100" cy="309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IN" sz="2000"/>
              <a:t>Sparkle.kpit.com</a:t>
            </a:r>
            <a:endParaRPr lang="en-I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ONLYOFFICE/5.4.1.33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>KPIT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Anand Sarda</dc:creator>
  <cp:keywords/>
  <dc:description/>
  <dc:identifier/>
  <dc:language/>
  <cp:lastModifiedBy/>
  <cp:revision>3</cp:revision>
  <dcterms:created xsi:type="dcterms:W3CDTF">2019-11-14T05:48:35Z</dcterms:created>
  <dcterms:modified xsi:type="dcterms:W3CDTF">2019-11-30T17:36:05Z</dcterms:modified>
  <cp:category/>
  <cp:contentStatus/>
  <cp:version/>
</cp:coreProperties>
</file>