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020-6ABC-4340-AEC1-9197C8999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MongoDB vs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71770-1299-4AC7-962B-ADD07776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4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362B-10AD-4A5C-9556-D9748517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MongoDB: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D792-E738-480B-9CC6-D996E41160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EST UN SGBD ORIENT2 DOCUMENTS ? ET NON RELATIONEL . Le document et l’unité de base il peut être supprimé , inséré , recherche  …les document sont contenus dans des collections réunies en base de données , on peut faire un parallèle entre  un enregistrement et un document , une table et une collection .   </a:t>
            </a:r>
          </a:p>
        </p:txBody>
      </p:sp>
    </p:spTree>
    <p:extLst>
      <p:ext uri="{BB962C8B-B14F-4D97-AF65-F5344CB8AC3E}">
        <p14:creationId xmlns:p14="http://schemas.microsoft.com/office/powerpoint/2010/main" val="138122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327D-66B3-45E9-A537-66C2797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Dans MongoDB les données seront stockées de cette manière :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6A07A-4CFC-416E-B9E7-237892F07C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83152" y="2195018"/>
            <a:ext cx="7225695" cy="4662982"/>
          </a:xfrm>
        </p:spPr>
      </p:pic>
    </p:spTree>
    <p:extLst>
      <p:ext uri="{BB962C8B-B14F-4D97-AF65-F5344CB8AC3E}">
        <p14:creationId xmlns:p14="http://schemas.microsoft.com/office/powerpoint/2010/main" val="21183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6208-B446-4451-B2F7-0E0C743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Dans une base de données relationnelle les données seront stockées de cette manière 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5EA54-2DE2-4B74-8240-0D878CFCF4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92923" y="2476328"/>
            <a:ext cx="7784123" cy="3033517"/>
          </a:xfrm>
        </p:spPr>
      </p:pic>
    </p:spTree>
    <p:extLst>
      <p:ext uri="{BB962C8B-B14F-4D97-AF65-F5344CB8AC3E}">
        <p14:creationId xmlns:p14="http://schemas.microsoft.com/office/powerpoint/2010/main" val="10148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D3C5-272C-4712-81A1-E39EC71D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différence entre les deux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5C51F-0B27-4D56-B99D-7CB7C89755B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3030412"/>
              </p:ext>
            </p:extLst>
          </p:nvPr>
        </p:nvGraphicFramePr>
        <p:xfrm>
          <a:off x="914400" y="1969477"/>
          <a:ext cx="10363200" cy="400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36075931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156015573"/>
                    </a:ext>
                  </a:extLst>
                </a:gridCol>
              </a:tblGrid>
              <a:tr h="4117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  <a:effectLst/>
                        </a:rPr>
                        <a:t>SQL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FFFFF"/>
                          </a:solidFill>
                          <a:effectLst/>
                        </a:rPr>
                        <a:t>MongoDB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3601304114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database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database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1658135097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table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collection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384839362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enregistrement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document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95438461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colonne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champ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2463961177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index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index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3510707444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jointure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objet, dénormalisation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3752307004"/>
                  </a:ext>
                </a:extLst>
              </a:tr>
              <a:tr h="710620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clef primaire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clef primaire (Dans MongoDB la clef primaire est automatiquement attribué au champ _id)</a:t>
                      </a: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3485070856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just"/>
                      <a:r>
                        <a:rPr lang="fr-FR">
                          <a:effectLst/>
                        </a:rPr>
                        <a:t>clef étrangère</a:t>
                      </a:r>
                    </a:p>
                  </a:txBody>
                  <a:tcPr marL="28575" marR="285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err="1">
                          <a:effectLst/>
                        </a:rPr>
                        <a:t>reférence</a:t>
                      </a:r>
                      <a:endParaRPr lang="fr-FR" dirty="0">
                        <a:effectLst/>
                      </a:endParaRPr>
                    </a:p>
                  </a:txBody>
                  <a:tcPr marL="28575" marR="28575" anchor="ctr"/>
                </a:tc>
                <a:extLst>
                  <a:ext uri="{0D108BD9-81ED-4DB2-BD59-A6C34878D82A}">
                    <a16:rowId xmlns:a16="http://schemas.microsoft.com/office/drawing/2014/main" val="372107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660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Tahoma</vt:lpstr>
      <vt:lpstr>Tw Cen MT</vt:lpstr>
      <vt:lpstr>Droplet</vt:lpstr>
      <vt:lpstr>MongoDB vs SQL</vt:lpstr>
      <vt:lpstr>MongoDB:</vt:lpstr>
      <vt:lpstr>Dans MongoDB les données seront stockées de cette manière :</vt:lpstr>
      <vt:lpstr> Dans une base de données relationnelle les données seront stockées de cette manière </vt:lpstr>
      <vt:lpstr>La différence entre les deux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user</dc:creator>
  <cp:lastModifiedBy>user</cp:lastModifiedBy>
  <cp:revision>7</cp:revision>
  <dcterms:created xsi:type="dcterms:W3CDTF">2023-11-23T07:26:56Z</dcterms:created>
  <dcterms:modified xsi:type="dcterms:W3CDTF">2023-11-23T08:41:02Z</dcterms:modified>
</cp:coreProperties>
</file>