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473783" y="3302467"/>
            <a:ext cx="5996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066772" y="2043300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3315956" y="272787"/>
            <a:ext cx="321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1143000" y="1031683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904" y="827541"/>
            <a:ext cx="11136822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MAY 2024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9716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904" y="832889"/>
            <a:ext cx="11133364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903" y="874729"/>
            <a:ext cx="11128523" cy="57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813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Samar Lal Kamat</cp:lastModifiedBy>
  <cp:revision>14</cp:revision>
  <dcterms:created xsi:type="dcterms:W3CDTF">2023-10-07T01:44:58Z</dcterms:created>
  <dcterms:modified xsi:type="dcterms:W3CDTF">2024-05-23T09:14:13Z</dcterms:modified>
</cp:coreProperties>
</file>