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58" r:id="rId9"/>
    <p:sldId id="259" r:id="rId10"/>
    <p:sldId id="260" r:id="rId11"/>
    <p:sldId id="261" r:id="rId12"/>
    <p:sldId id="262" r:id="rId13"/>
    <p:sldId id="256" r:id="rId14"/>
    <p:sldId id="257" r:id="rId15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24" y="1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1C642-435B-49F8-A55A-0E871178D345}" type="datetimeFigureOut">
              <a:rPr lang="th-TH" smtClean="0"/>
              <a:t>08/03/60</a:t>
            </a:fld>
            <a:endParaRPr lang="th-TH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85A2C6E-E830-4FBC-97C7-4A549874EBE5}" type="slidenum">
              <a:rPr lang="th-TH" smtClean="0"/>
              <a:t>‹#›</a:t>
            </a:fld>
            <a:endParaRPr lang="th-TH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1C642-435B-49F8-A55A-0E871178D345}" type="datetimeFigureOut">
              <a:rPr lang="th-TH" smtClean="0"/>
              <a:t>08/03/60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A2C6E-E830-4FBC-97C7-4A549874EBE5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1C642-435B-49F8-A55A-0E871178D345}" type="datetimeFigureOut">
              <a:rPr lang="th-TH" smtClean="0"/>
              <a:t>08/03/60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A2C6E-E830-4FBC-97C7-4A549874EBE5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1C642-435B-49F8-A55A-0E871178D345}" type="datetimeFigureOut">
              <a:rPr lang="th-TH" smtClean="0"/>
              <a:t>08/03/60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A2C6E-E830-4FBC-97C7-4A549874EBE5}" type="slidenum">
              <a:rPr lang="th-TH" smtClean="0"/>
              <a:t>‹#›</a:t>
            </a:fld>
            <a:endParaRPr lang="th-TH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1C642-435B-49F8-A55A-0E871178D345}" type="datetimeFigureOut">
              <a:rPr lang="th-TH" smtClean="0"/>
              <a:t>08/03/60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th-TH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85A2C6E-E830-4FBC-97C7-4A549874EBE5}" type="slidenum">
              <a:rPr lang="th-TH" smtClean="0"/>
              <a:t>‹#›</a:t>
            </a:fld>
            <a:endParaRPr lang="th-T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1C642-435B-49F8-A55A-0E871178D345}" type="datetimeFigureOut">
              <a:rPr lang="th-TH" smtClean="0"/>
              <a:t>08/03/60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A2C6E-E830-4FBC-97C7-4A549874EBE5}" type="slidenum">
              <a:rPr lang="th-TH" smtClean="0"/>
              <a:t>‹#›</a:t>
            </a:fld>
            <a:endParaRPr lang="th-TH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1C642-435B-49F8-A55A-0E871178D345}" type="datetimeFigureOut">
              <a:rPr lang="th-TH" smtClean="0"/>
              <a:t>08/03/60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A2C6E-E830-4FBC-97C7-4A549874EBE5}" type="slidenum">
              <a:rPr lang="th-TH" smtClean="0"/>
              <a:t>‹#›</a:t>
            </a:fld>
            <a:endParaRPr lang="th-TH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1C642-435B-49F8-A55A-0E871178D345}" type="datetimeFigureOut">
              <a:rPr lang="th-TH" smtClean="0"/>
              <a:t>08/03/60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A2C6E-E830-4FBC-97C7-4A549874EBE5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1C642-435B-49F8-A55A-0E871178D345}" type="datetimeFigureOut">
              <a:rPr lang="th-TH" smtClean="0"/>
              <a:t>08/03/60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A2C6E-E830-4FBC-97C7-4A549874EBE5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1C642-435B-49F8-A55A-0E871178D345}" type="datetimeFigureOut">
              <a:rPr lang="th-TH" smtClean="0"/>
              <a:t>08/03/60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A2C6E-E830-4FBC-97C7-4A549874EBE5}" type="slidenum">
              <a:rPr lang="th-TH" smtClean="0"/>
              <a:t>‹#›</a:t>
            </a:fld>
            <a:endParaRPr lang="th-TH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1C642-435B-49F8-A55A-0E871178D345}" type="datetimeFigureOut">
              <a:rPr lang="th-TH" smtClean="0"/>
              <a:t>08/03/60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85A2C6E-E830-4FBC-97C7-4A549874EBE5}" type="slidenum">
              <a:rPr lang="th-TH" smtClean="0"/>
              <a:t>‹#›</a:t>
            </a:fld>
            <a:endParaRPr lang="th-TH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EC1C642-435B-49F8-A55A-0E871178D345}" type="datetimeFigureOut">
              <a:rPr lang="th-TH" smtClean="0"/>
              <a:t>08/03/60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th-TH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85A2C6E-E830-4FBC-97C7-4A549874EBE5}" type="slidenum">
              <a:rPr lang="th-TH" smtClean="0"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รอง 1"/>
          <p:cNvSpPr>
            <a:spLocks noGrp="1"/>
          </p:cNvSpPr>
          <p:nvPr>
            <p:ph type="subTitle" idx="1"/>
          </p:nvPr>
        </p:nvSpPr>
        <p:spPr>
          <a:xfrm>
            <a:off x="1115616" y="1772816"/>
            <a:ext cx="7344816" cy="4104456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As</a:t>
            </a:r>
            <a:r>
              <a:rPr lang="en-US" sz="40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 a admin (</a:t>
            </a:r>
            <a:r>
              <a:rPr lang="th-TH" sz="40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ผู้ดูแลระบบ</a:t>
            </a:r>
            <a:r>
              <a:rPr lang="en-US" sz="40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)</a:t>
            </a:r>
          </a:p>
          <a:p>
            <a:pPr algn="l"/>
            <a:endParaRPr lang="en-US" sz="40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  <a:p>
            <a:pPr algn="l"/>
            <a:r>
              <a:rPr lang="en-US" sz="40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I want</a:t>
            </a:r>
            <a:r>
              <a:rPr lang="th-TH" sz="40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40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login </a:t>
            </a:r>
            <a:r>
              <a:rPr lang="th-TH" sz="40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เข้าสู่ระบบ</a:t>
            </a:r>
            <a:endParaRPr lang="en-US" sz="40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  <a:p>
            <a:pPr algn="l"/>
            <a:endParaRPr lang="en-US" sz="4000" b="1" dirty="0" smtClean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  <a:p>
            <a:pPr algn="l"/>
            <a:r>
              <a:rPr lang="en-US" sz="40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so </a:t>
            </a:r>
            <a:r>
              <a:rPr lang="en-US" sz="4000" b="1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that </a:t>
            </a:r>
            <a:r>
              <a:rPr lang="th-TH" sz="4000" b="1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ใช้</a:t>
            </a:r>
            <a:r>
              <a:rPr lang="th-TH" sz="40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งานระบบ</a:t>
            </a:r>
            <a:endParaRPr lang="en-US" sz="40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  <a:p>
            <a:endParaRPr lang="th-TH" dirty="0"/>
          </a:p>
        </p:txBody>
      </p:sp>
      <p:sp>
        <p:nvSpPr>
          <p:cNvPr id="3" name="ชื่อเรื่อง 2"/>
          <p:cNvSpPr>
            <a:spLocks noGrp="1"/>
          </p:cNvSpPr>
          <p:nvPr>
            <p:ph type="ctrTitle"/>
          </p:nvPr>
        </p:nvSpPr>
        <p:spPr>
          <a:xfrm>
            <a:off x="467544" y="116632"/>
            <a:ext cx="8229600" cy="1470025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Product Backlog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740434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subTitle" idx="1"/>
          </p:nvPr>
        </p:nvSpPr>
        <p:spPr>
          <a:xfrm>
            <a:off x="251520" y="1628800"/>
            <a:ext cx="8892480" cy="5040560"/>
          </a:xfrm>
        </p:spPr>
        <p:txBody>
          <a:bodyPr>
            <a:noAutofit/>
          </a:bodyPr>
          <a:lstStyle/>
          <a:p>
            <a:pPr algn="l"/>
            <a:r>
              <a:rPr lang="en-US" sz="40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As a </a:t>
            </a:r>
            <a:r>
              <a:rPr lang="th-TH" sz="40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	</a:t>
            </a:r>
            <a:r>
              <a:rPr lang="th-TH" sz="40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ผู้สร้าง</a:t>
            </a:r>
            <a:r>
              <a:rPr lang="th-TH" sz="40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กิจกรรม</a:t>
            </a:r>
          </a:p>
          <a:p>
            <a:pPr algn="l"/>
            <a:endParaRPr lang="th-TH" sz="4000" b="1" dirty="0" smtClean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  <a:p>
            <a:pPr algn="l"/>
            <a:r>
              <a:rPr lang="en-US" sz="40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I want </a:t>
            </a:r>
            <a:r>
              <a:rPr lang="th-TH" sz="40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	</a:t>
            </a:r>
            <a:r>
              <a:rPr lang="th-TH" sz="40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เพิ่ม</a:t>
            </a:r>
            <a:r>
              <a:rPr lang="th-TH" sz="40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ผู้เข้าร่วมกิจกรรมซึ่งประกอบด้วย อาจารย์และชั้นปีของนักศึกษาที่เกี่ยวข้อง </a:t>
            </a:r>
            <a:r>
              <a:rPr lang="th-TH" sz="40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โดยฉันสามารถ</a:t>
            </a:r>
            <a:r>
              <a:rPr lang="th-TH" sz="40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เลือกรายชื่ออาจารย์และชั้นปีของนักศึกษาที่</a:t>
            </a:r>
            <a:r>
              <a:rPr lang="th-TH" sz="40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มีอยู่ในระบบ</a:t>
            </a:r>
            <a:r>
              <a:rPr lang="th-TH" sz="40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ได้</a:t>
            </a:r>
          </a:p>
          <a:p>
            <a:pPr algn="l"/>
            <a:endParaRPr lang="th-TH" sz="4000" b="1" dirty="0" smtClean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  <a:p>
            <a:pPr algn="l"/>
            <a:r>
              <a:rPr lang="en-US" sz="40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so that </a:t>
            </a:r>
            <a:r>
              <a:rPr lang="th-TH" sz="40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ให้</a:t>
            </a:r>
            <a:r>
              <a:rPr lang="th-TH" sz="40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ทราบว่ากิจกรรมมีใคเข้าร่วมบ้าง</a:t>
            </a:r>
            <a:endParaRPr lang="en-US" sz="4000" b="1" dirty="0" smtClean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11560" y="0"/>
            <a:ext cx="8229600" cy="1470025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Product Backlog</a:t>
            </a:r>
            <a:endParaRPr lang="th-TH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729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subTitle" idx="1"/>
          </p:nvPr>
        </p:nvSpPr>
        <p:spPr>
          <a:xfrm>
            <a:off x="251520" y="1628800"/>
            <a:ext cx="8892480" cy="5040560"/>
          </a:xfrm>
        </p:spPr>
        <p:txBody>
          <a:bodyPr>
            <a:noAutofit/>
          </a:bodyPr>
          <a:lstStyle/>
          <a:p>
            <a:pPr algn="l"/>
            <a:r>
              <a:rPr lang="en-US" sz="40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As a </a:t>
            </a:r>
            <a:r>
              <a:rPr lang="th-TH" sz="40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	</a:t>
            </a:r>
            <a:r>
              <a:rPr lang="th-TH" sz="40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ผู้สร้าง</a:t>
            </a:r>
            <a:r>
              <a:rPr lang="th-TH" sz="40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กิจกรรม</a:t>
            </a:r>
          </a:p>
          <a:p>
            <a:pPr algn="l"/>
            <a:endParaRPr lang="th-TH" sz="4000" b="1" dirty="0" smtClean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  <a:p>
            <a:pPr algn="l"/>
            <a:r>
              <a:rPr lang="en-US" sz="40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I want </a:t>
            </a:r>
            <a:r>
              <a:rPr lang="th-TH" sz="40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	</a:t>
            </a:r>
            <a:r>
              <a:rPr lang="th-TH" sz="40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เพิ่ม</a:t>
            </a:r>
            <a:r>
              <a:rPr lang="th-TH" sz="40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อาจารย์ผู้รับผิดชอบกิจกรรม โดยฉันสามารถเลือกรายชื่ออาจารย์ที่มีอยู่ในระบบได้</a:t>
            </a:r>
          </a:p>
          <a:p>
            <a:pPr algn="l"/>
            <a:endParaRPr lang="th-TH" sz="4000" b="1" dirty="0" smtClean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  <a:p>
            <a:pPr algn="l"/>
            <a:r>
              <a:rPr lang="en-US" sz="40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so that </a:t>
            </a:r>
            <a:r>
              <a:rPr lang="th-TH" sz="40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ให้</a:t>
            </a:r>
            <a:r>
              <a:rPr lang="th-TH" sz="40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ทราบว่าอาจารย์รับผิดชอบกิจกรรมไหน</a:t>
            </a:r>
            <a:endParaRPr lang="en-US" sz="4000" b="1" dirty="0" smtClean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  <a:p>
            <a:pPr algn="l"/>
            <a:endParaRPr lang="th-TH" sz="40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11560" y="0"/>
            <a:ext cx="8229600" cy="1470025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Product Backlog</a:t>
            </a:r>
            <a:endParaRPr lang="th-TH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865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subTitle" idx="1"/>
          </p:nvPr>
        </p:nvSpPr>
        <p:spPr>
          <a:xfrm>
            <a:off x="251520" y="1628800"/>
            <a:ext cx="8892480" cy="5040560"/>
          </a:xfrm>
        </p:spPr>
        <p:txBody>
          <a:bodyPr>
            <a:noAutofit/>
          </a:bodyPr>
          <a:lstStyle/>
          <a:p>
            <a:pPr algn="l"/>
            <a:r>
              <a:rPr lang="en-US" sz="40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As a </a:t>
            </a:r>
            <a:r>
              <a:rPr lang="th-TH" sz="40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	</a:t>
            </a:r>
            <a:r>
              <a:rPr lang="th-TH" sz="40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ผู้สร้าง</a:t>
            </a:r>
            <a:r>
              <a:rPr lang="th-TH" sz="40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กิจกรรม</a:t>
            </a:r>
          </a:p>
          <a:p>
            <a:pPr algn="l"/>
            <a:endParaRPr lang="th-TH" sz="4000" b="1" dirty="0" smtClean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  <a:p>
            <a:pPr algn="l"/>
            <a:r>
              <a:rPr lang="en-US" sz="40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I want </a:t>
            </a:r>
            <a:r>
              <a:rPr lang="th-TH" sz="40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	</a:t>
            </a:r>
            <a:r>
              <a:rPr lang="th-TH" sz="40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ค้นหา</a:t>
            </a:r>
            <a:r>
              <a:rPr lang="th-TH" sz="40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กิจกรรมที่มีอยู่ใน</a:t>
            </a:r>
            <a:r>
              <a:rPr lang="th-TH" sz="40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ระบบได้ </a:t>
            </a:r>
            <a:r>
              <a:rPr lang="th-TH" sz="40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โดยสามารถใช้ </a:t>
            </a:r>
            <a:r>
              <a:rPr lang="th-TH" sz="40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ชื่อกิจกรรม ภาคการศึกษา วัน เวลา สถานที่ อ</a:t>
            </a:r>
            <a:r>
              <a:rPr lang="th-TH" sz="40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าจารย์</a:t>
            </a:r>
            <a:endParaRPr lang="th-TH" sz="40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  <a:p>
            <a:pPr algn="l"/>
            <a:r>
              <a:rPr lang="th-TH" sz="40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ผู้รับผิดชอบ </a:t>
            </a:r>
            <a:r>
              <a:rPr lang="th-TH" sz="40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หรือชั้น</a:t>
            </a:r>
            <a:r>
              <a:rPr lang="th-TH" sz="40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ปีของนักศึกษาที่</a:t>
            </a:r>
            <a:r>
              <a:rPr lang="th-TH" sz="40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เกี่ยวข้องในการค้นหากิจกรรม</a:t>
            </a:r>
          </a:p>
          <a:p>
            <a:pPr algn="l"/>
            <a:r>
              <a:rPr lang="en-US" sz="40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so that </a:t>
            </a:r>
            <a:r>
              <a:rPr lang="th-TH" sz="40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ทราบ</a:t>
            </a:r>
            <a:r>
              <a:rPr lang="th-TH" sz="40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ว่ามีกิจกรรมใดบ้าง</a:t>
            </a:r>
            <a:endParaRPr lang="en-US" sz="4000" b="1" dirty="0" smtClean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11560" y="0"/>
            <a:ext cx="8229600" cy="1470025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Product Backlog</a:t>
            </a:r>
            <a:endParaRPr lang="th-TH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738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subTitle" idx="1"/>
          </p:nvPr>
        </p:nvSpPr>
        <p:spPr>
          <a:xfrm>
            <a:off x="251520" y="1628800"/>
            <a:ext cx="8892480" cy="5040560"/>
          </a:xfrm>
        </p:spPr>
        <p:txBody>
          <a:bodyPr>
            <a:noAutofit/>
          </a:bodyPr>
          <a:lstStyle/>
          <a:p>
            <a:pPr algn="l"/>
            <a:r>
              <a:rPr lang="en-US" sz="40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As </a:t>
            </a:r>
            <a:r>
              <a:rPr lang="en-US" sz="40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a		</a:t>
            </a:r>
            <a:r>
              <a:rPr lang="th-TH" sz="40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ผู้ใช้ทั่วไป</a:t>
            </a:r>
            <a:endParaRPr lang="en-US" sz="4000" b="1" dirty="0" smtClean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  <a:p>
            <a:pPr algn="l"/>
            <a:endParaRPr lang="en-US" sz="4000" b="1" dirty="0" smtClean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  <a:p>
            <a:pPr algn="l"/>
            <a:r>
              <a:rPr lang="en-US" sz="40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I want</a:t>
            </a:r>
            <a:r>
              <a:rPr lang="th-TH" sz="40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	</a:t>
            </a:r>
            <a:r>
              <a:rPr lang="th-TH" sz="40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ค้นหา</a:t>
            </a:r>
            <a:r>
              <a:rPr lang="th-TH" sz="40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กิจกรรมจากชื่อกิจกรรม </a:t>
            </a:r>
            <a:r>
              <a:rPr lang="th-TH" sz="40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ภาค</a:t>
            </a:r>
            <a:r>
              <a:rPr lang="th-TH" sz="40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การศึกษา </a:t>
            </a:r>
            <a:r>
              <a:rPr lang="th-TH" sz="40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คณาจารย์ผู้รับผิดชอบ หรือชั้นปีของนักศึกษา</a:t>
            </a:r>
          </a:p>
          <a:p>
            <a:pPr algn="l"/>
            <a:r>
              <a:rPr lang="en-US" sz="40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so that	</a:t>
            </a:r>
            <a:r>
              <a:rPr lang="th-TH" sz="40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จะได้</a:t>
            </a:r>
            <a:r>
              <a:rPr lang="th-TH" sz="40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ทราบรายละเอียดของกิจกรรมที่ต้องการค้นหา</a:t>
            </a:r>
            <a:r>
              <a:rPr lang="en-US" sz="40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	     </a:t>
            </a:r>
            <a:endParaRPr lang="en-US" sz="4000" b="1" dirty="0" smtClean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  <a:p>
            <a:pPr algn="l"/>
            <a:endParaRPr lang="th-TH" sz="40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11560" y="0"/>
            <a:ext cx="8229600" cy="1470025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Product Backlog</a:t>
            </a:r>
            <a:endParaRPr lang="th-TH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subTitle" idx="1"/>
          </p:nvPr>
        </p:nvSpPr>
        <p:spPr>
          <a:xfrm>
            <a:off x="251520" y="1628800"/>
            <a:ext cx="8892480" cy="5040560"/>
          </a:xfrm>
        </p:spPr>
        <p:txBody>
          <a:bodyPr>
            <a:noAutofit/>
          </a:bodyPr>
          <a:lstStyle/>
          <a:p>
            <a:pPr algn="l"/>
            <a:r>
              <a:rPr lang="en-US" sz="40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As </a:t>
            </a:r>
            <a:r>
              <a:rPr lang="en-US" sz="40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a		</a:t>
            </a:r>
            <a:r>
              <a:rPr lang="th-TH" sz="40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ผู้ใช้ทั่วไป</a:t>
            </a:r>
            <a:endParaRPr lang="en-US" sz="4000" b="1" dirty="0" smtClean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  <a:p>
            <a:pPr algn="l"/>
            <a:endParaRPr lang="en-US" sz="4000" b="1" dirty="0" smtClean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  <a:p>
            <a:pPr algn="l"/>
            <a:r>
              <a:rPr lang="en-US" sz="40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I want</a:t>
            </a:r>
            <a:r>
              <a:rPr lang="th-TH" sz="40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    	ค้นหา</a:t>
            </a:r>
            <a:r>
              <a:rPr lang="th-TH" sz="40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รายการประวัติการเข้าร่วมกิจกรรม</a:t>
            </a:r>
            <a:r>
              <a:rPr lang="th-TH" sz="40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ของนักศึกษาจาก ชื่อนักศึกษา หรือ รหัสนักศึกษา</a:t>
            </a:r>
            <a:endParaRPr lang="en-US" sz="4000" b="1" dirty="0" smtClean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  <a:p>
            <a:pPr algn="l"/>
            <a:r>
              <a:rPr lang="en-US" sz="40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so that	</a:t>
            </a:r>
            <a:r>
              <a:rPr lang="th-TH" sz="40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จะได้ทราบประวัติการเข้าร่วมกิจกรรมของ</a:t>
            </a:r>
            <a:r>
              <a:rPr lang="th-TH" sz="40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นักศึกษา</a:t>
            </a:r>
            <a:r>
              <a:rPr lang="en-US" sz="40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	     </a:t>
            </a:r>
            <a:endParaRPr lang="en-US" sz="4000" b="1" dirty="0" smtClean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  <a:p>
            <a:pPr algn="l"/>
            <a:endParaRPr lang="th-TH" sz="40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11560" y="0"/>
            <a:ext cx="8229600" cy="1470025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Product Backlog</a:t>
            </a:r>
            <a:endParaRPr lang="th-TH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22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subTitle" idx="1"/>
          </p:nvPr>
        </p:nvSpPr>
        <p:spPr>
          <a:xfrm>
            <a:off x="251520" y="1628800"/>
            <a:ext cx="8892480" cy="5040560"/>
          </a:xfrm>
        </p:spPr>
        <p:txBody>
          <a:bodyPr>
            <a:noAutofit/>
          </a:bodyPr>
          <a:lstStyle/>
          <a:p>
            <a:pPr algn="l"/>
            <a:r>
              <a:rPr lang="en-US" sz="40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As a</a:t>
            </a:r>
            <a:r>
              <a:rPr lang="en-US" sz="40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40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admin (</a:t>
            </a:r>
            <a:r>
              <a:rPr lang="th-TH" sz="40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ผู้ดูแลระบบ</a:t>
            </a:r>
            <a:r>
              <a:rPr lang="en-US" sz="40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)</a:t>
            </a:r>
          </a:p>
          <a:p>
            <a:pPr algn="l"/>
            <a:endParaRPr lang="en-US" sz="4000" b="1" dirty="0" smtClean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  <a:p>
            <a:pPr algn="l"/>
            <a:r>
              <a:rPr lang="en-US" sz="40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I want</a:t>
            </a:r>
            <a:r>
              <a:rPr lang="th-TH" sz="40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 เพิ่มข้อมูลอาจารย์ในระบบ</a:t>
            </a:r>
            <a:br>
              <a:rPr lang="th-TH" sz="40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</a:br>
            <a:endParaRPr lang="en-US" sz="4000" b="1" dirty="0" smtClean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  <a:p>
            <a:pPr algn="l"/>
            <a:r>
              <a:rPr lang="en-US" sz="40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so that</a:t>
            </a:r>
            <a:r>
              <a:rPr lang="en-US" sz="40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40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ข้อมูลอาจารย์ให้ถูกต้อง และเป็นปัจจุบัน</a:t>
            </a:r>
            <a:endParaRPr lang="en-US" sz="4000" b="1" dirty="0" smtClean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  <a:p>
            <a:pPr algn="l"/>
            <a:endParaRPr lang="th-TH" sz="40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11560" y="0"/>
            <a:ext cx="8229600" cy="1470025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Product Backlog</a:t>
            </a:r>
            <a:endParaRPr lang="th-TH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75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รอง 1"/>
          <p:cNvSpPr>
            <a:spLocks noGrp="1"/>
          </p:cNvSpPr>
          <p:nvPr>
            <p:ph type="subTitle" idx="1"/>
          </p:nvPr>
        </p:nvSpPr>
        <p:spPr>
          <a:xfrm>
            <a:off x="827584" y="1844824"/>
            <a:ext cx="7200800" cy="4176464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As a </a:t>
            </a:r>
            <a:r>
              <a:rPr lang="en-US" sz="40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admin </a:t>
            </a:r>
            <a:r>
              <a:rPr lang="en-US" sz="40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(</a:t>
            </a:r>
            <a:r>
              <a:rPr lang="th-TH" sz="40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ผู้ดูแลระบบ</a:t>
            </a:r>
            <a:r>
              <a:rPr lang="en-US" sz="40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)</a:t>
            </a:r>
          </a:p>
          <a:p>
            <a:pPr algn="l"/>
            <a:endParaRPr lang="en-US" sz="40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  <a:p>
            <a:pPr algn="l"/>
            <a:r>
              <a:rPr lang="en-US" sz="40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I </a:t>
            </a:r>
            <a:r>
              <a:rPr lang="en-US" sz="40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want</a:t>
            </a:r>
            <a:r>
              <a:rPr lang="th-TH" sz="40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40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ลบข้อมูลอาจารย์ใน</a:t>
            </a:r>
            <a:r>
              <a:rPr lang="th-TH" sz="40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ระบบ</a:t>
            </a:r>
            <a:br>
              <a:rPr lang="th-TH" sz="40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</a:br>
            <a:endParaRPr lang="en-US" sz="40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  <a:p>
            <a:pPr algn="l"/>
            <a:r>
              <a:rPr lang="en-US" sz="40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so </a:t>
            </a:r>
            <a:r>
              <a:rPr lang="en-US" sz="40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that</a:t>
            </a:r>
            <a:r>
              <a:rPr lang="th-TH" sz="40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 ข้อมูลอาจารย์ให้ถูกต้องและเป็นปัจจุบัน</a:t>
            </a:r>
            <a:endParaRPr lang="th-TH" sz="28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  <a:p>
            <a:endParaRPr lang="th-TH" dirty="0"/>
          </a:p>
        </p:txBody>
      </p:sp>
      <p:sp>
        <p:nvSpPr>
          <p:cNvPr id="3" name="ชื่อเรื่อง 2"/>
          <p:cNvSpPr>
            <a:spLocks noGrp="1"/>
          </p:cNvSpPr>
          <p:nvPr>
            <p:ph type="ctrTitle"/>
          </p:nvPr>
        </p:nvSpPr>
        <p:spPr>
          <a:xfrm>
            <a:off x="323528" y="116633"/>
            <a:ext cx="8229600" cy="1224136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Product Backlog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741207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รอง 1"/>
          <p:cNvSpPr>
            <a:spLocks noGrp="1"/>
          </p:cNvSpPr>
          <p:nvPr>
            <p:ph type="subTitle" idx="1"/>
          </p:nvPr>
        </p:nvSpPr>
        <p:spPr>
          <a:xfrm>
            <a:off x="1115616" y="1700808"/>
            <a:ext cx="7128792" cy="4392488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As a </a:t>
            </a:r>
            <a:r>
              <a:rPr lang="en-US" sz="40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admin </a:t>
            </a:r>
            <a:r>
              <a:rPr lang="en-US" sz="40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(</a:t>
            </a:r>
            <a:r>
              <a:rPr lang="th-TH" sz="40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ผู้ดูแลระบบ</a:t>
            </a:r>
            <a:r>
              <a:rPr lang="en-US" sz="40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)</a:t>
            </a:r>
            <a:endParaRPr lang="en-US" sz="40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  <a:p>
            <a:pPr algn="l"/>
            <a:endParaRPr lang="en-US" sz="40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  <a:p>
            <a:pPr algn="l"/>
            <a:r>
              <a:rPr lang="en-US" sz="40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I want</a:t>
            </a:r>
            <a:r>
              <a:rPr lang="th-TH" sz="40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40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แก้ไขข้อมูลอาจารย์ใน</a:t>
            </a:r>
            <a:r>
              <a:rPr lang="th-TH" sz="40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ระบบ</a:t>
            </a:r>
            <a:br>
              <a:rPr lang="th-TH" sz="40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</a:br>
            <a:endParaRPr lang="en-US" sz="40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  <a:p>
            <a:pPr algn="l"/>
            <a:r>
              <a:rPr lang="en-US" sz="40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so that </a:t>
            </a:r>
            <a:r>
              <a:rPr lang="th-TH" sz="40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ข้อมูลอาจารย์ให้ถูกต้อง สมบูรณ์</a:t>
            </a:r>
            <a:endParaRPr lang="en-US" sz="40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  <a:p>
            <a:pPr algn="l"/>
            <a:endParaRPr lang="th-TH" sz="28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  <a:p>
            <a:endParaRPr lang="th-TH" dirty="0"/>
          </a:p>
        </p:txBody>
      </p:sp>
      <p:sp>
        <p:nvSpPr>
          <p:cNvPr id="3" name="ชื่อเรื่อง 2"/>
          <p:cNvSpPr>
            <a:spLocks noGrp="1"/>
          </p:cNvSpPr>
          <p:nvPr>
            <p:ph type="ctrTitle"/>
          </p:nvPr>
        </p:nvSpPr>
        <p:spPr>
          <a:xfrm>
            <a:off x="395536" y="1424"/>
            <a:ext cx="8229600" cy="1470025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Product Backlog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246612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รอง 1"/>
          <p:cNvSpPr>
            <a:spLocks noGrp="1"/>
          </p:cNvSpPr>
          <p:nvPr>
            <p:ph type="subTitle" idx="1"/>
          </p:nvPr>
        </p:nvSpPr>
        <p:spPr>
          <a:xfrm>
            <a:off x="899592" y="1700808"/>
            <a:ext cx="7704856" cy="3888432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As a admin (</a:t>
            </a:r>
            <a:r>
              <a:rPr lang="th-TH" sz="40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ผู้ดูแลระบบ</a:t>
            </a:r>
            <a:r>
              <a:rPr lang="en-US" sz="40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)</a:t>
            </a:r>
          </a:p>
          <a:p>
            <a:pPr algn="l"/>
            <a:endParaRPr lang="en-US" sz="40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  <a:p>
            <a:pPr algn="l"/>
            <a:r>
              <a:rPr lang="en-US" sz="40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I want</a:t>
            </a:r>
            <a:r>
              <a:rPr lang="th-TH" sz="40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 เพิ่ม</a:t>
            </a:r>
            <a:r>
              <a:rPr lang="th-TH" sz="40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ข้อมูลนักศึกษา</a:t>
            </a:r>
            <a:r>
              <a:rPr lang="th-TH" sz="40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ในระบบ</a:t>
            </a:r>
            <a:br>
              <a:rPr lang="th-TH" sz="40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</a:br>
            <a:endParaRPr lang="en-US" sz="40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  <a:p>
            <a:pPr algn="l"/>
            <a:r>
              <a:rPr lang="en-US" sz="40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so that </a:t>
            </a:r>
            <a:r>
              <a:rPr lang="th-TH" sz="40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ข้อมูลนักศึกษาให้</a:t>
            </a:r>
            <a:r>
              <a:rPr lang="th-TH" sz="40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ถูกต้อง และเป็นปัจจุบัน</a:t>
            </a:r>
            <a:endParaRPr lang="th-TH" sz="28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  <a:p>
            <a:endParaRPr lang="th-TH" dirty="0"/>
          </a:p>
        </p:txBody>
      </p:sp>
      <p:sp>
        <p:nvSpPr>
          <p:cNvPr id="3" name="ชื่อเรื่อง 2"/>
          <p:cNvSpPr>
            <a:spLocks noGrp="1"/>
          </p:cNvSpPr>
          <p:nvPr>
            <p:ph type="ctrTitle"/>
          </p:nvPr>
        </p:nvSpPr>
        <p:spPr>
          <a:xfrm>
            <a:off x="611560" y="21744"/>
            <a:ext cx="8229600" cy="1470025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Product Backlog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358077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รอง 1"/>
          <p:cNvSpPr>
            <a:spLocks noGrp="1"/>
          </p:cNvSpPr>
          <p:nvPr>
            <p:ph type="subTitle" idx="1"/>
          </p:nvPr>
        </p:nvSpPr>
        <p:spPr>
          <a:xfrm>
            <a:off x="971600" y="1628800"/>
            <a:ext cx="7200800" cy="4032448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As a admin (</a:t>
            </a:r>
            <a:r>
              <a:rPr lang="th-TH" sz="40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ผู้ดูแลระบบ</a:t>
            </a:r>
            <a:r>
              <a:rPr lang="en-US" sz="40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)</a:t>
            </a:r>
          </a:p>
          <a:p>
            <a:pPr algn="l"/>
            <a:endParaRPr lang="en-US" sz="40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  <a:p>
            <a:pPr algn="l"/>
            <a:r>
              <a:rPr lang="en-US" sz="40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I want</a:t>
            </a:r>
            <a:r>
              <a:rPr lang="th-TH" sz="40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 ลบ</a:t>
            </a:r>
            <a:r>
              <a:rPr lang="th-TH" sz="40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ข้อมูลนักศึกษา</a:t>
            </a:r>
            <a:r>
              <a:rPr lang="th-TH" sz="40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ในระบบ</a:t>
            </a:r>
            <a:br>
              <a:rPr lang="th-TH" sz="40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</a:br>
            <a:endParaRPr lang="en-US" sz="40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  <a:p>
            <a:pPr algn="l"/>
            <a:r>
              <a:rPr lang="en-US" sz="40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so that</a:t>
            </a:r>
            <a:r>
              <a:rPr lang="th-TH" sz="40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40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ข้อมูลนักศึกษาให้ถูกต้อง</a:t>
            </a:r>
            <a:r>
              <a:rPr lang="th-TH" sz="40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และเป็นปัจจุบัน</a:t>
            </a:r>
          </a:p>
          <a:p>
            <a:pPr algn="l"/>
            <a:endParaRPr lang="th-TH" dirty="0"/>
          </a:p>
        </p:txBody>
      </p:sp>
      <p:sp>
        <p:nvSpPr>
          <p:cNvPr id="3" name="ชื่อเรื่อง 2"/>
          <p:cNvSpPr>
            <a:spLocks noGrp="1"/>
          </p:cNvSpPr>
          <p:nvPr>
            <p:ph type="ctrTitle"/>
          </p:nvPr>
        </p:nvSpPr>
        <p:spPr>
          <a:xfrm>
            <a:off x="395536" y="0"/>
            <a:ext cx="8229600" cy="1470025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Product Backlog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05457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รอง 1"/>
          <p:cNvSpPr>
            <a:spLocks noGrp="1"/>
          </p:cNvSpPr>
          <p:nvPr>
            <p:ph type="subTitle" idx="1"/>
          </p:nvPr>
        </p:nvSpPr>
        <p:spPr>
          <a:xfrm>
            <a:off x="1259632" y="1844824"/>
            <a:ext cx="6984776" cy="4032448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As a admin (</a:t>
            </a:r>
            <a:r>
              <a:rPr lang="th-TH" sz="40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ผู้ดูแลระบบ</a:t>
            </a:r>
            <a:r>
              <a:rPr lang="en-US" sz="40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)</a:t>
            </a:r>
          </a:p>
          <a:p>
            <a:pPr algn="l"/>
            <a:endParaRPr lang="en-US" sz="40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  <a:p>
            <a:pPr algn="l"/>
            <a:r>
              <a:rPr lang="en-US" sz="40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I want</a:t>
            </a:r>
            <a:r>
              <a:rPr lang="th-TH" sz="40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40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แก้ไขข้อมูลนักศึกษา</a:t>
            </a:r>
            <a:r>
              <a:rPr lang="th-TH" sz="40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ในระบบ</a:t>
            </a:r>
            <a:br>
              <a:rPr lang="th-TH" sz="40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</a:br>
            <a:endParaRPr lang="en-US" sz="40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  <a:p>
            <a:pPr algn="l"/>
            <a:r>
              <a:rPr lang="en-US" sz="40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so that </a:t>
            </a:r>
            <a:r>
              <a:rPr lang="th-TH" sz="40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ข้อมูลนักศึกษาให้ถูกต้อง สมบูรณ์</a:t>
            </a:r>
            <a:endParaRPr lang="en-US" sz="40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  <a:p>
            <a:endParaRPr lang="th-TH" dirty="0"/>
          </a:p>
        </p:txBody>
      </p:sp>
      <p:sp>
        <p:nvSpPr>
          <p:cNvPr id="3" name="ชื่อเรื่อง 2"/>
          <p:cNvSpPr>
            <a:spLocks noGrp="1"/>
          </p:cNvSpPr>
          <p:nvPr>
            <p:ph type="ctrTitle"/>
          </p:nvPr>
        </p:nvSpPr>
        <p:spPr>
          <a:xfrm>
            <a:off x="611560" y="-18896"/>
            <a:ext cx="8229600" cy="1470025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Product Backlog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568853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subTitle" idx="1"/>
          </p:nvPr>
        </p:nvSpPr>
        <p:spPr>
          <a:xfrm>
            <a:off x="251520" y="1628800"/>
            <a:ext cx="8892480" cy="5040560"/>
          </a:xfrm>
        </p:spPr>
        <p:txBody>
          <a:bodyPr>
            <a:noAutofit/>
          </a:bodyPr>
          <a:lstStyle/>
          <a:p>
            <a:pPr algn="l"/>
            <a:r>
              <a:rPr lang="en-US" sz="40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As a </a:t>
            </a:r>
            <a:r>
              <a:rPr lang="th-TH" sz="40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อาจารย์</a:t>
            </a:r>
            <a:endParaRPr lang="en-US" sz="4000" b="1" dirty="0" smtClean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  <a:p>
            <a:pPr algn="l"/>
            <a:endParaRPr lang="en-US" sz="4000" b="1" dirty="0" smtClean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  <a:p>
            <a:pPr algn="l"/>
            <a:r>
              <a:rPr lang="en-US" sz="40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I </a:t>
            </a:r>
            <a:r>
              <a:rPr lang="en-US" sz="40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want </a:t>
            </a:r>
            <a:r>
              <a:rPr lang="th-TH" sz="40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 เข้าสู่ระบบ</a:t>
            </a:r>
            <a:endParaRPr lang="en-US" sz="4000" b="1" dirty="0" smtClean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  <a:p>
            <a:pPr algn="l"/>
            <a:r>
              <a:rPr lang="en-US" sz="40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so that </a:t>
            </a:r>
            <a:r>
              <a:rPr lang="th-TH" sz="40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เข้าใช้งานระบบ</a:t>
            </a:r>
            <a:endParaRPr lang="th-TH" sz="40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11560" y="0"/>
            <a:ext cx="8229600" cy="1470025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Product Backlog</a:t>
            </a:r>
            <a:endParaRPr lang="th-TH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273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subTitle" idx="1"/>
          </p:nvPr>
        </p:nvSpPr>
        <p:spPr>
          <a:xfrm>
            <a:off x="251520" y="1628800"/>
            <a:ext cx="8892480" cy="5040560"/>
          </a:xfrm>
        </p:spPr>
        <p:txBody>
          <a:bodyPr>
            <a:noAutofit/>
          </a:bodyPr>
          <a:lstStyle/>
          <a:p>
            <a:pPr algn="l"/>
            <a:r>
              <a:rPr lang="en-US" sz="40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As a </a:t>
            </a:r>
            <a:r>
              <a:rPr lang="th-TH" sz="40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ผู้สร้างกิจกรรม</a:t>
            </a:r>
            <a:endParaRPr lang="en-US" sz="4000" b="1" dirty="0" smtClean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  <a:p>
            <a:pPr algn="l"/>
            <a:endParaRPr lang="en-US" sz="40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  <a:p>
            <a:pPr algn="l"/>
            <a:r>
              <a:rPr lang="en-US" sz="40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I </a:t>
            </a:r>
            <a:r>
              <a:rPr lang="en-US" sz="40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want </a:t>
            </a:r>
            <a:r>
              <a:rPr lang="th-TH" sz="40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 เพิ่มข้อมูลกิจกรรม โดย</a:t>
            </a:r>
            <a:r>
              <a:rPr lang="th-TH" sz="40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ประกอบด้วย ชื่อกิจกรรม คำอธิบายรายละเอียดกิจกรรม ภาคการศึกษา วัน เวลา </a:t>
            </a:r>
            <a:r>
              <a:rPr lang="th-TH" sz="40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และ</a:t>
            </a:r>
            <a:r>
              <a:rPr lang="th-TH" sz="40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สถานที่</a:t>
            </a:r>
            <a:endParaRPr lang="en-US" sz="4000" b="1" dirty="0" smtClean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  <a:p>
            <a:pPr algn="l"/>
            <a:r>
              <a:rPr lang="en-US" sz="40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so that </a:t>
            </a:r>
            <a:r>
              <a:rPr lang="th-TH" sz="40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เพื่อเก็บข้อมูลกิจกรรมลงในระบบ</a:t>
            </a:r>
            <a:endParaRPr lang="th-TH" sz="40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11560" y="0"/>
            <a:ext cx="8229600" cy="1470025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Product Backlog</a:t>
            </a:r>
            <a:endParaRPr lang="th-TH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6501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144</TotalTime>
  <Words>42</Words>
  <Application>Microsoft Office PowerPoint</Application>
  <PresentationFormat>นำเสนอทางหน้าจอ (4:3)</PresentationFormat>
  <Paragraphs>74</Paragraphs>
  <Slides>14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14</vt:i4>
      </vt:variant>
    </vt:vector>
  </HeadingPairs>
  <TitlesOfParts>
    <vt:vector size="15" baseType="lpstr">
      <vt:lpstr>Equity</vt:lpstr>
      <vt:lpstr>Product Backlog</vt:lpstr>
      <vt:lpstr>Product Backlog</vt:lpstr>
      <vt:lpstr>Product Backlog</vt:lpstr>
      <vt:lpstr>Product Backlog</vt:lpstr>
      <vt:lpstr>Product Backlog</vt:lpstr>
      <vt:lpstr>Product Backlog</vt:lpstr>
      <vt:lpstr>Product Backlog</vt:lpstr>
      <vt:lpstr>Product Backlog</vt:lpstr>
      <vt:lpstr>Product Backlog</vt:lpstr>
      <vt:lpstr>Product Backlog</vt:lpstr>
      <vt:lpstr>Product Backlog</vt:lpstr>
      <vt:lpstr>Product Backlog</vt:lpstr>
      <vt:lpstr>Product Backlog</vt:lpstr>
      <vt:lpstr>Product Backlog</vt:lpstr>
    </vt:vector>
  </TitlesOfParts>
  <Company>Wu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Backlog</dc:title>
  <dc:creator>Walailak University</dc:creator>
  <cp:lastModifiedBy>Msi</cp:lastModifiedBy>
  <cp:revision>9</cp:revision>
  <dcterms:created xsi:type="dcterms:W3CDTF">2017-03-07T08:46:08Z</dcterms:created>
  <dcterms:modified xsi:type="dcterms:W3CDTF">2017-03-08T09:04:58Z</dcterms:modified>
</cp:coreProperties>
</file>