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1pPr>
    <a:lvl2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2pPr>
    <a:lvl3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3pPr>
    <a:lvl4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4pPr>
    <a:lvl5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5pPr>
    <a:lvl6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6pPr>
    <a:lvl7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7pPr>
    <a:lvl8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8pPr>
    <a:lvl9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FF1"/>
          </a:solidFill>
        </a:fill>
      </a:tcStyle>
    </a:wholeTbl>
    <a:band2H>
      <a:tcTxStyle b="def" i="def"/>
      <a:tcStyle>
        <a:tcBdr/>
        <a:fill>
          <a:solidFill>
            <a:srgbClr val="F1F7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CDF"/>
          </a:solidFill>
        </a:fill>
      </a:tcStyle>
    </a:wholeTbl>
    <a:band2H>
      <a:tcTxStyle b="def" i="def"/>
      <a:tcStyle>
        <a:tcBdr/>
        <a:fill>
          <a:solidFill>
            <a:srgbClr val="E8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EFCE"/>
          </a:solidFill>
        </a:fill>
      </a:tcStyle>
    </a:wholeTbl>
    <a:band2H>
      <a:tcTxStyle b="def" i="def"/>
      <a:tcStyle>
        <a:tcBdr/>
        <a:fill>
          <a:solidFill>
            <a:srgbClr val="FEF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0" name="Shape 250"/>
          <p:cNvSpPr/>
          <p:nvPr>
            <p:ph type="sldImg"/>
          </p:nvPr>
        </p:nvSpPr>
        <p:spPr>
          <a:xfrm>
            <a:off x="1143000" y="685800"/>
            <a:ext cx="4572000" cy="3429000"/>
          </a:xfrm>
          <a:prstGeom prst="rect">
            <a:avLst/>
          </a:prstGeom>
        </p:spPr>
        <p:txBody>
          <a:bodyPr/>
          <a:lstStyle/>
          <a:p>
            <a:pPr/>
          </a:p>
        </p:txBody>
      </p:sp>
      <p:sp>
        <p:nvSpPr>
          <p:cNvPr id="251" name="Shape 2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6" name="Title Text"/>
          <p:cNvSpPr txBox="1"/>
          <p:nvPr>
            <p:ph type="title"/>
          </p:nvPr>
        </p:nvSpPr>
        <p:spPr>
          <a:xfrm>
            <a:off x="6367053" y="2116182"/>
            <a:ext cx="5491572" cy="1514020"/>
          </a:xfrm>
          <a:prstGeom prst="rect">
            <a:avLst/>
          </a:prstGeom>
        </p:spPr>
        <p:txBody>
          <a:bodyPr/>
          <a:lstStyle>
            <a:lvl1pPr>
              <a:defRPr sz="6000">
                <a:solidFill>
                  <a:srgbClr val="000000"/>
                </a:solidFill>
              </a:defRPr>
            </a:lvl1pPr>
          </a:lstStyle>
          <a:p>
            <a:pPr/>
            <a:r>
              <a:t>Title Text</a:t>
            </a:r>
          </a:p>
        </p:txBody>
      </p:sp>
      <p:grpSp>
        <p:nvGrpSpPr>
          <p:cNvPr id="20" name="Google Shape;17;p7"/>
          <p:cNvGrpSpPr/>
          <p:nvPr/>
        </p:nvGrpSpPr>
        <p:grpSpPr>
          <a:xfrm>
            <a:off x="1" y="758752"/>
            <a:ext cx="6099248" cy="6097531"/>
            <a:chOff x="0" y="0"/>
            <a:chExt cx="6099247" cy="6097530"/>
          </a:xfrm>
        </p:grpSpPr>
        <p:sp>
          <p:nvSpPr>
            <p:cNvPr id="17" name="Google Shape;18;p7"/>
            <p:cNvSpPr/>
            <p:nvPr/>
          </p:nvSpPr>
          <p:spPr>
            <a:xfrm>
              <a:off x="0" y="0"/>
              <a:ext cx="3073678" cy="4098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8" name="Google Shape;19;p7"/>
            <p:cNvSpPr/>
            <p:nvPr/>
          </p:nvSpPr>
          <p:spPr>
            <a:xfrm>
              <a:off x="0" y="4103380"/>
              <a:ext cx="1994712" cy="1994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9" name="Google Shape;20;p7"/>
            <p:cNvSpPr/>
            <p:nvPr/>
          </p:nvSpPr>
          <p:spPr>
            <a:xfrm>
              <a:off x="2097797" y="4098227"/>
              <a:ext cx="4001451" cy="1999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21" name="Body Level One…"/>
          <p:cNvSpPr txBox="1"/>
          <p:nvPr>
            <p:ph type="body" sz="quarter" idx="1"/>
          </p:nvPr>
        </p:nvSpPr>
        <p:spPr>
          <a:xfrm>
            <a:off x="6367055" y="4549552"/>
            <a:ext cx="5491570" cy="953338"/>
          </a:xfrm>
          <a:prstGeom prst="rect">
            <a:avLst/>
          </a:prstGeom>
        </p:spPr>
        <p:txBody>
          <a:bodyPr lIns="0" tIns="0" rIns="0" bIns="0"/>
          <a:lstStyle>
            <a:lvl1pPr marL="228600" indent="0">
              <a:buClrTx/>
              <a:buSzTx/>
              <a:buFontTx/>
              <a:buNone/>
              <a:defRPr sz="1800">
                <a:solidFill>
                  <a:srgbClr val="7CA655"/>
                </a:solidFill>
              </a:defRPr>
            </a:lvl1pPr>
            <a:lvl2pPr marL="648969" indent="-217169">
              <a:buClrTx/>
              <a:buSzPts val="1800"/>
              <a:buFontTx/>
              <a:defRPr sz="1800">
                <a:solidFill>
                  <a:srgbClr val="7CA655"/>
                </a:solidFill>
              </a:defRPr>
            </a:lvl2pPr>
            <a:lvl3pPr marL="1106169" indent="-217169">
              <a:buClrTx/>
              <a:buSzPts val="1800"/>
              <a:buFontTx/>
              <a:defRPr sz="1800">
                <a:solidFill>
                  <a:srgbClr val="7CA655"/>
                </a:solidFill>
              </a:defRPr>
            </a:lvl3pPr>
            <a:lvl4pPr marL="1563369" indent="-217169">
              <a:buClrTx/>
              <a:buSzPts val="1800"/>
              <a:buFontTx/>
              <a:defRPr sz="1800">
                <a:solidFill>
                  <a:srgbClr val="7CA655"/>
                </a:solidFill>
              </a:defRPr>
            </a:lvl4pPr>
            <a:lvl5pPr marL="2020570" indent="-217170">
              <a:buClrTx/>
              <a:buSzPts val="1800"/>
              <a:buFontTx/>
              <a:defRPr sz="1800">
                <a:solidFill>
                  <a:srgbClr val="7CA655"/>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Google Shape;22;p7"/>
          <p:cNvSpPr/>
          <p:nvPr/>
        </p:nvSpPr>
        <p:spPr>
          <a:xfrm>
            <a:off x="5839833" y="5784348"/>
            <a:ext cx="2133600" cy="3993"/>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meline ">
    <p:spTree>
      <p:nvGrpSpPr>
        <p:cNvPr id="1" name=""/>
        <p:cNvGrpSpPr/>
        <p:nvPr/>
      </p:nvGrpSpPr>
      <p:grpSpPr>
        <a:xfrm>
          <a:off x="0" y="0"/>
          <a:ext cx="0" cy="0"/>
          <a:chOff x="0" y="0"/>
          <a:chExt cx="0" cy="0"/>
        </a:xfrm>
      </p:grpSpPr>
      <p:sp>
        <p:nvSpPr>
          <p:cNvPr id="172" name="Google Shape;142;p16"/>
          <p:cNvSpPr/>
          <p:nvPr/>
        </p:nvSpPr>
        <p:spPr>
          <a:xfrm flipH="1">
            <a:off x="1045958" y="2213783"/>
            <a:ext cx="2138" cy="1828801"/>
          </a:xfrm>
          <a:prstGeom prst="line">
            <a:avLst/>
          </a:prstGeom>
          <a:ln w="165100">
            <a:solidFill>
              <a:schemeClr val="accent6"/>
            </a:solidFill>
            <a:miter/>
          </a:ln>
        </p:spPr>
        <p:txBody>
          <a:bodyPr lIns="45719" rIns="45719"/>
          <a:lstStyle/>
          <a:p>
            <a:pPr algn="l">
              <a:defRPr b="0" sz="1400">
                <a:latin typeface="+mj-lt"/>
                <a:ea typeface="+mj-ea"/>
                <a:cs typeface="+mj-cs"/>
                <a:sym typeface="Arial"/>
              </a:defRPr>
            </a:pPr>
          </a:p>
        </p:txBody>
      </p:sp>
      <p:sp>
        <p:nvSpPr>
          <p:cNvPr id="173" name="Google Shape;143;p16"/>
          <p:cNvSpPr/>
          <p:nvPr/>
        </p:nvSpPr>
        <p:spPr>
          <a:xfrm flipH="1">
            <a:off x="6180493" y="2213783"/>
            <a:ext cx="11102" cy="1828801"/>
          </a:xfrm>
          <a:prstGeom prst="line">
            <a:avLst/>
          </a:prstGeom>
          <a:ln w="165100">
            <a:solidFill>
              <a:schemeClr val="accent6"/>
            </a:solidFill>
            <a:miter/>
          </a:ln>
        </p:spPr>
        <p:txBody>
          <a:bodyPr lIns="45719" rIns="45719"/>
          <a:lstStyle/>
          <a:p>
            <a:pPr algn="l">
              <a:defRPr b="0" sz="1400">
                <a:latin typeface="+mj-lt"/>
                <a:ea typeface="+mj-ea"/>
                <a:cs typeface="+mj-cs"/>
                <a:sym typeface="Arial"/>
              </a:defRPr>
            </a:pPr>
          </a:p>
        </p:txBody>
      </p:sp>
      <p:sp>
        <p:nvSpPr>
          <p:cNvPr id="174" name="Google Shape;144;p16"/>
          <p:cNvSpPr/>
          <p:nvPr/>
        </p:nvSpPr>
        <p:spPr>
          <a:xfrm flipH="1">
            <a:off x="8745622" y="3904711"/>
            <a:ext cx="2137" cy="1828802"/>
          </a:xfrm>
          <a:prstGeom prst="line">
            <a:avLst/>
          </a:prstGeom>
          <a:ln w="165100">
            <a:solidFill>
              <a:schemeClr val="accent6"/>
            </a:solidFill>
            <a:miter/>
          </a:ln>
        </p:spPr>
        <p:txBody>
          <a:bodyPr lIns="45719" rIns="45719"/>
          <a:lstStyle/>
          <a:p>
            <a:pPr algn="l">
              <a:defRPr b="0" sz="1400">
                <a:latin typeface="+mj-lt"/>
                <a:ea typeface="+mj-ea"/>
                <a:cs typeface="+mj-cs"/>
                <a:sym typeface="Arial"/>
              </a:defRPr>
            </a:pPr>
          </a:p>
        </p:txBody>
      </p:sp>
      <p:sp>
        <p:nvSpPr>
          <p:cNvPr id="175" name="Google Shape;145;p16"/>
          <p:cNvSpPr/>
          <p:nvPr/>
        </p:nvSpPr>
        <p:spPr>
          <a:xfrm flipH="1">
            <a:off x="3611088" y="3895940"/>
            <a:ext cx="2138" cy="1828801"/>
          </a:xfrm>
          <a:prstGeom prst="line">
            <a:avLst/>
          </a:prstGeom>
          <a:ln w="165100">
            <a:solidFill>
              <a:schemeClr val="accent6"/>
            </a:solidFill>
            <a:miter/>
          </a:ln>
        </p:spPr>
        <p:txBody>
          <a:bodyPr lIns="45719" rIns="45719"/>
          <a:lstStyle/>
          <a:p>
            <a:pPr algn="l">
              <a:defRPr b="0" sz="1400">
                <a:latin typeface="+mj-lt"/>
                <a:ea typeface="+mj-ea"/>
                <a:cs typeface="+mj-cs"/>
                <a:sym typeface="Arial"/>
              </a:defRPr>
            </a:pPr>
          </a:p>
        </p:txBody>
      </p:sp>
      <p:sp>
        <p:nvSpPr>
          <p:cNvPr id="176"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177" name="Body Level One…"/>
          <p:cNvSpPr txBox="1"/>
          <p:nvPr>
            <p:ph type="body" sz="quarter" idx="1"/>
          </p:nvPr>
        </p:nvSpPr>
        <p:spPr>
          <a:xfrm>
            <a:off x="1296955" y="2934855"/>
            <a:ext cx="2133601" cy="369333"/>
          </a:xfrm>
          <a:prstGeom prst="rect">
            <a:avLst/>
          </a:prstGeom>
        </p:spPr>
        <p:txBody>
          <a:bodyPr lIns="0" tIns="0" rIns="0" bIns="0"/>
          <a:lstStyle>
            <a:lvl1pPr marL="228600" indent="0">
              <a:buClrTx/>
              <a:buSzTx/>
              <a:buFontTx/>
              <a:buNone/>
              <a:defRPr sz="1400"/>
            </a:lvl1pPr>
            <a:lvl2pPr marL="600709" indent="-168909">
              <a:buClrTx/>
              <a:buSzPts val="1400"/>
              <a:buFontTx/>
              <a:defRPr sz="1400"/>
            </a:lvl2pPr>
            <a:lvl3pPr marL="1057910" indent="-168910">
              <a:buClrTx/>
              <a:buSzPts val="1400"/>
              <a:buFontTx/>
              <a:defRPr sz="1400"/>
            </a:lvl3pPr>
            <a:lvl4pPr marL="1515110" indent="-168910">
              <a:buClrTx/>
              <a:buSzPts val="1400"/>
              <a:buFontTx/>
              <a:defRPr sz="1400"/>
            </a:lvl4pPr>
            <a:lvl5pPr marL="1972310" indent="-168910">
              <a:buClrTx/>
              <a:buSzPts val="1400"/>
              <a:buFontTx/>
              <a:defRPr sz="1400"/>
            </a:lvl5pPr>
          </a:lstStyle>
          <a:p>
            <a:pPr/>
            <a:r>
              <a:t>Body Level One</a:t>
            </a:r>
          </a:p>
          <a:p>
            <a:pPr lvl="1"/>
            <a:r>
              <a:t>Body Level Two</a:t>
            </a:r>
          </a:p>
          <a:p>
            <a:pPr lvl="2"/>
            <a:r>
              <a:t>Body Level Three</a:t>
            </a:r>
          </a:p>
          <a:p>
            <a:pPr lvl="3"/>
            <a:r>
              <a:t>Body Level Four</a:t>
            </a:r>
          </a:p>
          <a:p>
            <a:pPr lvl="4"/>
            <a:r>
              <a:t>Body Level Five</a:t>
            </a:r>
          </a:p>
        </p:txBody>
      </p:sp>
      <p:sp>
        <p:nvSpPr>
          <p:cNvPr id="178" name="Google Shape;148;p16"/>
          <p:cNvSpPr txBox="1"/>
          <p:nvPr>
            <p:ph type="body" sz="quarter" idx="21"/>
          </p:nvPr>
        </p:nvSpPr>
        <p:spPr>
          <a:xfrm>
            <a:off x="1296955" y="2568686"/>
            <a:ext cx="2133601"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sp>
        <p:nvSpPr>
          <p:cNvPr id="179" name="Google Shape;149;p16"/>
          <p:cNvSpPr txBox="1"/>
          <p:nvPr>
            <p:ph type="body" sz="quarter" idx="22"/>
          </p:nvPr>
        </p:nvSpPr>
        <p:spPr>
          <a:xfrm>
            <a:off x="3897798" y="5087327"/>
            <a:ext cx="2133601" cy="369333"/>
          </a:xfrm>
          <a:prstGeom prst="rect">
            <a:avLst/>
          </a:prstGeom>
        </p:spPr>
        <p:txBody>
          <a:bodyPr lIns="0" tIns="0" rIns="0" bIns="0"/>
          <a:lstStyle/>
          <a:p>
            <a:pPr marL="228600" indent="0" algn="ctr">
              <a:buClrTx/>
              <a:buSzTx/>
              <a:buFontTx/>
              <a:buNone/>
              <a:defRPr b="1" sz="3200"/>
            </a:pPr>
          </a:p>
        </p:txBody>
      </p:sp>
      <p:sp>
        <p:nvSpPr>
          <p:cNvPr id="180" name="Google Shape;150;p16"/>
          <p:cNvSpPr txBox="1"/>
          <p:nvPr>
            <p:ph type="body" sz="quarter" idx="23"/>
          </p:nvPr>
        </p:nvSpPr>
        <p:spPr>
          <a:xfrm>
            <a:off x="3897798" y="4701907"/>
            <a:ext cx="2133601"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sp>
        <p:nvSpPr>
          <p:cNvPr id="181" name="Google Shape;151;p16"/>
          <p:cNvSpPr txBox="1"/>
          <p:nvPr>
            <p:ph type="body" sz="quarter" idx="24"/>
          </p:nvPr>
        </p:nvSpPr>
        <p:spPr>
          <a:xfrm>
            <a:off x="9001711" y="5087327"/>
            <a:ext cx="2133601" cy="369333"/>
          </a:xfrm>
          <a:prstGeom prst="rect">
            <a:avLst/>
          </a:prstGeom>
        </p:spPr>
        <p:txBody>
          <a:bodyPr lIns="0" tIns="0" rIns="0" bIns="0"/>
          <a:lstStyle/>
          <a:p>
            <a:pPr marL="228600" indent="0" algn="ctr">
              <a:buClrTx/>
              <a:buSzTx/>
              <a:buFontTx/>
              <a:buNone/>
              <a:defRPr b="1" sz="3200"/>
            </a:pPr>
          </a:p>
        </p:txBody>
      </p:sp>
      <p:sp>
        <p:nvSpPr>
          <p:cNvPr id="182" name="Google Shape;152;p16"/>
          <p:cNvSpPr txBox="1"/>
          <p:nvPr>
            <p:ph type="body" sz="quarter" idx="25"/>
          </p:nvPr>
        </p:nvSpPr>
        <p:spPr>
          <a:xfrm>
            <a:off x="9001711" y="4701907"/>
            <a:ext cx="2133601"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sp>
        <p:nvSpPr>
          <p:cNvPr id="183" name="Google Shape;153;p16"/>
          <p:cNvSpPr txBox="1"/>
          <p:nvPr>
            <p:ph type="body" sz="quarter" idx="26"/>
          </p:nvPr>
        </p:nvSpPr>
        <p:spPr>
          <a:xfrm>
            <a:off x="6438143" y="2934855"/>
            <a:ext cx="2133601" cy="369333"/>
          </a:xfrm>
          <a:prstGeom prst="rect">
            <a:avLst/>
          </a:prstGeom>
        </p:spPr>
        <p:txBody>
          <a:bodyPr lIns="0" tIns="0" rIns="0" bIns="0"/>
          <a:lstStyle/>
          <a:p>
            <a:pPr marL="228600" indent="0" algn="ctr">
              <a:buClrTx/>
              <a:buSzTx/>
              <a:buFontTx/>
              <a:buNone/>
              <a:defRPr b="1" sz="3200"/>
            </a:pPr>
          </a:p>
        </p:txBody>
      </p:sp>
      <p:sp>
        <p:nvSpPr>
          <p:cNvPr id="184" name="Google Shape;154;p16"/>
          <p:cNvSpPr txBox="1"/>
          <p:nvPr>
            <p:ph type="body" sz="quarter" idx="27"/>
          </p:nvPr>
        </p:nvSpPr>
        <p:spPr>
          <a:xfrm>
            <a:off x="6438143" y="2568686"/>
            <a:ext cx="2133601"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sp>
        <p:nvSpPr>
          <p:cNvPr id="185" name="Google Shape;155;p16"/>
          <p:cNvSpPr/>
          <p:nvPr/>
        </p:nvSpPr>
        <p:spPr>
          <a:xfrm>
            <a:off x="967689" y="3968779"/>
            <a:ext cx="10275477" cy="1"/>
          </a:xfrm>
          <a:prstGeom prst="line">
            <a:avLst/>
          </a:prstGeom>
          <a:ln w="165100">
            <a:solidFill>
              <a:schemeClr val="accent3"/>
            </a:solidFill>
            <a:miter/>
          </a:ln>
        </p:spPr>
        <p:txBody>
          <a:bodyPr lIns="45719" rIns="45719"/>
          <a:lstStyle/>
          <a:p>
            <a:pPr algn="l">
              <a:defRPr b="0" sz="1400">
                <a:latin typeface="+mj-lt"/>
                <a:ea typeface="+mj-ea"/>
                <a:cs typeface="+mj-cs"/>
                <a:sym typeface="Arial"/>
              </a:defRPr>
            </a:pPr>
          </a:p>
        </p:txBody>
      </p:sp>
      <p:sp>
        <p:nvSpPr>
          <p:cNvPr id="186" name="Google Shape;156;p16"/>
          <p:cNvSpPr/>
          <p:nvPr/>
        </p:nvSpPr>
        <p:spPr>
          <a:xfrm>
            <a:off x="964323" y="3883240"/>
            <a:ext cx="163272" cy="163272"/>
          </a:xfrm>
          <a:prstGeom prst="rect">
            <a:avLst/>
          </a:prstGeom>
          <a:solidFill>
            <a:srgbClr val="7CA655"/>
          </a:solidFill>
          <a:ln w="12700">
            <a:miter lim="400000"/>
          </a:ln>
        </p:spPr>
        <p:txBody>
          <a:bodyPr lIns="45719" rIns="45719" anchor="ctr"/>
          <a:lstStyle/>
          <a:p>
            <a:pPr>
              <a:defRPr b="0" sz="1800">
                <a:solidFill>
                  <a:srgbClr val="FFFFFF"/>
                </a:solidFill>
                <a:latin typeface="Libre Franklin"/>
                <a:ea typeface="Libre Franklin"/>
                <a:cs typeface="Libre Franklin"/>
                <a:sym typeface="Libre Franklin"/>
              </a:defRPr>
            </a:pPr>
          </a:p>
        </p:txBody>
      </p:sp>
      <p:sp>
        <p:nvSpPr>
          <p:cNvPr id="187" name="Google Shape;157;p16"/>
          <p:cNvSpPr/>
          <p:nvPr/>
        </p:nvSpPr>
        <p:spPr>
          <a:xfrm>
            <a:off x="3531589" y="3892012"/>
            <a:ext cx="163272" cy="163272"/>
          </a:xfrm>
          <a:prstGeom prst="rect">
            <a:avLst/>
          </a:prstGeom>
          <a:solidFill>
            <a:srgbClr val="7CA655"/>
          </a:solidFill>
          <a:ln w="12700">
            <a:miter lim="400000"/>
          </a:ln>
        </p:spPr>
        <p:txBody>
          <a:bodyPr lIns="45719" rIns="45719" anchor="ctr"/>
          <a:lstStyle/>
          <a:p>
            <a:pPr>
              <a:defRPr b="0" sz="1800">
                <a:solidFill>
                  <a:srgbClr val="FFFFFF"/>
                </a:solidFill>
                <a:latin typeface="Libre Franklin"/>
                <a:ea typeface="Libre Franklin"/>
                <a:cs typeface="Libre Franklin"/>
                <a:sym typeface="Libre Franklin"/>
              </a:defRPr>
            </a:pPr>
          </a:p>
        </p:txBody>
      </p:sp>
      <p:sp>
        <p:nvSpPr>
          <p:cNvPr id="188" name="Google Shape;158;p16"/>
          <p:cNvSpPr/>
          <p:nvPr/>
        </p:nvSpPr>
        <p:spPr>
          <a:xfrm>
            <a:off x="6098857" y="3883240"/>
            <a:ext cx="163272" cy="163272"/>
          </a:xfrm>
          <a:prstGeom prst="rect">
            <a:avLst/>
          </a:prstGeom>
          <a:solidFill>
            <a:srgbClr val="7CA655"/>
          </a:solidFill>
          <a:ln w="12700">
            <a:miter lim="400000"/>
          </a:ln>
        </p:spPr>
        <p:txBody>
          <a:bodyPr lIns="45719" rIns="45719" anchor="ctr"/>
          <a:lstStyle/>
          <a:p>
            <a:pPr>
              <a:defRPr b="0" sz="1800">
                <a:solidFill>
                  <a:srgbClr val="FFFFFF"/>
                </a:solidFill>
                <a:latin typeface="Libre Franklin"/>
                <a:ea typeface="Libre Franklin"/>
                <a:cs typeface="Libre Franklin"/>
                <a:sym typeface="Libre Franklin"/>
              </a:defRPr>
            </a:pPr>
          </a:p>
        </p:txBody>
      </p:sp>
      <p:sp>
        <p:nvSpPr>
          <p:cNvPr id="189" name="Google Shape;159;p16"/>
          <p:cNvSpPr/>
          <p:nvPr/>
        </p:nvSpPr>
        <p:spPr>
          <a:xfrm>
            <a:off x="8666123" y="3892012"/>
            <a:ext cx="163272" cy="163272"/>
          </a:xfrm>
          <a:prstGeom prst="rect">
            <a:avLst/>
          </a:prstGeom>
          <a:solidFill>
            <a:srgbClr val="7CA655"/>
          </a:solidFill>
          <a:ln w="12700">
            <a:miter lim="400000"/>
          </a:ln>
        </p:spPr>
        <p:txBody>
          <a:bodyPr lIns="45719" rIns="45719" anchor="ctr"/>
          <a:lstStyle/>
          <a:p>
            <a:pPr>
              <a:defRPr b="0" sz="1800">
                <a:solidFill>
                  <a:srgbClr val="FFFFFF"/>
                </a:solidFill>
                <a:latin typeface="Libre Franklin"/>
                <a:ea typeface="Libre Franklin"/>
                <a:cs typeface="Libre Franklin"/>
                <a:sym typeface="Libre Franklin"/>
              </a:defRPr>
            </a:pPr>
          </a:p>
        </p:txBody>
      </p:sp>
      <p:sp>
        <p:nvSpPr>
          <p:cNvPr id="190"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Col">
    <p:spTree>
      <p:nvGrpSpPr>
        <p:cNvPr id="1" name=""/>
        <p:cNvGrpSpPr/>
        <p:nvPr/>
      </p:nvGrpSpPr>
      <p:grpSpPr>
        <a:xfrm>
          <a:off x="0" y="0"/>
          <a:ext cx="0" cy="0"/>
          <a:chOff x="0" y="0"/>
          <a:chExt cx="0" cy="0"/>
        </a:xfrm>
      </p:grpSpPr>
      <p:grpSp>
        <p:nvGrpSpPr>
          <p:cNvPr id="200" name="Google Shape;164;p17"/>
          <p:cNvGrpSpPr/>
          <p:nvPr/>
        </p:nvGrpSpPr>
        <p:grpSpPr>
          <a:xfrm>
            <a:off x="833" y="3900132"/>
            <a:ext cx="2958394" cy="2959227"/>
            <a:chOff x="0" y="0"/>
            <a:chExt cx="2958392" cy="2959225"/>
          </a:xfrm>
        </p:grpSpPr>
        <p:sp>
          <p:nvSpPr>
            <p:cNvPr id="197" name="Google Shape;165;p17"/>
            <p:cNvSpPr/>
            <p:nvPr/>
          </p:nvSpPr>
          <p:spPr>
            <a:xfrm flipH="1" rot="5400000">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98" name="Google Shape;166;p17"/>
            <p:cNvSpPr/>
            <p:nvPr/>
          </p:nvSpPr>
          <p:spPr>
            <a:xfrm flipH="1" rot="5400000">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99" name="Google Shape;167;p17"/>
            <p:cNvSpPr/>
            <p:nvPr/>
          </p:nvSpPr>
          <p:spPr>
            <a:xfrm flipH="1" rot="5400000">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201"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202" name="Google Shape;169;p17"/>
          <p:cNvSpPr/>
          <p:nvPr/>
        </p:nvSpPr>
        <p:spPr>
          <a:xfrm>
            <a:off x="952500" y="1939107"/>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203" name="Body Level One…"/>
          <p:cNvSpPr txBox="1"/>
          <p:nvPr>
            <p:ph type="body" sz="quarter" idx="1"/>
          </p:nvPr>
        </p:nvSpPr>
        <p:spPr>
          <a:xfrm>
            <a:off x="964023" y="2300983"/>
            <a:ext cx="4827178" cy="404217"/>
          </a:xfrm>
          <a:prstGeom prst="rect">
            <a:avLst/>
          </a:prstGeom>
        </p:spPr>
        <p:txBody>
          <a:bodyPr lIns="0" tIns="0" rIns="0" bIns="0"/>
          <a:lstStyle>
            <a:lvl1pPr marL="228600" indent="0">
              <a:buClrTx/>
              <a:buSzTx/>
              <a:buFontTx/>
              <a:buNone/>
              <a:defRPr sz="1800">
                <a:solidFill>
                  <a:srgbClr val="7CA655"/>
                </a:solidFill>
                <a:latin typeface="Franklin Gothic"/>
                <a:ea typeface="Franklin Gothic"/>
                <a:cs typeface="Franklin Gothic"/>
                <a:sym typeface="Franklin Gothic"/>
              </a:defRPr>
            </a:lvl1pPr>
            <a:lvl2pPr marL="228600" indent="457200">
              <a:buClrTx/>
              <a:buSzTx/>
              <a:buFontTx/>
              <a:buNone/>
              <a:defRPr sz="1800">
                <a:solidFill>
                  <a:srgbClr val="7CA655"/>
                </a:solidFill>
                <a:latin typeface="Franklin Gothic"/>
                <a:ea typeface="Franklin Gothic"/>
                <a:cs typeface="Franklin Gothic"/>
                <a:sym typeface="Franklin Gothic"/>
              </a:defRPr>
            </a:lvl2pPr>
            <a:lvl3pPr marL="228600" indent="914400">
              <a:buClrTx/>
              <a:buSzTx/>
              <a:buFontTx/>
              <a:buNone/>
              <a:defRPr sz="1800">
                <a:solidFill>
                  <a:srgbClr val="7CA655"/>
                </a:solidFill>
                <a:latin typeface="Franklin Gothic"/>
                <a:ea typeface="Franklin Gothic"/>
                <a:cs typeface="Franklin Gothic"/>
                <a:sym typeface="Franklin Gothic"/>
              </a:defRPr>
            </a:lvl3pPr>
            <a:lvl4pPr marL="228600" indent="1371600">
              <a:buClrTx/>
              <a:buSzTx/>
              <a:buFontTx/>
              <a:buNone/>
              <a:defRPr sz="1800">
                <a:solidFill>
                  <a:srgbClr val="7CA655"/>
                </a:solidFill>
                <a:latin typeface="Franklin Gothic"/>
                <a:ea typeface="Franklin Gothic"/>
                <a:cs typeface="Franklin Gothic"/>
                <a:sym typeface="Franklin Gothic"/>
              </a:defRPr>
            </a:lvl4pPr>
            <a:lvl5pPr marL="228600" indent="1828800">
              <a:buClrTx/>
              <a:buSzTx/>
              <a:buFontTx/>
              <a:buNone/>
              <a:defRPr sz="1800">
                <a:solidFill>
                  <a:srgbClr val="7CA655"/>
                </a:solidFill>
                <a:latin typeface="Franklin Gothic"/>
                <a:ea typeface="Franklin Gothic"/>
                <a:cs typeface="Franklin Gothic"/>
                <a:sym typeface="Franklin Gothic"/>
              </a:defRPr>
            </a:lvl5pPr>
          </a:lstStyle>
          <a:p>
            <a:pPr/>
            <a:r>
              <a:t>Body Level One</a:t>
            </a:r>
          </a:p>
          <a:p>
            <a:pPr lvl="1"/>
            <a:r>
              <a:t>Body Level Two</a:t>
            </a:r>
          </a:p>
          <a:p>
            <a:pPr lvl="2"/>
            <a:r>
              <a:t>Body Level Three</a:t>
            </a:r>
          </a:p>
          <a:p>
            <a:pPr lvl="3"/>
            <a:r>
              <a:t>Body Level Four</a:t>
            </a:r>
          </a:p>
          <a:p>
            <a:pPr lvl="4"/>
            <a:r>
              <a:t>Body Level Five</a:t>
            </a:r>
          </a:p>
        </p:txBody>
      </p:sp>
      <p:sp>
        <p:nvSpPr>
          <p:cNvPr id="204" name="Google Shape;171;p17"/>
          <p:cNvSpPr txBox="1"/>
          <p:nvPr>
            <p:ph type="body" sz="quarter" idx="21"/>
          </p:nvPr>
        </p:nvSpPr>
        <p:spPr>
          <a:xfrm>
            <a:off x="6362700" y="2300983"/>
            <a:ext cx="4764829" cy="404217"/>
          </a:xfrm>
          <a:prstGeom prst="rect">
            <a:avLst/>
          </a:prstGeom>
        </p:spPr>
        <p:txBody>
          <a:bodyPr lIns="0" tIns="0" rIns="0" bIns="0"/>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205" name="Google Shape;172;p17"/>
          <p:cNvSpPr txBox="1"/>
          <p:nvPr>
            <p:ph type="body" sz="quarter" idx="22"/>
          </p:nvPr>
        </p:nvSpPr>
        <p:spPr>
          <a:xfrm>
            <a:off x="964023" y="2799146"/>
            <a:ext cx="4827178" cy="1942139"/>
          </a:xfrm>
          <a:prstGeom prst="rect">
            <a:avLst/>
          </a:prstGeom>
        </p:spPr>
        <p:txBody>
          <a:bodyPr lIns="0" tIns="0" rIns="0" bIns="0"/>
          <a:lstStyle/>
          <a:p>
            <a:pPr indent="-330200" algn="ctr">
              <a:lnSpc>
                <a:spcPct val="100000"/>
              </a:lnSpc>
              <a:buSzPts val="1600"/>
              <a:buFont typeface="Helvetica"/>
              <a:buChar char="▪"/>
              <a:defRPr b="1" sz="1600"/>
            </a:pPr>
          </a:p>
        </p:txBody>
      </p:sp>
      <p:sp>
        <p:nvSpPr>
          <p:cNvPr id="206" name="Google Shape;173;p17"/>
          <p:cNvSpPr txBox="1"/>
          <p:nvPr>
            <p:ph type="body" sz="quarter" idx="23"/>
          </p:nvPr>
        </p:nvSpPr>
        <p:spPr>
          <a:xfrm>
            <a:off x="6362700" y="2799146"/>
            <a:ext cx="4756242" cy="1942139"/>
          </a:xfrm>
          <a:prstGeom prst="rect">
            <a:avLst/>
          </a:prstGeom>
        </p:spPr>
        <p:txBody>
          <a:bodyPr lIns="0" tIns="0" rIns="0" bIns="0"/>
          <a:lstStyle/>
          <a:p>
            <a:pPr indent="-330200" algn="ctr">
              <a:lnSpc>
                <a:spcPct val="100000"/>
              </a:lnSpc>
              <a:buSzPts val="1600"/>
              <a:buFont typeface="Helvetica"/>
              <a:buChar char="▪"/>
              <a:defRPr b="1" sz="1600"/>
            </a:pPr>
          </a:p>
        </p:txBody>
      </p:sp>
      <p:sp>
        <p:nvSpPr>
          <p:cNvPr id="207" name="Google Shape;174;p17"/>
          <p:cNvSpPr/>
          <p:nvPr/>
        </p:nvSpPr>
        <p:spPr>
          <a:xfrm>
            <a:off x="6362699" y="1939107"/>
            <a:ext cx="2133601"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208"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
    <p:spTree>
      <p:nvGrpSpPr>
        <p:cNvPr id="1" name=""/>
        <p:cNvGrpSpPr/>
        <p:nvPr/>
      </p:nvGrpSpPr>
      <p:grpSpPr>
        <a:xfrm>
          <a:off x="0" y="0"/>
          <a:ext cx="0" cy="0"/>
          <a:chOff x="0" y="0"/>
          <a:chExt cx="0" cy="0"/>
        </a:xfrm>
      </p:grpSpPr>
      <p:grpSp>
        <p:nvGrpSpPr>
          <p:cNvPr id="218" name="Google Shape;179;p18"/>
          <p:cNvGrpSpPr/>
          <p:nvPr/>
        </p:nvGrpSpPr>
        <p:grpSpPr>
          <a:xfrm>
            <a:off x="833" y="3900132"/>
            <a:ext cx="2958394" cy="2959227"/>
            <a:chOff x="0" y="0"/>
            <a:chExt cx="2958392" cy="2959225"/>
          </a:xfrm>
        </p:grpSpPr>
        <p:sp>
          <p:nvSpPr>
            <p:cNvPr id="215" name="Google Shape;180;p18"/>
            <p:cNvSpPr/>
            <p:nvPr/>
          </p:nvSpPr>
          <p:spPr>
            <a:xfrm flipH="1" rot="5400000">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216" name="Google Shape;181;p18"/>
            <p:cNvSpPr/>
            <p:nvPr/>
          </p:nvSpPr>
          <p:spPr>
            <a:xfrm flipH="1" rot="5400000">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217" name="Google Shape;182;p18"/>
            <p:cNvSpPr/>
            <p:nvPr/>
          </p:nvSpPr>
          <p:spPr>
            <a:xfrm flipH="1" rot="5400000">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219"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220" name="Google Shape;184;p18"/>
          <p:cNvSpPr/>
          <p:nvPr/>
        </p:nvSpPr>
        <p:spPr>
          <a:xfrm>
            <a:off x="952500" y="1939107"/>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221" name="Body Level One…"/>
          <p:cNvSpPr txBox="1"/>
          <p:nvPr>
            <p:ph type="body" sz="quarter" idx="1"/>
          </p:nvPr>
        </p:nvSpPr>
        <p:spPr>
          <a:xfrm>
            <a:off x="952500" y="2300155"/>
            <a:ext cx="3036478" cy="404217"/>
          </a:xfrm>
          <a:prstGeom prst="rect">
            <a:avLst/>
          </a:prstGeom>
        </p:spPr>
        <p:txBody>
          <a:bodyPr lIns="0" tIns="0" rIns="0" bIns="0"/>
          <a:lstStyle>
            <a:lvl1pPr marL="228600" indent="0">
              <a:buClrTx/>
              <a:buSzTx/>
              <a:buFontTx/>
              <a:buNone/>
              <a:defRPr sz="1800">
                <a:solidFill>
                  <a:srgbClr val="7CA655"/>
                </a:solidFill>
                <a:latin typeface="Franklin Gothic"/>
                <a:ea typeface="Franklin Gothic"/>
                <a:cs typeface="Franklin Gothic"/>
                <a:sym typeface="Franklin Gothic"/>
              </a:defRPr>
            </a:lvl1pPr>
            <a:lvl2pPr marL="228600" indent="457200">
              <a:buClrTx/>
              <a:buSzTx/>
              <a:buFontTx/>
              <a:buNone/>
              <a:defRPr sz="1800">
                <a:solidFill>
                  <a:srgbClr val="7CA655"/>
                </a:solidFill>
                <a:latin typeface="Franklin Gothic"/>
                <a:ea typeface="Franklin Gothic"/>
                <a:cs typeface="Franklin Gothic"/>
                <a:sym typeface="Franklin Gothic"/>
              </a:defRPr>
            </a:lvl2pPr>
            <a:lvl3pPr marL="228600" indent="914400">
              <a:buClrTx/>
              <a:buSzTx/>
              <a:buFontTx/>
              <a:buNone/>
              <a:defRPr sz="1800">
                <a:solidFill>
                  <a:srgbClr val="7CA655"/>
                </a:solidFill>
                <a:latin typeface="Franklin Gothic"/>
                <a:ea typeface="Franklin Gothic"/>
                <a:cs typeface="Franklin Gothic"/>
                <a:sym typeface="Franklin Gothic"/>
              </a:defRPr>
            </a:lvl3pPr>
            <a:lvl4pPr marL="228600" indent="1371600">
              <a:buClrTx/>
              <a:buSzTx/>
              <a:buFontTx/>
              <a:buNone/>
              <a:defRPr sz="1800">
                <a:solidFill>
                  <a:srgbClr val="7CA655"/>
                </a:solidFill>
                <a:latin typeface="Franklin Gothic"/>
                <a:ea typeface="Franklin Gothic"/>
                <a:cs typeface="Franklin Gothic"/>
                <a:sym typeface="Franklin Gothic"/>
              </a:defRPr>
            </a:lvl4pPr>
            <a:lvl5pPr marL="228600" indent="1828800">
              <a:buClrTx/>
              <a:buSzTx/>
              <a:buFontTx/>
              <a:buNone/>
              <a:defRPr sz="1800">
                <a:solidFill>
                  <a:srgbClr val="7CA655"/>
                </a:solidFill>
                <a:latin typeface="Franklin Gothic"/>
                <a:ea typeface="Franklin Gothic"/>
                <a:cs typeface="Franklin Gothic"/>
                <a:sym typeface="Franklin Gothic"/>
              </a:defRPr>
            </a:lvl5pPr>
          </a:lstStyle>
          <a:p>
            <a:pPr/>
            <a:r>
              <a:t>Body Level One</a:t>
            </a:r>
          </a:p>
          <a:p>
            <a:pPr lvl="1"/>
            <a:r>
              <a:t>Body Level Two</a:t>
            </a:r>
          </a:p>
          <a:p>
            <a:pPr lvl="2"/>
            <a:r>
              <a:t>Body Level Three</a:t>
            </a:r>
          </a:p>
          <a:p>
            <a:pPr lvl="3"/>
            <a:r>
              <a:t>Body Level Four</a:t>
            </a:r>
          </a:p>
          <a:p>
            <a:pPr lvl="4"/>
            <a:r>
              <a:t>Body Level Five</a:t>
            </a:r>
          </a:p>
        </p:txBody>
      </p:sp>
      <p:sp>
        <p:nvSpPr>
          <p:cNvPr id="222" name="Google Shape;186;p18"/>
          <p:cNvSpPr txBox="1"/>
          <p:nvPr>
            <p:ph type="body" sz="quarter" idx="21"/>
          </p:nvPr>
        </p:nvSpPr>
        <p:spPr>
          <a:xfrm>
            <a:off x="952500" y="2799146"/>
            <a:ext cx="3036478" cy="1942139"/>
          </a:xfrm>
          <a:prstGeom prst="rect">
            <a:avLst/>
          </a:prstGeom>
        </p:spPr>
        <p:txBody>
          <a:bodyPr lIns="0" tIns="0" rIns="0" bIns="0"/>
          <a:lstStyle/>
          <a:p>
            <a:pPr indent="-330200" algn="ctr">
              <a:lnSpc>
                <a:spcPct val="100000"/>
              </a:lnSpc>
              <a:buSzPts val="1600"/>
              <a:buFont typeface="Helvetica"/>
              <a:buChar char="▪"/>
              <a:defRPr b="1" sz="1600"/>
            </a:pPr>
          </a:p>
        </p:txBody>
      </p:sp>
      <p:sp>
        <p:nvSpPr>
          <p:cNvPr id="223" name="Google Shape;187;p18"/>
          <p:cNvSpPr txBox="1"/>
          <p:nvPr>
            <p:ph type="body" sz="quarter" idx="22"/>
          </p:nvPr>
        </p:nvSpPr>
        <p:spPr>
          <a:xfrm>
            <a:off x="4569371" y="2300155"/>
            <a:ext cx="3036478" cy="404217"/>
          </a:xfrm>
          <a:prstGeom prst="rect">
            <a:avLst/>
          </a:prstGeom>
        </p:spPr>
        <p:txBody>
          <a:bodyPr lIns="0" tIns="0" rIns="0" bIns="0"/>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224" name="Google Shape;188;p18"/>
          <p:cNvSpPr txBox="1"/>
          <p:nvPr>
            <p:ph type="body" sz="quarter" idx="23"/>
          </p:nvPr>
        </p:nvSpPr>
        <p:spPr>
          <a:xfrm>
            <a:off x="4569371" y="2799146"/>
            <a:ext cx="3050629" cy="1942139"/>
          </a:xfrm>
          <a:prstGeom prst="rect">
            <a:avLst/>
          </a:prstGeom>
        </p:spPr>
        <p:txBody>
          <a:bodyPr lIns="0" tIns="0" rIns="0" bIns="0"/>
          <a:lstStyle/>
          <a:p>
            <a:pPr indent="-330200" algn="ctr">
              <a:lnSpc>
                <a:spcPct val="100000"/>
              </a:lnSpc>
              <a:buSzPts val="1600"/>
              <a:buFont typeface="Helvetica"/>
              <a:buChar char="▪"/>
              <a:defRPr b="1" sz="1600"/>
            </a:pPr>
          </a:p>
        </p:txBody>
      </p:sp>
      <p:sp>
        <p:nvSpPr>
          <p:cNvPr id="225" name="Google Shape;189;p18"/>
          <p:cNvSpPr txBox="1"/>
          <p:nvPr>
            <p:ph type="body" sz="quarter" idx="24"/>
          </p:nvPr>
        </p:nvSpPr>
        <p:spPr>
          <a:xfrm>
            <a:off x="8187017" y="2300155"/>
            <a:ext cx="3036478" cy="404217"/>
          </a:xfrm>
          <a:prstGeom prst="rect">
            <a:avLst/>
          </a:prstGeom>
        </p:spPr>
        <p:txBody>
          <a:bodyPr lIns="0" tIns="0" rIns="0" bIns="0"/>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226" name="Google Shape;190;p18"/>
          <p:cNvSpPr txBox="1"/>
          <p:nvPr>
            <p:ph type="body" sz="quarter" idx="25"/>
          </p:nvPr>
        </p:nvSpPr>
        <p:spPr>
          <a:xfrm>
            <a:off x="8187017" y="2799146"/>
            <a:ext cx="3036478" cy="1942139"/>
          </a:xfrm>
          <a:prstGeom prst="rect">
            <a:avLst/>
          </a:prstGeom>
        </p:spPr>
        <p:txBody>
          <a:bodyPr lIns="0" tIns="0" rIns="0" bIns="0"/>
          <a:lstStyle/>
          <a:p>
            <a:pPr indent="-330200" algn="ctr">
              <a:lnSpc>
                <a:spcPct val="100000"/>
              </a:lnSpc>
              <a:buSzPts val="1600"/>
              <a:buFont typeface="Helvetica"/>
              <a:buChar char="▪"/>
              <a:defRPr b="1" sz="1600"/>
            </a:pPr>
          </a:p>
        </p:txBody>
      </p:sp>
      <p:sp>
        <p:nvSpPr>
          <p:cNvPr id="227" name="Google Shape;191;p18"/>
          <p:cNvSpPr/>
          <p:nvPr/>
        </p:nvSpPr>
        <p:spPr>
          <a:xfrm>
            <a:off x="4569371" y="1939107"/>
            <a:ext cx="2133601"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228" name="Google Shape;192;p18"/>
          <p:cNvSpPr/>
          <p:nvPr/>
        </p:nvSpPr>
        <p:spPr>
          <a:xfrm>
            <a:off x="8187017" y="1939107"/>
            <a:ext cx="2133601"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229"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 You">
    <p:spTree>
      <p:nvGrpSpPr>
        <p:cNvPr id="1" name=""/>
        <p:cNvGrpSpPr/>
        <p:nvPr/>
      </p:nvGrpSpPr>
      <p:grpSpPr>
        <a:xfrm>
          <a:off x="0" y="0"/>
          <a:ext cx="0" cy="0"/>
          <a:chOff x="0" y="0"/>
          <a:chExt cx="0" cy="0"/>
        </a:xfrm>
      </p:grpSpPr>
      <p:sp>
        <p:nvSpPr>
          <p:cNvPr id="236" name="Body Level One…"/>
          <p:cNvSpPr txBox="1"/>
          <p:nvPr>
            <p:ph type="body" sz="quarter" idx="1"/>
          </p:nvPr>
        </p:nvSpPr>
        <p:spPr>
          <a:xfrm>
            <a:off x="6896100" y="5102062"/>
            <a:ext cx="4914900" cy="588797"/>
          </a:xfrm>
          <a:prstGeom prst="rect">
            <a:avLst/>
          </a:prstGeom>
        </p:spPr>
        <p:txBody>
          <a:bodyPr lIns="0" tIns="0" rIns="0" bIns="0" anchor="b"/>
          <a:lstStyle>
            <a:lvl1pPr marL="228600" indent="0">
              <a:buClrTx/>
              <a:buSzTx/>
              <a:buFontTx/>
              <a:buNone/>
              <a:defRPr sz="1600">
                <a:solidFill>
                  <a:srgbClr val="7CA655"/>
                </a:solidFill>
              </a:defRPr>
            </a:lvl1pPr>
            <a:lvl2pPr marL="624840" indent="-193040">
              <a:buClrTx/>
              <a:buSzPts val="1600"/>
              <a:buFontTx/>
              <a:defRPr sz="1600">
                <a:solidFill>
                  <a:srgbClr val="7CA655"/>
                </a:solidFill>
              </a:defRPr>
            </a:lvl2pPr>
            <a:lvl3pPr marL="1082039" indent="-193039">
              <a:buClrTx/>
              <a:buSzPts val="1600"/>
              <a:buFontTx/>
              <a:defRPr sz="1600">
                <a:solidFill>
                  <a:srgbClr val="7CA655"/>
                </a:solidFill>
              </a:defRPr>
            </a:lvl3pPr>
            <a:lvl4pPr marL="1539239" indent="-193039">
              <a:buClrTx/>
              <a:buSzPts val="1600"/>
              <a:buFontTx/>
              <a:defRPr sz="1600">
                <a:solidFill>
                  <a:srgbClr val="7CA655"/>
                </a:solidFill>
              </a:defRPr>
            </a:lvl4pPr>
            <a:lvl5pPr marL="1996439" indent="-193039">
              <a:buClrTx/>
              <a:buSzPts val="1600"/>
              <a:buFontTx/>
              <a:defRPr sz="1600">
                <a:solidFill>
                  <a:srgbClr val="7CA655"/>
                </a:solidFill>
              </a:defRPr>
            </a:lvl5pPr>
          </a:lstStyle>
          <a:p>
            <a:pPr/>
            <a:r>
              <a:t>Body Level One</a:t>
            </a:r>
          </a:p>
          <a:p>
            <a:pPr lvl="1"/>
            <a:r>
              <a:t>Body Level Two</a:t>
            </a:r>
          </a:p>
          <a:p>
            <a:pPr lvl="2"/>
            <a:r>
              <a:t>Body Level Three</a:t>
            </a:r>
          </a:p>
          <a:p>
            <a:pPr lvl="3"/>
            <a:r>
              <a:t>Body Level Four</a:t>
            </a:r>
          </a:p>
          <a:p>
            <a:pPr lvl="4"/>
            <a:r>
              <a:t>Body Level Five</a:t>
            </a:r>
          </a:p>
        </p:txBody>
      </p:sp>
      <p:sp>
        <p:nvSpPr>
          <p:cNvPr id="237" name="Title Text"/>
          <p:cNvSpPr txBox="1"/>
          <p:nvPr>
            <p:ph type="title"/>
          </p:nvPr>
        </p:nvSpPr>
        <p:spPr>
          <a:xfrm>
            <a:off x="6907623" y="2173658"/>
            <a:ext cx="4903378" cy="610864"/>
          </a:xfrm>
          <a:prstGeom prst="rect">
            <a:avLst/>
          </a:prstGeom>
        </p:spPr>
        <p:txBody>
          <a:bodyPr/>
          <a:lstStyle>
            <a:lvl1pPr>
              <a:defRPr sz="4400">
                <a:solidFill>
                  <a:srgbClr val="000000"/>
                </a:solidFill>
              </a:defRPr>
            </a:lvl1pPr>
          </a:lstStyle>
          <a:p>
            <a:pPr/>
            <a:r>
              <a:t>Title Text</a:t>
            </a:r>
          </a:p>
        </p:txBody>
      </p:sp>
      <p:sp>
        <p:nvSpPr>
          <p:cNvPr id="238" name="Google Shape;200;p19"/>
          <p:cNvSpPr/>
          <p:nvPr/>
        </p:nvSpPr>
        <p:spPr>
          <a:xfrm>
            <a:off x="6896100" y="3233702"/>
            <a:ext cx="2133601"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239" name="Google Shape;201;p19"/>
          <p:cNvSpPr/>
          <p:nvPr>
            <p:ph type="pic" idx="21"/>
          </p:nvPr>
        </p:nvSpPr>
        <p:spPr>
          <a:xfrm>
            <a:off x="0" y="0"/>
            <a:ext cx="6096000" cy="6858000"/>
          </a:xfrm>
          <a:prstGeom prst="rect">
            <a:avLst/>
          </a:prstGeom>
        </p:spPr>
        <p:txBody>
          <a:bodyPr lIns="91439" tIns="45719" rIns="91439" bIns="45719">
            <a:noAutofit/>
          </a:bodyPr>
          <a:lstStyle/>
          <a:p>
            <a:pPr/>
          </a:p>
        </p:txBody>
      </p:sp>
      <p:grpSp>
        <p:nvGrpSpPr>
          <p:cNvPr id="243" name="Google Shape;202;p19"/>
          <p:cNvGrpSpPr/>
          <p:nvPr/>
        </p:nvGrpSpPr>
        <p:grpSpPr>
          <a:xfrm>
            <a:off x="8870039" y="936"/>
            <a:ext cx="3325209" cy="3324272"/>
            <a:chOff x="0" y="0"/>
            <a:chExt cx="3325207" cy="3324271"/>
          </a:xfrm>
        </p:grpSpPr>
        <p:sp>
          <p:nvSpPr>
            <p:cNvPr id="240" name="Google Shape;203;p19"/>
            <p:cNvSpPr/>
            <p:nvPr/>
          </p:nvSpPr>
          <p:spPr>
            <a:xfrm rot="10800000">
              <a:off x="1649490" y="1089986"/>
              <a:ext cx="1675718" cy="22342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241" name="Google Shape;204;p19"/>
            <p:cNvSpPr/>
            <p:nvPr/>
          </p:nvSpPr>
          <p:spPr>
            <a:xfrm rot="10800000">
              <a:off x="2237724" y="-1"/>
              <a:ext cx="1087484" cy="10871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242" name="Google Shape;205;p19"/>
            <p:cNvSpPr/>
            <p:nvPr/>
          </p:nvSpPr>
          <p:spPr>
            <a:xfrm rot="10800000">
              <a:off x="-1" y="0"/>
              <a:ext cx="2181525" cy="1089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2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troduction">
    <p:spTree>
      <p:nvGrpSpPr>
        <p:cNvPr id="1" name=""/>
        <p:cNvGrpSpPr/>
        <p:nvPr/>
      </p:nvGrpSpPr>
      <p:grpSpPr>
        <a:xfrm>
          <a:off x="0" y="0"/>
          <a:ext cx="0" cy="0"/>
          <a:chOff x="0" y="0"/>
          <a:chExt cx="0" cy="0"/>
        </a:xfrm>
      </p:grpSpPr>
      <p:grpSp>
        <p:nvGrpSpPr>
          <p:cNvPr id="33" name="Google Shape;24;p8"/>
          <p:cNvGrpSpPr/>
          <p:nvPr/>
        </p:nvGrpSpPr>
        <p:grpSpPr>
          <a:xfrm>
            <a:off x="833" y="3900132"/>
            <a:ext cx="2958394" cy="2959227"/>
            <a:chOff x="0" y="0"/>
            <a:chExt cx="2958392" cy="2959225"/>
          </a:xfrm>
        </p:grpSpPr>
        <p:sp>
          <p:nvSpPr>
            <p:cNvPr id="30" name="Google Shape;25;p8"/>
            <p:cNvSpPr/>
            <p:nvPr/>
          </p:nvSpPr>
          <p:spPr>
            <a:xfrm flipH="1" rot="5400000">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31" name="Google Shape;26;p8"/>
            <p:cNvSpPr/>
            <p:nvPr/>
          </p:nvSpPr>
          <p:spPr>
            <a:xfrm flipH="1" rot="5400000">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32" name="Google Shape;27;p8"/>
            <p:cNvSpPr/>
            <p:nvPr/>
          </p:nvSpPr>
          <p:spPr>
            <a:xfrm flipH="1" rot="5400000">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34" name="Google Shape;28;p8"/>
          <p:cNvSpPr/>
          <p:nvPr>
            <p:ph type="pic" idx="21"/>
          </p:nvPr>
        </p:nvSpPr>
        <p:spPr>
          <a:xfrm>
            <a:off x="6096000" y="-22543"/>
            <a:ext cx="6096000" cy="6903086"/>
          </a:xfrm>
          <a:prstGeom prst="rect">
            <a:avLst/>
          </a:prstGeom>
        </p:spPr>
        <p:txBody>
          <a:bodyPr lIns="91439" tIns="45719" rIns="91439" bIns="45719">
            <a:noAutofit/>
          </a:bodyPr>
          <a:lstStyle/>
          <a:p>
            <a:pPr/>
          </a:p>
        </p:txBody>
      </p:sp>
      <p:sp>
        <p:nvSpPr>
          <p:cNvPr id="35"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36" name="Google Shape;30;p8"/>
          <p:cNvSpPr/>
          <p:nvPr/>
        </p:nvSpPr>
        <p:spPr>
          <a:xfrm>
            <a:off x="952500" y="1939107"/>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37" name="Body Level One…"/>
          <p:cNvSpPr txBox="1"/>
          <p:nvPr>
            <p:ph type="body" sz="quarter" idx="1"/>
          </p:nvPr>
        </p:nvSpPr>
        <p:spPr>
          <a:xfrm>
            <a:off x="952499" y="2289362"/>
            <a:ext cx="4572002" cy="2795234"/>
          </a:xfrm>
          <a:prstGeom prst="rect">
            <a:avLst/>
          </a:prstGeom>
        </p:spPr>
        <p:txBody>
          <a:bodyPr lIns="0" tIns="0" rIns="0" bIns="0"/>
          <a:lstStyle>
            <a:lvl1pPr marL="228600" indent="0">
              <a:spcBef>
                <a:spcPts val="0"/>
              </a:spcBef>
              <a:buClrTx/>
              <a:buSzTx/>
              <a:buFontTx/>
              <a:buNone/>
              <a:defRPr b="1" sz="4900">
                <a:latin typeface="Franklin Gothic"/>
                <a:ea typeface="Franklin Gothic"/>
                <a:cs typeface="Franklin Gothic"/>
                <a:sym typeface="Franklin Gothic"/>
              </a:defRPr>
            </a:lvl1pPr>
            <a:lvl2pPr marL="1022985" indent="-591185">
              <a:spcBef>
                <a:spcPts val="0"/>
              </a:spcBef>
              <a:buClrTx/>
              <a:buSzPts val="4900"/>
              <a:buFontTx/>
              <a:defRPr b="1" sz="4900">
                <a:latin typeface="Franklin Gothic"/>
                <a:ea typeface="Franklin Gothic"/>
                <a:cs typeface="Franklin Gothic"/>
                <a:sym typeface="Franklin Gothic"/>
              </a:defRPr>
            </a:lvl2pPr>
            <a:lvl3pPr marL="1480185" indent="-591185">
              <a:spcBef>
                <a:spcPts val="0"/>
              </a:spcBef>
              <a:buClrTx/>
              <a:buSzPts val="4900"/>
              <a:buFontTx/>
              <a:defRPr b="1" sz="4900">
                <a:latin typeface="Franklin Gothic"/>
                <a:ea typeface="Franklin Gothic"/>
                <a:cs typeface="Franklin Gothic"/>
                <a:sym typeface="Franklin Gothic"/>
              </a:defRPr>
            </a:lvl3pPr>
            <a:lvl4pPr marL="1937385" indent="-591185">
              <a:spcBef>
                <a:spcPts val="0"/>
              </a:spcBef>
              <a:buClrTx/>
              <a:buSzPts val="4900"/>
              <a:buFontTx/>
              <a:defRPr b="1" sz="4900">
                <a:latin typeface="Franklin Gothic"/>
                <a:ea typeface="Franklin Gothic"/>
                <a:cs typeface="Franklin Gothic"/>
                <a:sym typeface="Franklin Gothic"/>
              </a:defRPr>
            </a:lvl4pPr>
            <a:lvl5pPr marL="2394585" indent="-591185">
              <a:spcBef>
                <a:spcPts val="0"/>
              </a:spcBef>
              <a:buClrTx/>
              <a:buSzPts val="4900"/>
              <a:buFontTx/>
              <a:defRPr b="1" sz="4900">
                <a:latin typeface="Franklin Gothic"/>
                <a:ea typeface="Franklin Gothic"/>
                <a:cs typeface="Franklin Gothic"/>
                <a:sym typeface="Franklin Gothic"/>
              </a:defRPr>
            </a:lvl5p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ummary ">
    <p:spTree>
      <p:nvGrpSpPr>
        <p:cNvPr id="1" name=""/>
        <p:cNvGrpSpPr/>
        <p:nvPr/>
      </p:nvGrpSpPr>
      <p:grpSpPr>
        <a:xfrm>
          <a:off x="0" y="0"/>
          <a:ext cx="0" cy="0"/>
          <a:chOff x="0" y="0"/>
          <a:chExt cx="0" cy="0"/>
        </a:xfrm>
      </p:grpSpPr>
      <p:sp>
        <p:nvSpPr>
          <p:cNvPr id="45"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46" name="Google Shape;37;p9"/>
          <p:cNvSpPr/>
          <p:nvPr/>
        </p:nvSpPr>
        <p:spPr>
          <a:xfrm>
            <a:off x="952500" y="1939107"/>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47" name="Body Level One…"/>
          <p:cNvSpPr txBox="1"/>
          <p:nvPr>
            <p:ph type="body" sz="quarter" idx="1"/>
          </p:nvPr>
        </p:nvSpPr>
        <p:spPr>
          <a:xfrm>
            <a:off x="952500" y="2656903"/>
            <a:ext cx="4838700" cy="574319"/>
          </a:xfrm>
          <a:prstGeom prst="rect">
            <a:avLst/>
          </a:prstGeom>
        </p:spPr>
        <p:txBody>
          <a:bodyPr/>
          <a:lstStyle>
            <a:lvl1pPr marL="228600" indent="0">
              <a:spcBef>
                <a:spcPts val="0"/>
              </a:spcBef>
              <a:buClrTx/>
              <a:buSzTx/>
              <a:buFontTx/>
              <a:buNone/>
              <a:defRPr b="1" sz="4900">
                <a:latin typeface="Franklin Gothic"/>
                <a:ea typeface="Franklin Gothic"/>
                <a:cs typeface="Franklin Gothic"/>
                <a:sym typeface="Franklin Gothic"/>
              </a:defRPr>
            </a:lvl1pPr>
            <a:lvl2pPr marL="1271587" indent="-700087">
              <a:spcBef>
                <a:spcPts val="0"/>
              </a:spcBef>
              <a:buClrTx/>
              <a:buSzPts val="4900"/>
              <a:buFontTx/>
              <a:defRPr b="1" sz="4900">
                <a:latin typeface="Franklin Gothic"/>
                <a:ea typeface="Franklin Gothic"/>
                <a:cs typeface="Franklin Gothic"/>
                <a:sym typeface="Franklin Gothic"/>
              </a:defRPr>
            </a:lvl2pPr>
            <a:lvl3pPr marL="1868804" indent="-840104">
              <a:spcBef>
                <a:spcPts val="0"/>
              </a:spcBef>
              <a:buClrTx/>
              <a:buSzPts val="4900"/>
              <a:buFontTx/>
              <a:defRPr b="1" sz="4900">
                <a:latin typeface="Franklin Gothic"/>
                <a:ea typeface="Franklin Gothic"/>
                <a:cs typeface="Franklin Gothic"/>
                <a:sym typeface="Franklin Gothic"/>
              </a:defRPr>
            </a:lvl3pPr>
            <a:lvl4pPr marL="2419350" indent="-933450">
              <a:spcBef>
                <a:spcPts val="0"/>
              </a:spcBef>
              <a:buClrTx/>
              <a:buSzPts val="4900"/>
              <a:buFontTx/>
              <a:defRPr b="1" sz="4900">
                <a:latin typeface="Franklin Gothic"/>
                <a:ea typeface="Franklin Gothic"/>
                <a:cs typeface="Franklin Gothic"/>
                <a:sym typeface="Franklin Gothic"/>
              </a:defRPr>
            </a:lvl4pPr>
            <a:lvl5pPr marL="2876550" indent="-933450">
              <a:spcBef>
                <a:spcPts val="0"/>
              </a:spcBef>
              <a:buClrTx/>
              <a:buSzPts val="4900"/>
              <a:buFontTx/>
              <a:defRPr b="1" sz="4900">
                <a:latin typeface="Franklin Gothic"/>
                <a:ea typeface="Franklin Gothic"/>
                <a:cs typeface="Franklin Gothic"/>
                <a:sym typeface="Franklin Gothic"/>
              </a:defRPr>
            </a:lvl5pPr>
          </a:lstStyle>
          <a:p>
            <a:pPr/>
            <a:r>
              <a:t>Body Level One</a:t>
            </a:r>
          </a:p>
          <a:p>
            <a:pPr lvl="1"/>
            <a:r>
              <a:t>Body Level Two</a:t>
            </a:r>
          </a:p>
          <a:p>
            <a:pPr lvl="2"/>
            <a:r>
              <a:t>Body Level Three</a:t>
            </a:r>
          </a:p>
          <a:p>
            <a:pPr lvl="3"/>
            <a:r>
              <a:t>Body Level Four</a:t>
            </a:r>
          </a:p>
          <a:p>
            <a:pPr lvl="4"/>
            <a:r>
              <a:t>Body Level Five</a:t>
            </a:r>
          </a:p>
        </p:txBody>
      </p:sp>
      <p:grpSp>
        <p:nvGrpSpPr>
          <p:cNvPr id="51" name="Google Shape;39;p9"/>
          <p:cNvGrpSpPr/>
          <p:nvPr/>
        </p:nvGrpSpPr>
        <p:grpSpPr>
          <a:xfrm>
            <a:off x="8870039" y="936"/>
            <a:ext cx="3325209" cy="3324272"/>
            <a:chOff x="0" y="0"/>
            <a:chExt cx="3325207" cy="3324271"/>
          </a:xfrm>
        </p:grpSpPr>
        <p:sp>
          <p:nvSpPr>
            <p:cNvPr id="48" name="Google Shape;40;p9"/>
            <p:cNvSpPr/>
            <p:nvPr/>
          </p:nvSpPr>
          <p:spPr>
            <a:xfrm rot="10800000">
              <a:off x="1649490" y="1089986"/>
              <a:ext cx="1675718" cy="22342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49" name="Google Shape;41;p9"/>
            <p:cNvSpPr/>
            <p:nvPr/>
          </p:nvSpPr>
          <p:spPr>
            <a:xfrm rot="10800000">
              <a:off x="2237724" y="-1"/>
              <a:ext cx="1087484" cy="10871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50" name="Google Shape;42;p9"/>
            <p:cNvSpPr/>
            <p:nvPr/>
          </p:nvSpPr>
          <p:spPr>
            <a:xfrm rot="10800000">
              <a:off x="-1" y="0"/>
              <a:ext cx="2181525" cy="1089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52" name="Google Shape;43;p9"/>
          <p:cNvSpPr txBox="1"/>
          <p:nvPr>
            <p:ph type="body" sz="quarter" idx="21"/>
          </p:nvPr>
        </p:nvSpPr>
        <p:spPr>
          <a:xfrm>
            <a:off x="952500" y="2286000"/>
            <a:ext cx="4838700" cy="315915"/>
          </a:xfrm>
          <a:prstGeom prst="rect">
            <a:avLst/>
          </a:prstGeom>
        </p:spPr>
        <p:txBody>
          <a:bodyPr/>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53" name="Google Shape;44;p9"/>
          <p:cNvSpPr txBox="1"/>
          <p:nvPr>
            <p:ph type="body" sz="quarter" idx="22"/>
          </p:nvPr>
        </p:nvSpPr>
        <p:spPr>
          <a:xfrm>
            <a:off x="953654" y="3841846"/>
            <a:ext cx="4838701" cy="636755"/>
          </a:xfrm>
          <a:prstGeom prst="rect">
            <a:avLst/>
          </a:prstGeom>
        </p:spPr>
        <p:txBody>
          <a:bodyPr/>
          <a:lstStyle/>
          <a:p>
            <a:pPr marL="228600" indent="0" algn="ctr">
              <a:buClrTx/>
              <a:buSzTx/>
              <a:buFontTx/>
              <a:buNone/>
              <a:defRPr b="1" sz="1600"/>
            </a:pPr>
          </a:p>
        </p:txBody>
      </p:sp>
      <p:sp>
        <p:nvSpPr>
          <p:cNvPr id="54" name="Google Shape;45;p9"/>
          <p:cNvSpPr txBox="1"/>
          <p:nvPr>
            <p:ph type="body" sz="quarter" idx="23"/>
          </p:nvPr>
        </p:nvSpPr>
        <p:spPr>
          <a:xfrm>
            <a:off x="953654" y="3470942"/>
            <a:ext cx="4838701" cy="315916"/>
          </a:xfrm>
          <a:prstGeom prst="rect">
            <a:avLst/>
          </a:prstGeom>
        </p:spPr>
        <p:txBody>
          <a:bodyPr/>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55" name="Google Shape;46;p9"/>
          <p:cNvSpPr txBox="1"/>
          <p:nvPr>
            <p:ph type="body" sz="quarter" idx="24"/>
          </p:nvPr>
        </p:nvSpPr>
        <p:spPr>
          <a:xfrm>
            <a:off x="952500" y="5017901"/>
            <a:ext cx="4838700" cy="908341"/>
          </a:xfrm>
          <a:prstGeom prst="rect">
            <a:avLst/>
          </a:prstGeom>
        </p:spPr>
        <p:txBody>
          <a:bodyPr/>
          <a:lstStyle/>
          <a:p>
            <a:pPr marL="228600" indent="0" algn="ctr">
              <a:buClrTx/>
              <a:buSzTx/>
              <a:buFontTx/>
              <a:buNone/>
              <a:defRPr b="1" sz="1600"/>
            </a:pPr>
          </a:p>
        </p:txBody>
      </p:sp>
      <p:sp>
        <p:nvSpPr>
          <p:cNvPr id="56" name="Google Shape;47;p9"/>
          <p:cNvSpPr txBox="1"/>
          <p:nvPr>
            <p:ph type="body" sz="quarter" idx="25"/>
          </p:nvPr>
        </p:nvSpPr>
        <p:spPr>
          <a:xfrm>
            <a:off x="952500" y="4646996"/>
            <a:ext cx="4838700" cy="315916"/>
          </a:xfrm>
          <a:prstGeom prst="rect">
            <a:avLst/>
          </a:prstGeom>
        </p:spPr>
        <p:txBody>
          <a:bodyPr/>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57" name="Google Shape;48;p9"/>
          <p:cNvSpPr txBox="1"/>
          <p:nvPr>
            <p:ph type="body" sz="quarter" idx="26"/>
          </p:nvPr>
        </p:nvSpPr>
        <p:spPr>
          <a:xfrm>
            <a:off x="6399646" y="2656903"/>
            <a:ext cx="4838701" cy="574319"/>
          </a:xfrm>
          <a:prstGeom prst="rect">
            <a:avLst/>
          </a:prstGeom>
        </p:spPr>
        <p:txBody>
          <a:bodyPr/>
          <a:lstStyle/>
          <a:p>
            <a:pPr marL="228600" indent="0" algn="ctr">
              <a:buClrTx/>
              <a:buSzTx/>
              <a:buFontTx/>
              <a:buNone/>
              <a:defRPr b="1" sz="1600"/>
            </a:pPr>
          </a:p>
        </p:txBody>
      </p:sp>
      <p:sp>
        <p:nvSpPr>
          <p:cNvPr id="58" name="Google Shape;49;p9"/>
          <p:cNvSpPr txBox="1"/>
          <p:nvPr>
            <p:ph type="body" sz="quarter" idx="27"/>
          </p:nvPr>
        </p:nvSpPr>
        <p:spPr>
          <a:xfrm>
            <a:off x="6399646" y="2286000"/>
            <a:ext cx="4838701" cy="315915"/>
          </a:xfrm>
          <a:prstGeom prst="rect">
            <a:avLst/>
          </a:prstGeom>
        </p:spPr>
        <p:txBody>
          <a:bodyPr/>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59" name="Google Shape;50;p9"/>
          <p:cNvSpPr txBox="1"/>
          <p:nvPr>
            <p:ph type="body" sz="quarter" idx="28"/>
          </p:nvPr>
        </p:nvSpPr>
        <p:spPr>
          <a:xfrm>
            <a:off x="6399646" y="3841846"/>
            <a:ext cx="4838701" cy="908341"/>
          </a:xfrm>
          <a:prstGeom prst="rect">
            <a:avLst/>
          </a:prstGeom>
        </p:spPr>
        <p:txBody>
          <a:bodyPr/>
          <a:lstStyle/>
          <a:p>
            <a:pPr marL="228600" indent="0" algn="ctr">
              <a:buClrTx/>
              <a:buSzTx/>
              <a:buFontTx/>
              <a:buNone/>
              <a:defRPr b="1" sz="1600"/>
            </a:pPr>
          </a:p>
        </p:txBody>
      </p:sp>
      <p:sp>
        <p:nvSpPr>
          <p:cNvPr id="60" name="Google Shape;51;p9"/>
          <p:cNvSpPr txBox="1"/>
          <p:nvPr>
            <p:ph type="body" sz="quarter" idx="29"/>
          </p:nvPr>
        </p:nvSpPr>
        <p:spPr>
          <a:xfrm>
            <a:off x="6399646" y="3470942"/>
            <a:ext cx="4838701" cy="315916"/>
          </a:xfrm>
          <a:prstGeom prst="rect">
            <a:avLst/>
          </a:prstGeom>
        </p:spPr>
        <p:txBody>
          <a:bodyPr/>
          <a:lstStyle/>
          <a:p>
            <a:pPr marL="228600" indent="0" algn="ctr">
              <a:buClrTx/>
              <a:buSzTx/>
              <a:buFontTx/>
              <a:buNone/>
              <a:defRPr b="1" sz="1800">
                <a:solidFill>
                  <a:srgbClr val="7CA655"/>
                </a:solidFill>
                <a:latin typeface="Franklin Gothic"/>
                <a:ea typeface="Franklin Gothic"/>
                <a:cs typeface="Franklin Gothic"/>
                <a:sym typeface="Franklin Gothic"/>
              </a:defRPr>
            </a:pPr>
          </a:p>
        </p:txBody>
      </p:sp>
      <p:sp>
        <p:nvSpPr>
          <p:cNvPr id="61"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grpSp>
        <p:nvGrpSpPr>
          <p:cNvPr id="73" name="Google Shape;56;p10"/>
          <p:cNvGrpSpPr/>
          <p:nvPr/>
        </p:nvGrpSpPr>
        <p:grpSpPr>
          <a:xfrm>
            <a:off x="6362700" y="-1"/>
            <a:ext cx="5829299" cy="3235604"/>
            <a:chOff x="0" y="0"/>
            <a:chExt cx="5829298" cy="3235602"/>
          </a:xfrm>
        </p:grpSpPr>
        <p:sp>
          <p:nvSpPr>
            <p:cNvPr id="68" name="Google Shape;57;p10"/>
            <p:cNvSpPr/>
            <p:nvPr/>
          </p:nvSpPr>
          <p:spPr>
            <a:xfrm>
              <a:off x="0" y="-1"/>
              <a:ext cx="3883666" cy="3235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69" name="Google Shape;58;p10"/>
            <p:cNvSpPr/>
            <p:nvPr/>
          </p:nvSpPr>
          <p:spPr>
            <a:xfrm>
              <a:off x="641667" y="1289897"/>
              <a:ext cx="1945635" cy="1945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70" name="Google Shape;59;p10"/>
            <p:cNvSpPr/>
            <p:nvPr/>
          </p:nvSpPr>
          <p:spPr>
            <a:xfrm>
              <a:off x="2592729" y="0"/>
              <a:ext cx="1284423" cy="641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71" name="Google Shape;60;p10"/>
            <p:cNvSpPr/>
            <p:nvPr/>
          </p:nvSpPr>
          <p:spPr>
            <a:xfrm>
              <a:off x="1289849" y="641691"/>
              <a:ext cx="1945635" cy="1945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72" name="Google Shape;61;p10"/>
            <p:cNvSpPr/>
            <p:nvPr/>
          </p:nvSpPr>
          <p:spPr>
            <a:xfrm>
              <a:off x="3235483" y="641691"/>
              <a:ext cx="2593816" cy="2593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74"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75" name="Google Shape;63;p10"/>
          <p:cNvSpPr/>
          <p:nvPr/>
        </p:nvSpPr>
        <p:spPr>
          <a:xfrm>
            <a:off x="952500" y="1934654"/>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76" name="Body Level One…"/>
          <p:cNvSpPr txBox="1"/>
          <p:nvPr>
            <p:ph type="body" sz="quarter" idx="1"/>
          </p:nvPr>
        </p:nvSpPr>
        <p:spPr>
          <a:xfrm>
            <a:off x="952500" y="2818295"/>
            <a:ext cx="2133600" cy="369334"/>
          </a:xfrm>
          <a:prstGeom prst="rect">
            <a:avLst/>
          </a:prstGeom>
        </p:spPr>
        <p:txBody>
          <a:bodyPr lIns="0" tIns="0" rIns="0" bIns="0"/>
          <a:lstStyle>
            <a:lvl1pPr marL="228600" indent="0">
              <a:lnSpc>
                <a:spcPct val="100000"/>
              </a:lnSpc>
              <a:buClrTx/>
              <a:buSzTx/>
              <a:buFontTx/>
              <a:buNone/>
              <a:defRPr sz="1400"/>
            </a:lvl1pPr>
            <a:lvl2pPr marL="600709" indent="-168909">
              <a:lnSpc>
                <a:spcPct val="100000"/>
              </a:lnSpc>
              <a:buClrTx/>
              <a:buSzPts val="1400"/>
              <a:buFontTx/>
              <a:defRPr sz="1400"/>
            </a:lvl2pPr>
            <a:lvl3pPr marL="1057910" indent="-168910">
              <a:lnSpc>
                <a:spcPct val="100000"/>
              </a:lnSpc>
              <a:buClrTx/>
              <a:buSzPts val="1400"/>
              <a:buFontTx/>
              <a:defRPr sz="1400"/>
            </a:lvl3pPr>
            <a:lvl4pPr marL="1515110" indent="-168910">
              <a:lnSpc>
                <a:spcPct val="100000"/>
              </a:lnSpc>
              <a:buClrTx/>
              <a:buSzPts val="1400"/>
              <a:buFontTx/>
              <a:defRPr sz="1400"/>
            </a:lvl4pPr>
            <a:lvl5pPr marL="1972310" indent="-168910">
              <a:lnSpc>
                <a:spcPct val="100000"/>
              </a:lnSpc>
              <a:buClrTx/>
              <a:buSzPts val="1400"/>
              <a:buFontTx/>
              <a:defRPr sz="1400"/>
            </a:lvl5pPr>
          </a:lstStyle>
          <a:p>
            <a:pPr/>
            <a:r>
              <a:t>Body Level One</a:t>
            </a:r>
          </a:p>
          <a:p>
            <a:pPr lvl="1"/>
            <a:r>
              <a:t>Body Level Two</a:t>
            </a:r>
          </a:p>
          <a:p>
            <a:pPr lvl="2"/>
            <a:r>
              <a:t>Body Level Three</a:t>
            </a:r>
          </a:p>
          <a:p>
            <a:pPr lvl="3"/>
            <a:r>
              <a:t>Body Level Four</a:t>
            </a:r>
          </a:p>
          <a:p>
            <a:pPr lvl="4"/>
            <a:r>
              <a:t>Body Level Five</a:t>
            </a:r>
          </a:p>
        </p:txBody>
      </p:sp>
      <p:sp>
        <p:nvSpPr>
          <p:cNvPr id="77" name="Google Shape;65;p10"/>
          <p:cNvSpPr txBox="1"/>
          <p:nvPr>
            <p:ph type="body" sz="quarter" idx="21"/>
          </p:nvPr>
        </p:nvSpPr>
        <p:spPr>
          <a:xfrm>
            <a:off x="952500" y="2209800"/>
            <a:ext cx="2133600" cy="205837"/>
          </a:xfrm>
          <a:prstGeom prst="rect">
            <a:avLst/>
          </a:prstGeom>
        </p:spPr>
        <p:txBody>
          <a:bodyPr lIns="0" tIns="0" rIns="0" bIns="0"/>
          <a:lstStyle/>
          <a:p>
            <a:pPr marL="228600" indent="0" algn="ctr">
              <a:lnSpc>
                <a:spcPct val="100000"/>
              </a:lnSpc>
              <a:spcBef>
                <a:spcPts val="400"/>
              </a:spcBef>
              <a:buClrTx/>
              <a:buSzTx/>
              <a:buFontTx/>
              <a:buNone/>
              <a:defRPr b="1" sz="1800">
                <a:solidFill>
                  <a:srgbClr val="7CA655"/>
                </a:solidFill>
                <a:latin typeface="Franklin Gothic"/>
                <a:ea typeface="Franklin Gothic"/>
                <a:cs typeface="Franklin Gothic"/>
                <a:sym typeface="Franklin Gothic"/>
              </a:defRPr>
            </a:pPr>
          </a:p>
        </p:txBody>
      </p:sp>
      <p:sp>
        <p:nvSpPr>
          <p:cNvPr id="78" name="Google Shape;66;p10"/>
          <p:cNvSpPr/>
          <p:nvPr/>
        </p:nvSpPr>
        <p:spPr>
          <a:xfrm>
            <a:off x="3663043" y="1939107"/>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79" name="Google Shape;67;p10"/>
          <p:cNvSpPr txBox="1"/>
          <p:nvPr>
            <p:ph type="body" sz="quarter" idx="22"/>
          </p:nvPr>
        </p:nvSpPr>
        <p:spPr>
          <a:xfrm>
            <a:off x="3663041" y="2818295"/>
            <a:ext cx="2128158" cy="369334"/>
          </a:xfrm>
          <a:prstGeom prst="rect">
            <a:avLst/>
          </a:prstGeom>
        </p:spPr>
        <p:txBody>
          <a:bodyPr lIns="0" tIns="0" rIns="0" bIns="0"/>
          <a:lstStyle/>
          <a:p>
            <a:pPr marL="228600" indent="0" algn="ctr">
              <a:lnSpc>
                <a:spcPct val="100000"/>
              </a:lnSpc>
              <a:buClrTx/>
              <a:buSzTx/>
              <a:buFontTx/>
              <a:buNone/>
              <a:defRPr b="1" sz="3200"/>
            </a:pPr>
          </a:p>
        </p:txBody>
      </p:sp>
      <p:sp>
        <p:nvSpPr>
          <p:cNvPr id="80" name="Google Shape;68;p10"/>
          <p:cNvSpPr txBox="1"/>
          <p:nvPr>
            <p:ph type="body" sz="quarter" idx="23"/>
          </p:nvPr>
        </p:nvSpPr>
        <p:spPr>
          <a:xfrm>
            <a:off x="3663041" y="2209800"/>
            <a:ext cx="2128158" cy="205837"/>
          </a:xfrm>
          <a:prstGeom prst="rect">
            <a:avLst/>
          </a:prstGeom>
        </p:spPr>
        <p:txBody>
          <a:bodyPr lIns="0" tIns="0" rIns="0" bIns="0"/>
          <a:lstStyle/>
          <a:p>
            <a:pPr marL="228600" indent="0" algn="ctr">
              <a:lnSpc>
                <a:spcPct val="100000"/>
              </a:lnSpc>
              <a:spcBef>
                <a:spcPts val="400"/>
              </a:spcBef>
              <a:buClrTx/>
              <a:buSzTx/>
              <a:buFontTx/>
              <a:buNone/>
              <a:defRPr b="1" sz="1800">
                <a:solidFill>
                  <a:srgbClr val="7CA655"/>
                </a:solidFill>
                <a:latin typeface="Franklin Gothic"/>
                <a:ea typeface="Franklin Gothic"/>
                <a:cs typeface="Franklin Gothic"/>
                <a:sym typeface="Franklin Gothic"/>
              </a:defRPr>
            </a:pPr>
          </a:p>
        </p:txBody>
      </p:sp>
      <p:sp>
        <p:nvSpPr>
          <p:cNvPr id="81" name="Google Shape;69;p10"/>
          <p:cNvSpPr/>
          <p:nvPr/>
        </p:nvSpPr>
        <p:spPr>
          <a:xfrm>
            <a:off x="952500" y="4248119"/>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82" name="Google Shape;70;p10"/>
          <p:cNvSpPr txBox="1"/>
          <p:nvPr>
            <p:ph type="body" sz="quarter" idx="24"/>
          </p:nvPr>
        </p:nvSpPr>
        <p:spPr>
          <a:xfrm>
            <a:off x="952500" y="5131298"/>
            <a:ext cx="2133600" cy="369333"/>
          </a:xfrm>
          <a:prstGeom prst="rect">
            <a:avLst/>
          </a:prstGeom>
        </p:spPr>
        <p:txBody>
          <a:bodyPr lIns="0" tIns="0" rIns="0" bIns="0"/>
          <a:lstStyle/>
          <a:p>
            <a:pPr marL="228600" indent="0" algn="ctr">
              <a:lnSpc>
                <a:spcPct val="100000"/>
              </a:lnSpc>
              <a:buClrTx/>
              <a:buSzTx/>
              <a:buFontTx/>
              <a:buNone/>
              <a:defRPr b="1" sz="3200"/>
            </a:pPr>
          </a:p>
        </p:txBody>
      </p:sp>
      <p:sp>
        <p:nvSpPr>
          <p:cNvPr id="83" name="Google Shape;71;p10"/>
          <p:cNvSpPr txBox="1"/>
          <p:nvPr>
            <p:ph type="body" sz="quarter" idx="25"/>
          </p:nvPr>
        </p:nvSpPr>
        <p:spPr>
          <a:xfrm>
            <a:off x="952500" y="4522803"/>
            <a:ext cx="2133600" cy="205838"/>
          </a:xfrm>
          <a:prstGeom prst="rect">
            <a:avLst/>
          </a:prstGeom>
        </p:spPr>
        <p:txBody>
          <a:bodyPr lIns="0" tIns="0" rIns="0" bIns="0"/>
          <a:lstStyle/>
          <a:p>
            <a:pPr marL="228600" indent="0" algn="ctr">
              <a:lnSpc>
                <a:spcPct val="100000"/>
              </a:lnSpc>
              <a:spcBef>
                <a:spcPts val="400"/>
              </a:spcBef>
              <a:buClrTx/>
              <a:buSzTx/>
              <a:buFontTx/>
              <a:buNone/>
              <a:defRPr b="1" sz="1800">
                <a:solidFill>
                  <a:srgbClr val="7CA655"/>
                </a:solidFill>
                <a:latin typeface="Franklin Gothic"/>
                <a:ea typeface="Franklin Gothic"/>
                <a:cs typeface="Franklin Gothic"/>
                <a:sym typeface="Franklin Gothic"/>
              </a:defRPr>
            </a:pPr>
          </a:p>
        </p:txBody>
      </p:sp>
      <p:sp>
        <p:nvSpPr>
          <p:cNvPr id="84" name="Google Shape;72;p10"/>
          <p:cNvSpPr/>
          <p:nvPr/>
        </p:nvSpPr>
        <p:spPr>
          <a:xfrm>
            <a:off x="3663043" y="4252111"/>
            <a:ext cx="2133600"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85" name="Google Shape;73;p10"/>
          <p:cNvSpPr txBox="1"/>
          <p:nvPr>
            <p:ph type="body" sz="quarter" idx="26"/>
          </p:nvPr>
        </p:nvSpPr>
        <p:spPr>
          <a:xfrm>
            <a:off x="3663041" y="5131298"/>
            <a:ext cx="2128158" cy="369333"/>
          </a:xfrm>
          <a:prstGeom prst="rect">
            <a:avLst/>
          </a:prstGeom>
        </p:spPr>
        <p:txBody>
          <a:bodyPr lIns="0" tIns="0" rIns="0" bIns="0"/>
          <a:lstStyle/>
          <a:p>
            <a:pPr marL="228600" indent="0" algn="ctr">
              <a:lnSpc>
                <a:spcPct val="100000"/>
              </a:lnSpc>
              <a:buClrTx/>
              <a:buSzTx/>
              <a:buFontTx/>
              <a:buNone/>
              <a:defRPr b="1" sz="3200"/>
            </a:pPr>
          </a:p>
        </p:txBody>
      </p:sp>
      <p:sp>
        <p:nvSpPr>
          <p:cNvPr id="86" name="Google Shape;74;p10"/>
          <p:cNvSpPr txBox="1"/>
          <p:nvPr>
            <p:ph type="body" sz="quarter" idx="27"/>
          </p:nvPr>
        </p:nvSpPr>
        <p:spPr>
          <a:xfrm>
            <a:off x="3663041" y="4522803"/>
            <a:ext cx="2128158" cy="205838"/>
          </a:xfrm>
          <a:prstGeom prst="rect">
            <a:avLst/>
          </a:prstGeom>
        </p:spPr>
        <p:txBody>
          <a:bodyPr lIns="0" tIns="0" rIns="0" bIns="0"/>
          <a:lstStyle/>
          <a:p>
            <a:pPr marL="228600" indent="0" algn="ctr">
              <a:lnSpc>
                <a:spcPct val="100000"/>
              </a:lnSpc>
              <a:spcBef>
                <a:spcPts val="400"/>
              </a:spcBef>
              <a:buClrTx/>
              <a:buSzTx/>
              <a:buFontTx/>
              <a:buNone/>
              <a:defRPr b="1" sz="1800">
                <a:solidFill>
                  <a:srgbClr val="7CA655"/>
                </a:solidFill>
                <a:latin typeface="Franklin Gothic"/>
                <a:ea typeface="Franklin Gothic"/>
                <a:cs typeface="Franklin Gothic"/>
                <a:sym typeface="Franklin Gothic"/>
              </a:defRPr>
            </a:pPr>
          </a:p>
        </p:txBody>
      </p:sp>
      <p:sp>
        <p:nvSpPr>
          <p:cNvPr id="87" name="Google Shape;75;p10"/>
          <p:cNvSpPr/>
          <p:nvPr/>
        </p:nvSpPr>
        <p:spPr>
          <a:xfrm>
            <a:off x="6367055" y="4252111"/>
            <a:ext cx="2133601" cy="3992"/>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sp>
        <p:nvSpPr>
          <p:cNvPr id="88" name="Google Shape;76;p10"/>
          <p:cNvSpPr txBox="1"/>
          <p:nvPr>
            <p:ph type="body" sz="quarter" idx="28"/>
          </p:nvPr>
        </p:nvSpPr>
        <p:spPr>
          <a:xfrm>
            <a:off x="6367053" y="5131298"/>
            <a:ext cx="2129247" cy="369333"/>
          </a:xfrm>
          <a:prstGeom prst="rect">
            <a:avLst/>
          </a:prstGeom>
        </p:spPr>
        <p:txBody>
          <a:bodyPr lIns="0" tIns="0" rIns="0" bIns="0"/>
          <a:lstStyle/>
          <a:p>
            <a:pPr marL="228600" indent="0" algn="ctr">
              <a:lnSpc>
                <a:spcPct val="100000"/>
              </a:lnSpc>
              <a:buClrTx/>
              <a:buSzTx/>
              <a:buFontTx/>
              <a:buNone/>
              <a:defRPr b="1" sz="3200"/>
            </a:pPr>
          </a:p>
        </p:txBody>
      </p:sp>
      <p:sp>
        <p:nvSpPr>
          <p:cNvPr id="89" name="Google Shape;77;p10"/>
          <p:cNvSpPr txBox="1"/>
          <p:nvPr>
            <p:ph type="body" sz="quarter" idx="29"/>
          </p:nvPr>
        </p:nvSpPr>
        <p:spPr>
          <a:xfrm>
            <a:off x="6367053" y="4522803"/>
            <a:ext cx="2129247" cy="205838"/>
          </a:xfrm>
          <a:prstGeom prst="rect">
            <a:avLst/>
          </a:prstGeom>
        </p:spPr>
        <p:txBody>
          <a:bodyPr lIns="0" tIns="0" rIns="0" bIns="0"/>
          <a:lstStyle/>
          <a:p>
            <a:pPr marL="228600" indent="0" algn="ctr">
              <a:lnSpc>
                <a:spcPct val="100000"/>
              </a:lnSpc>
              <a:spcBef>
                <a:spcPts val="400"/>
              </a:spcBef>
              <a:buClrTx/>
              <a:buSzTx/>
              <a:buFontTx/>
              <a:buNone/>
              <a:defRPr b="1" sz="1800">
                <a:solidFill>
                  <a:srgbClr val="7CA655"/>
                </a:solidFill>
                <a:latin typeface="Franklin Gothic"/>
                <a:ea typeface="Franklin Gothic"/>
                <a:cs typeface="Franklin Gothic"/>
                <a:sym typeface="Franklin Gothic"/>
              </a:defRPr>
            </a:pPr>
          </a:p>
        </p:txBody>
      </p:sp>
      <p:sp>
        <p:nvSpPr>
          <p:cNvPr id="90"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reak">
    <p:spTree>
      <p:nvGrpSpPr>
        <p:cNvPr id="1" name=""/>
        <p:cNvGrpSpPr/>
        <p:nvPr/>
      </p:nvGrpSpPr>
      <p:grpSpPr>
        <a:xfrm>
          <a:off x="0" y="0"/>
          <a:ext cx="0" cy="0"/>
          <a:chOff x="0" y="0"/>
          <a:chExt cx="0" cy="0"/>
        </a:xfrm>
      </p:grpSpPr>
      <p:sp>
        <p:nvSpPr>
          <p:cNvPr id="97" name="Google Shape;82;p11"/>
          <p:cNvSpPr/>
          <p:nvPr>
            <p:ph type="pic" idx="21"/>
          </p:nvPr>
        </p:nvSpPr>
        <p:spPr>
          <a:xfrm>
            <a:off x="0" y="0"/>
            <a:ext cx="12191998" cy="6858000"/>
          </a:xfrm>
          <a:prstGeom prst="rect">
            <a:avLst/>
          </a:prstGeom>
        </p:spPr>
        <p:txBody>
          <a:bodyPr lIns="91439" tIns="45719" rIns="91439" bIns="45719">
            <a:noAutofit/>
          </a:bodyPr>
          <a:lstStyle/>
          <a:p>
            <a:pPr/>
          </a:p>
        </p:txBody>
      </p:sp>
      <p:sp>
        <p:nvSpPr>
          <p:cNvPr id="98" name="Title Text"/>
          <p:cNvSpPr txBox="1"/>
          <p:nvPr>
            <p:ph type="title"/>
          </p:nvPr>
        </p:nvSpPr>
        <p:spPr>
          <a:prstGeom prst="rect">
            <a:avLst/>
          </a:prstGeom>
        </p:spPr>
        <p:txBody>
          <a:bodyPr/>
          <a:lstStyle/>
          <a:p>
            <a:pPr/>
            <a:r>
              <a:t>Title Text</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p:spTree>
      <p:nvGrpSpPr>
        <p:cNvPr id="1" name=""/>
        <p:cNvGrpSpPr/>
        <p:nvPr/>
      </p:nvGrpSpPr>
      <p:grpSpPr>
        <a:xfrm>
          <a:off x="0" y="0"/>
          <a:ext cx="0" cy="0"/>
          <a:chOff x="0" y="0"/>
          <a:chExt cx="0" cy="0"/>
        </a:xfrm>
      </p:grpSpPr>
      <p:sp>
        <p:nvSpPr>
          <p:cNvPr id="106"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107"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able">
    <p:spTree>
      <p:nvGrpSpPr>
        <p:cNvPr id="1" name=""/>
        <p:cNvGrpSpPr/>
        <p:nvPr/>
      </p:nvGrpSpPr>
      <p:grpSpPr>
        <a:xfrm>
          <a:off x="0" y="0"/>
          <a:ext cx="0" cy="0"/>
          <a:chOff x="0" y="0"/>
          <a:chExt cx="0" cy="0"/>
        </a:xfrm>
      </p:grpSpPr>
      <p:sp>
        <p:nvSpPr>
          <p:cNvPr id="114" name="Title Text"/>
          <p:cNvSpPr txBox="1"/>
          <p:nvPr>
            <p:ph type="title"/>
          </p:nvPr>
        </p:nvSpPr>
        <p:spPr>
          <a:xfrm>
            <a:off x="964023" y="879063"/>
            <a:ext cx="4941478" cy="610864"/>
          </a:xfrm>
          <a:prstGeom prst="rect">
            <a:avLst/>
          </a:prstGeom>
        </p:spPr>
        <p:txBody>
          <a:bodyPr/>
          <a:lstStyle>
            <a:lvl1pPr>
              <a:defRPr sz="4400">
                <a:solidFill>
                  <a:srgbClr val="000000"/>
                </a:solidFill>
              </a:defRPr>
            </a:lvl1pPr>
          </a:lstStyle>
          <a:p>
            <a:pPr/>
            <a:r>
              <a:t>Title Text</a:t>
            </a:r>
          </a:p>
        </p:txBody>
      </p:sp>
      <p:sp>
        <p:nvSpPr>
          <p:cNvPr id="115"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2" name="Title Text"/>
          <p:cNvSpPr txBox="1"/>
          <p:nvPr>
            <p:ph type="title"/>
          </p:nvPr>
        </p:nvSpPr>
        <p:spPr>
          <a:xfrm>
            <a:off x="964021" y="2476500"/>
            <a:ext cx="7132321" cy="3289971"/>
          </a:xfrm>
          <a:prstGeom prst="rect">
            <a:avLst/>
          </a:prstGeom>
        </p:spPr>
        <p:txBody>
          <a:bodyPr anchor="t"/>
          <a:lstStyle>
            <a:lvl1pPr>
              <a:lnSpc>
                <a:spcPct val="100000"/>
              </a:lnSpc>
              <a:defRPr b="0" sz="2800">
                <a:solidFill>
                  <a:srgbClr val="000000"/>
                </a:solidFill>
                <a:latin typeface="Libre Franklin"/>
                <a:ea typeface="Libre Franklin"/>
                <a:cs typeface="Libre Franklin"/>
                <a:sym typeface="Libre Franklin"/>
              </a:defRPr>
            </a:lvl1pPr>
          </a:lstStyle>
          <a:p>
            <a:pPr/>
            <a:r>
              <a:t>Title Text</a:t>
            </a:r>
          </a:p>
        </p:txBody>
      </p:sp>
      <p:sp>
        <p:nvSpPr>
          <p:cNvPr id="123" name="Google Shape;102;p14"/>
          <p:cNvSpPr txBox="1"/>
          <p:nvPr/>
        </p:nvSpPr>
        <p:spPr>
          <a:xfrm>
            <a:off x="745673" y="548290"/>
            <a:ext cx="1497922" cy="31394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20000">
                <a:latin typeface="Libre Franklin"/>
                <a:ea typeface="Libre Franklin"/>
                <a:cs typeface="Libre Franklin"/>
                <a:sym typeface="Libre Franklin"/>
              </a:defRPr>
            </a:lvl1pPr>
          </a:lstStyle>
          <a:p>
            <a:pPr/>
            <a:r>
              <a:t>“</a:t>
            </a:r>
          </a:p>
        </p:txBody>
      </p:sp>
      <p:grpSp>
        <p:nvGrpSpPr>
          <p:cNvPr id="129" name="Google Shape;103;p14"/>
          <p:cNvGrpSpPr/>
          <p:nvPr/>
        </p:nvGrpSpPr>
        <p:grpSpPr>
          <a:xfrm>
            <a:off x="6362700" y="-1"/>
            <a:ext cx="5829299" cy="3235604"/>
            <a:chOff x="0" y="0"/>
            <a:chExt cx="5829298" cy="3235602"/>
          </a:xfrm>
        </p:grpSpPr>
        <p:sp>
          <p:nvSpPr>
            <p:cNvPr id="124" name="Google Shape;104;p14"/>
            <p:cNvSpPr/>
            <p:nvPr/>
          </p:nvSpPr>
          <p:spPr>
            <a:xfrm>
              <a:off x="0" y="-1"/>
              <a:ext cx="3883666" cy="3235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25" name="Google Shape;105;p14"/>
            <p:cNvSpPr/>
            <p:nvPr/>
          </p:nvSpPr>
          <p:spPr>
            <a:xfrm>
              <a:off x="641667" y="1289897"/>
              <a:ext cx="1945635" cy="1945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26" name="Google Shape;106;p14"/>
            <p:cNvSpPr/>
            <p:nvPr/>
          </p:nvSpPr>
          <p:spPr>
            <a:xfrm>
              <a:off x="2592729" y="0"/>
              <a:ext cx="1284423" cy="641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27" name="Google Shape;107;p14"/>
            <p:cNvSpPr/>
            <p:nvPr/>
          </p:nvSpPr>
          <p:spPr>
            <a:xfrm>
              <a:off x="1289849" y="641691"/>
              <a:ext cx="1945635" cy="1945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28" name="Google Shape;108;p14"/>
            <p:cNvSpPr/>
            <p:nvPr/>
          </p:nvSpPr>
          <p:spPr>
            <a:xfrm>
              <a:off x="3235483" y="641691"/>
              <a:ext cx="2593816" cy="2593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grpSp>
        <p:nvGrpSpPr>
          <p:cNvPr id="133" name="Google Shape;109;p14"/>
          <p:cNvGrpSpPr/>
          <p:nvPr/>
        </p:nvGrpSpPr>
        <p:grpSpPr>
          <a:xfrm>
            <a:off x="833" y="3900132"/>
            <a:ext cx="2958394" cy="2959227"/>
            <a:chOff x="0" y="0"/>
            <a:chExt cx="2958392" cy="2959225"/>
          </a:xfrm>
        </p:grpSpPr>
        <p:sp>
          <p:nvSpPr>
            <p:cNvPr id="130" name="Google Shape;110;p14"/>
            <p:cNvSpPr/>
            <p:nvPr/>
          </p:nvSpPr>
          <p:spPr>
            <a:xfrm flipH="1" rot="5400000">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31" name="Google Shape;111;p14"/>
            <p:cNvSpPr/>
            <p:nvPr/>
          </p:nvSpPr>
          <p:spPr>
            <a:xfrm flipH="1" rot="5400000">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32" name="Google Shape;112;p14"/>
            <p:cNvSpPr/>
            <p:nvPr/>
          </p:nvSpPr>
          <p:spPr>
            <a:xfrm flipH="1" rot="5400000">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p:spTree>
      <p:nvGrpSpPr>
        <p:cNvPr id="1" name=""/>
        <p:cNvGrpSpPr/>
        <p:nvPr/>
      </p:nvGrpSpPr>
      <p:grpSpPr>
        <a:xfrm>
          <a:off x="0" y="0"/>
          <a:ext cx="0" cy="0"/>
          <a:chOff x="0" y="0"/>
          <a:chExt cx="0" cy="0"/>
        </a:xfrm>
      </p:grpSpPr>
      <p:grpSp>
        <p:nvGrpSpPr>
          <p:cNvPr id="144" name="Google Shape;114;p15"/>
          <p:cNvGrpSpPr/>
          <p:nvPr/>
        </p:nvGrpSpPr>
        <p:grpSpPr>
          <a:xfrm>
            <a:off x="833" y="3900132"/>
            <a:ext cx="2958394" cy="2959227"/>
            <a:chOff x="0" y="0"/>
            <a:chExt cx="2958392" cy="2959225"/>
          </a:xfrm>
        </p:grpSpPr>
        <p:sp>
          <p:nvSpPr>
            <p:cNvPr id="141" name="Google Shape;115;p15"/>
            <p:cNvSpPr/>
            <p:nvPr/>
          </p:nvSpPr>
          <p:spPr>
            <a:xfrm flipH="1" rot="5400000">
              <a:off x="1218564" y="1219397"/>
              <a:ext cx="1491284" cy="1988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42" name="Google Shape;116;p15"/>
            <p:cNvSpPr/>
            <p:nvPr/>
          </p:nvSpPr>
          <p:spPr>
            <a:xfrm flipH="1" rot="5400000">
              <a:off x="-137" y="1991570"/>
              <a:ext cx="967793" cy="967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43" name="Google Shape;117;p15"/>
            <p:cNvSpPr/>
            <p:nvPr/>
          </p:nvSpPr>
          <p:spPr>
            <a:xfrm flipH="1" rot="5400000">
              <a:off x="-485700" y="485699"/>
              <a:ext cx="1941420" cy="9700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145" name="Google Shape;118;p15"/>
          <p:cNvSpPr/>
          <p:nvPr>
            <p:ph type="pic" sz="quarter" idx="21"/>
          </p:nvPr>
        </p:nvSpPr>
        <p:spPr>
          <a:xfrm>
            <a:off x="954268" y="2572883"/>
            <a:ext cx="2118245" cy="2037217"/>
          </a:xfrm>
          <a:prstGeom prst="rect">
            <a:avLst/>
          </a:prstGeom>
        </p:spPr>
        <p:txBody>
          <a:bodyPr lIns="91439" tIns="45719" rIns="91439" bIns="45719">
            <a:noAutofit/>
          </a:bodyPr>
          <a:lstStyle/>
          <a:p>
            <a:pPr/>
          </a:p>
        </p:txBody>
      </p:sp>
      <p:sp>
        <p:nvSpPr>
          <p:cNvPr id="146" name="Title Text"/>
          <p:cNvSpPr txBox="1"/>
          <p:nvPr>
            <p:ph type="title"/>
          </p:nvPr>
        </p:nvSpPr>
        <p:spPr>
          <a:xfrm>
            <a:off x="964021" y="879063"/>
            <a:ext cx="7532278" cy="610864"/>
          </a:xfrm>
          <a:prstGeom prst="rect">
            <a:avLst/>
          </a:prstGeom>
        </p:spPr>
        <p:txBody>
          <a:bodyPr/>
          <a:lstStyle>
            <a:lvl1pPr>
              <a:defRPr sz="4400">
                <a:solidFill>
                  <a:srgbClr val="000000"/>
                </a:solidFill>
              </a:defRPr>
            </a:lvl1pPr>
          </a:lstStyle>
          <a:p>
            <a:pPr/>
            <a:r>
              <a:t>Title Text</a:t>
            </a:r>
          </a:p>
        </p:txBody>
      </p:sp>
      <p:sp>
        <p:nvSpPr>
          <p:cNvPr id="147" name="Google Shape;120;p15"/>
          <p:cNvSpPr/>
          <p:nvPr/>
        </p:nvSpPr>
        <p:spPr>
          <a:xfrm>
            <a:off x="952500" y="1939107"/>
            <a:ext cx="2133600" cy="1"/>
          </a:xfrm>
          <a:prstGeom prst="line">
            <a:avLst/>
          </a:prstGeom>
          <a:ln w="101600">
            <a:solidFill>
              <a:srgbClr val="FFFFFF"/>
            </a:solidFill>
            <a:miter/>
          </a:ln>
        </p:spPr>
        <p:txBody>
          <a:bodyPr lIns="45719" rIns="45719"/>
          <a:lstStyle/>
          <a:p>
            <a:pPr algn="l">
              <a:defRPr b="0" sz="1400">
                <a:latin typeface="+mj-lt"/>
                <a:ea typeface="+mj-ea"/>
                <a:cs typeface="+mj-cs"/>
                <a:sym typeface="Arial"/>
              </a:defRPr>
            </a:pPr>
          </a:p>
        </p:txBody>
      </p:sp>
      <p:sp>
        <p:nvSpPr>
          <p:cNvPr id="148" name="Google Shape;121;p15"/>
          <p:cNvSpPr/>
          <p:nvPr>
            <p:ph type="pic" sz="quarter" idx="22"/>
          </p:nvPr>
        </p:nvSpPr>
        <p:spPr>
          <a:xfrm>
            <a:off x="3658280" y="2572883"/>
            <a:ext cx="2118246" cy="2037217"/>
          </a:xfrm>
          <a:prstGeom prst="rect">
            <a:avLst/>
          </a:prstGeom>
        </p:spPr>
        <p:txBody>
          <a:bodyPr lIns="91439" tIns="45719" rIns="91439" bIns="45719">
            <a:noAutofit/>
          </a:bodyPr>
          <a:lstStyle/>
          <a:p>
            <a:pPr/>
          </a:p>
        </p:txBody>
      </p:sp>
      <p:sp>
        <p:nvSpPr>
          <p:cNvPr id="149" name="Body Level One…"/>
          <p:cNvSpPr txBox="1"/>
          <p:nvPr>
            <p:ph type="body" sz="quarter" idx="1"/>
          </p:nvPr>
        </p:nvSpPr>
        <p:spPr>
          <a:xfrm>
            <a:off x="952500" y="5393168"/>
            <a:ext cx="2133600" cy="369333"/>
          </a:xfrm>
          <a:prstGeom prst="rect">
            <a:avLst/>
          </a:prstGeom>
        </p:spPr>
        <p:txBody>
          <a:bodyPr lIns="0" tIns="0" rIns="0" bIns="0"/>
          <a:lstStyle>
            <a:lvl1pPr marL="228600" indent="0">
              <a:buClrTx/>
              <a:buSzTx/>
              <a:buFontTx/>
              <a:buNone/>
              <a:defRPr sz="1400"/>
            </a:lvl1pPr>
            <a:lvl2pPr marL="600709" indent="-168909">
              <a:buClrTx/>
              <a:buSzPts val="1400"/>
              <a:buFontTx/>
              <a:defRPr sz="1400"/>
            </a:lvl2pPr>
            <a:lvl3pPr marL="1057910" indent="-168910">
              <a:buClrTx/>
              <a:buSzPts val="1400"/>
              <a:buFontTx/>
              <a:defRPr sz="1400"/>
            </a:lvl3pPr>
            <a:lvl4pPr marL="1515110" indent="-168910">
              <a:buClrTx/>
              <a:buSzPts val="1400"/>
              <a:buFontTx/>
              <a:defRPr sz="1400"/>
            </a:lvl4pPr>
            <a:lvl5pPr marL="1972310" indent="-168910">
              <a:buClrTx/>
              <a:buSzPts val="1400"/>
              <a:buFontTx/>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Google Shape;123;p15"/>
          <p:cNvSpPr txBox="1"/>
          <p:nvPr>
            <p:ph type="body" sz="quarter" idx="23"/>
          </p:nvPr>
        </p:nvSpPr>
        <p:spPr>
          <a:xfrm>
            <a:off x="952500" y="4986744"/>
            <a:ext cx="2133600"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sp>
        <p:nvSpPr>
          <p:cNvPr id="151" name="Google Shape;124;p15"/>
          <p:cNvSpPr txBox="1"/>
          <p:nvPr>
            <p:ph type="body" sz="quarter" idx="24"/>
          </p:nvPr>
        </p:nvSpPr>
        <p:spPr>
          <a:xfrm>
            <a:off x="3663041" y="5393168"/>
            <a:ext cx="2128158" cy="369333"/>
          </a:xfrm>
          <a:prstGeom prst="rect">
            <a:avLst/>
          </a:prstGeom>
        </p:spPr>
        <p:txBody>
          <a:bodyPr lIns="0" tIns="0" rIns="0" bIns="0"/>
          <a:lstStyle/>
          <a:p>
            <a:pPr marL="228600" indent="0" algn="ctr">
              <a:buClrTx/>
              <a:buSzTx/>
              <a:buFontTx/>
              <a:buNone/>
              <a:defRPr b="1" sz="3200"/>
            </a:pPr>
          </a:p>
        </p:txBody>
      </p:sp>
      <p:sp>
        <p:nvSpPr>
          <p:cNvPr id="152" name="Google Shape;125;p15"/>
          <p:cNvSpPr txBox="1"/>
          <p:nvPr>
            <p:ph type="body" sz="quarter" idx="25"/>
          </p:nvPr>
        </p:nvSpPr>
        <p:spPr>
          <a:xfrm>
            <a:off x="3663041" y="4986744"/>
            <a:ext cx="2128158"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sp>
        <p:nvSpPr>
          <p:cNvPr id="153" name="Google Shape;126;p15"/>
          <p:cNvSpPr txBox="1"/>
          <p:nvPr>
            <p:ph type="body" sz="quarter" idx="26"/>
          </p:nvPr>
        </p:nvSpPr>
        <p:spPr>
          <a:xfrm>
            <a:off x="6367053" y="5393168"/>
            <a:ext cx="2129247" cy="369333"/>
          </a:xfrm>
          <a:prstGeom prst="rect">
            <a:avLst/>
          </a:prstGeom>
        </p:spPr>
        <p:txBody>
          <a:bodyPr lIns="0" tIns="0" rIns="0" bIns="0"/>
          <a:lstStyle/>
          <a:p>
            <a:pPr marL="228600" indent="0" algn="ctr">
              <a:buClrTx/>
              <a:buSzTx/>
              <a:buFontTx/>
              <a:buNone/>
              <a:defRPr b="1" sz="3200"/>
            </a:pPr>
          </a:p>
        </p:txBody>
      </p:sp>
      <p:sp>
        <p:nvSpPr>
          <p:cNvPr id="154" name="Google Shape;127;p15"/>
          <p:cNvSpPr txBox="1"/>
          <p:nvPr>
            <p:ph type="body" sz="quarter" idx="27"/>
          </p:nvPr>
        </p:nvSpPr>
        <p:spPr>
          <a:xfrm>
            <a:off x="6367053" y="4986744"/>
            <a:ext cx="2129247"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sp>
        <p:nvSpPr>
          <p:cNvPr id="155" name="Google Shape;128;p15"/>
          <p:cNvSpPr txBox="1"/>
          <p:nvPr>
            <p:ph type="body" sz="quarter" idx="28"/>
          </p:nvPr>
        </p:nvSpPr>
        <p:spPr>
          <a:xfrm>
            <a:off x="9110253" y="5393168"/>
            <a:ext cx="2129247" cy="369333"/>
          </a:xfrm>
          <a:prstGeom prst="rect">
            <a:avLst/>
          </a:prstGeom>
        </p:spPr>
        <p:txBody>
          <a:bodyPr lIns="0" tIns="0" rIns="0" bIns="0"/>
          <a:lstStyle/>
          <a:p>
            <a:pPr marL="228600" indent="0" algn="ctr">
              <a:buClrTx/>
              <a:buSzTx/>
              <a:buFontTx/>
              <a:buNone/>
              <a:defRPr b="1" sz="3200"/>
            </a:pPr>
          </a:p>
        </p:txBody>
      </p:sp>
      <p:sp>
        <p:nvSpPr>
          <p:cNvPr id="156" name="Google Shape;129;p15"/>
          <p:cNvSpPr txBox="1"/>
          <p:nvPr>
            <p:ph type="body" sz="quarter" idx="29"/>
          </p:nvPr>
        </p:nvSpPr>
        <p:spPr>
          <a:xfrm>
            <a:off x="9110253" y="4986744"/>
            <a:ext cx="2129247" cy="205838"/>
          </a:xfrm>
          <a:prstGeom prst="rect">
            <a:avLst/>
          </a:prstGeom>
        </p:spPr>
        <p:txBody>
          <a:bodyPr lIns="0" tIns="0" rIns="0" bIns="0"/>
          <a:lstStyle/>
          <a:p>
            <a:pPr marL="228600" indent="0" algn="ctr">
              <a:spcBef>
                <a:spcPts val="400"/>
              </a:spcBef>
              <a:buClrTx/>
              <a:buSzTx/>
              <a:buFontTx/>
              <a:buNone/>
              <a:defRPr b="1" sz="1800">
                <a:latin typeface="Franklin Gothic"/>
                <a:ea typeface="Franklin Gothic"/>
                <a:cs typeface="Franklin Gothic"/>
                <a:sym typeface="Franklin Gothic"/>
              </a:defRPr>
            </a:pPr>
          </a:p>
        </p:txBody>
      </p:sp>
      <p:grpSp>
        <p:nvGrpSpPr>
          <p:cNvPr id="162" name="Google Shape;130;p15"/>
          <p:cNvGrpSpPr/>
          <p:nvPr/>
        </p:nvGrpSpPr>
        <p:grpSpPr>
          <a:xfrm>
            <a:off x="6362700" y="-1"/>
            <a:ext cx="5829299" cy="3235604"/>
            <a:chOff x="0" y="0"/>
            <a:chExt cx="5829298" cy="3235602"/>
          </a:xfrm>
        </p:grpSpPr>
        <p:sp>
          <p:nvSpPr>
            <p:cNvPr id="157" name="Google Shape;131;p15"/>
            <p:cNvSpPr/>
            <p:nvPr/>
          </p:nvSpPr>
          <p:spPr>
            <a:xfrm>
              <a:off x="0" y="-1"/>
              <a:ext cx="3883666" cy="3235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58" name="Google Shape;132;p15"/>
            <p:cNvSpPr/>
            <p:nvPr/>
          </p:nvSpPr>
          <p:spPr>
            <a:xfrm>
              <a:off x="641667" y="1289897"/>
              <a:ext cx="1945635" cy="1945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59" name="Google Shape;133;p15"/>
            <p:cNvSpPr/>
            <p:nvPr/>
          </p:nvSpPr>
          <p:spPr>
            <a:xfrm>
              <a:off x="2592729" y="0"/>
              <a:ext cx="1284423" cy="641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60" name="Google Shape;134;p15"/>
            <p:cNvSpPr/>
            <p:nvPr/>
          </p:nvSpPr>
          <p:spPr>
            <a:xfrm>
              <a:off x="1289849" y="641691"/>
              <a:ext cx="1945635" cy="1945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161" name="Google Shape;135;p15"/>
            <p:cNvSpPr/>
            <p:nvPr/>
          </p:nvSpPr>
          <p:spPr>
            <a:xfrm>
              <a:off x="3235483" y="641691"/>
              <a:ext cx="2593816" cy="2593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163" name="Google Shape;136;p15"/>
          <p:cNvSpPr/>
          <p:nvPr>
            <p:ph type="pic" sz="quarter" idx="30"/>
          </p:nvPr>
        </p:nvSpPr>
        <p:spPr>
          <a:xfrm>
            <a:off x="6362291" y="2572883"/>
            <a:ext cx="2118246" cy="2037217"/>
          </a:xfrm>
          <a:prstGeom prst="rect">
            <a:avLst/>
          </a:prstGeom>
        </p:spPr>
        <p:txBody>
          <a:bodyPr lIns="91439" tIns="45719" rIns="91439" bIns="45719">
            <a:noAutofit/>
          </a:bodyPr>
          <a:lstStyle/>
          <a:p>
            <a:pPr/>
          </a:p>
        </p:txBody>
      </p:sp>
      <p:sp>
        <p:nvSpPr>
          <p:cNvPr id="164" name="Google Shape;137;p15"/>
          <p:cNvSpPr/>
          <p:nvPr>
            <p:ph type="pic" sz="quarter" idx="31"/>
          </p:nvPr>
        </p:nvSpPr>
        <p:spPr>
          <a:xfrm>
            <a:off x="9112022" y="2572883"/>
            <a:ext cx="2118246" cy="2037217"/>
          </a:xfrm>
          <a:prstGeom prst="rect">
            <a:avLst/>
          </a:prstGeom>
        </p:spPr>
        <p:txBody>
          <a:bodyPr lIns="91439" tIns="45719" rIns="91439" bIns="45719">
            <a:noAutofit/>
          </a:bodyPr>
          <a:lstStyle/>
          <a:p>
            <a:pPr/>
          </a:p>
        </p:txBody>
      </p:sp>
      <p:sp>
        <p:nvSpPr>
          <p:cNvPr id="165" name="Slide Number"/>
          <p:cNvSpPr txBox="1"/>
          <p:nvPr>
            <p:ph type="sldNum" sz="quarter" idx="2"/>
          </p:nvPr>
        </p:nvSpPr>
        <p:spPr>
          <a:xfrm>
            <a:off x="971550" y="6332220"/>
            <a:ext cx="168089"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193943" y="3045436"/>
            <a:ext cx="4941478" cy="610864"/>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3" name="Google Shape;84;p11"/>
          <p:cNvSpPr/>
          <p:nvPr/>
        </p:nvSpPr>
        <p:spPr>
          <a:xfrm>
            <a:off x="7154720" y="4003876"/>
            <a:ext cx="2133601" cy="3993"/>
          </a:xfrm>
          <a:prstGeom prst="line">
            <a:avLst/>
          </a:prstGeom>
          <a:ln w="101600">
            <a:solidFill>
              <a:srgbClr val="7CA655"/>
            </a:solidFill>
            <a:miter/>
          </a:ln>
        </p:spPr>
        <p:txBody>
          <a:bodyPr lIns="45719" rIns="45719"/>
          <a:lstStyle/>
          <a:p>
            <a:pPr algn="l">
              <a:defRPr b="0" sz="1400">
                <a:latin typeface="+mj-lt"/>
                <a:ea typeface="+mj-ea"/>
                <a:cs typeface="+mj-cs"/>
                <a:sym typeface="Arial"/>
              </a:defRPr>
            </a:pPr>
          </a:p>
        </p:txBody>
      </p:sp>
      <p:grpSp>
        <p:nvGrpSpPr>
          <p:cNvPr id="7" name="Google Shape;85;p11"/>
          <p:cNvGrpSpPr/>
          <p:nvPr/>
        </p:nvGrpSpPr>
        <p:grpSpPr>
          <a:xfrm>
            <a:off x="9509759" y="752"/>
            <a:ext cx="2682239" cy="2681484"/>
            <a:chOff x="0" y="0"/>
            <a:chExt cx="2682238" cy="2681482"/>
          </a:xfrm>
        </p:grpSpPr>
        <p:sp>
          <p:nvSpPr>
            <p:cNvPr id="4" name="Google Shape;86;p11"/>
            <p:cNvSpPr/>
            <p:nvPr/>
          </p:nvSpPr>
          <p:spPr>
            <a:xfrm rot="10800000">
              <a:off x="1330541" y="879224"/>
              <a:ext cx="1351697" cy="1802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5" name="Google Shape;87;p11"/>
            <p:cNvSpPr/>
            <p:nvPr/>
          </p:nvSpPr>
          <p:spPr>
            <a:xfrm rot="10800000">
              <a:off x="1805032" y="0"/>
              <a:ext cx="877206" cy="8769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sp>
          <p:nvSpPr>
            <p:cNvPr id="6" name="Google Shape;88;p11"/>
            <p:cNvSpPr/>
            <p:nvPr/>
          </p:nvSpPr>
          <p:spPr>
            <a:xfrm rot="10800000">
              <a:off x="-1" y="0"/>
              <a:ext cx="1759701" cy="87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rgbClr val="FFFFFF"/>
            </a:solidFill>
            <a:ln w="12700" cap="flat">
              <a:noFill/>
              <a:miter lim="400000"/>
            </a:ln>
            <a:effectLst/>
          </p:spPr>
          <p:txBody>
            <a:bodyPr wrap="square" lIns="45719" tIns="45719" rIns="45719" bIns="45719" numCol="1" anchor="t">
              <a:noAutofit/>
            </a:bodyPr>
            <a:lstStyle/>
            <a:p>
              <a:pPr algn="l">
                <a:defRPr b="0" sz="1800">
                  <a:solidFill>
                    <a:srgbClr val="FFFFFF"/>
                  </a:solidFill>
                  <a:latin typeface="Libre Franklin"/>
                  <a:ea typeface="Libre Franklin"/>
                  <a:cs typeface="Libre Franklin"/>
                  <a:sym typeface="Libre Franklin"/>
                </a:defRPr>
              </a:pPr>
            </a:p>
          </p:txBody>
        </p:sp>
      </p:grpSp>
      <p:sp>
        <p:nvSpPr>
          <p:cNvPr id="8"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8737600" y="6356350"/>
            <a:ext cx="2844800" cy="368300"/>
          </a:xfrm>
          <a:prstGeom prst="rect">
            <a:avLst/>
          </a:prstGeom>
          <a:ln w="12700">
            <a:miter lim="400000"/>
          </a:ln>
        </p:spPr>
        <p:txBody>
          <a:bodyPr wrap="none" lIns="0" tIns="0" rIns="0" bIns="0">
            <a:spAutoFit/>
          </a:bodyPr>
          <a:lstStyle>
            <a:lvl1pPr algn="l">
              <a:defRPr b="0" sz="1100">
                <a:latin typeface="Libre Franklin"/>
                <a:ea typeface="Libre Franklin"/>
                <a:cs typeface="Libre Franklin"/>
                <a:sym typeface="Libre Frankli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1pPr>
      <a:lvl2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2pPr>
      <a:lvl3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3pPr>
      <a:lvl4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4pPr>
      <a:lvl5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5pPr>
      <a:lvl6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6pPr>
      <a:lvl7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7pPr>
      <a:lvl8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8pPr>
      <a:lvl9pPr marL="0" marR="0" indent="0" algn="l" defTabSz="914400" rtl="0" latinLnBrk="0">
        <a:lnSpc>
          <a:spcPct val="90000"/>
        </a:lnSpc>
        <a:spcBef>
          <a:spcPts val="0"/>
        </a:spcBef>
        <a:spcAft>
          <a:spcPts val="0"/>
        </a:spcAft>
        <a:buClrTx/>
        <a:buSzTx/>
        <a:buFontTx/>
        <a:buNone/>
        <a:tabLst/>
        <a:defRPr b="1" baseline="0" cap="none" i="0" spc="0" strike="noStrike" sz="4100" u="none">
          <a:solidFill>
            <a:srgbClr val="FFFFFF"/>
          </a:solidFill>
          <a:uFillTx/>
          <a:latin typeface="Franklin Gothic"/>
          <a:ea typeface="Franklin Gothic"/>
          <a:cs typeface="Franklin Gothic"/>
          <a:sym typeface="Franklin Gothic"/>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1pPr>
      <a:lvl2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2pPr>
      <a:lvl3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3pPr>
      <a:lvl4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4pPr>
      <a:lvl5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5pPr>
      <a:lvl6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6pPr>
      <a:lvl7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7pPr>
      <a:lvl8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8pPr>
      <a:lvl9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210;p1"/>
          <p:cNvSpPr txBox="1"/>
          <p:nvPr>
            <p:ph type="title"/>
          </p:nvPr>
        </p:nvSpPr>
        <p:spPr>
          <a:xfrm>
            <a:off x="5250253" y="148171"/>
            <a:ext cx="6461761" cy="1151690"/>
          </a:xfrm>
          <a:prstGeom prst="rect">
            <a:avLst/>
          </a:prstGeom>
        </p:spPr>
        <p:txBody>
          <a:bodyPr anchor="t"/>
          <a:lstStyle>
            <a:lvl1pPr algn="ctr">
              <a:lnSpc>
                <a:spcPct val="100000"/>
              </a:lnSpc>
              <a:defRPr sz="3600"/>
            </a:lvl1pPr>
          </a:lstStyle>
          <a:p>
            <a:pPr/>
            <a:r>
              <a:t>Basic Details of the Team and Problem Statement</a:t>
            </a:r>
          </a:p>
        </p:txBody>
      </p:sp>
      <p:sp>
        <p:nvSpPr>
          <p:cNvPr id="254" name="Google Shape;211;p1"/>
          <p:cNvSpPr txBox="1"/>
          <p:nvPr>
            <p:ph type="body" sz="half" idx="1"/>
          </p:nvPr>
        </p:nvSpPr>
        <p:spPr>
          <a:xfrm>
            <a:off x="6042613" y="1575620"/>
            <a:ext cx="6045696" cy="4922835"/>
          </a:xfrm>
          <a:prstGeom prst="rect">
            <a:avLst/>
          </a:prstGeom>
        </p:spPr>
        <p:txBody>
          <a:bodyPr/>
          <a:lstStyle/>
          <a:p>
            <a:pPr marL="0" defTabSz="886968">
              <a:spcBef>
                <a:spcPts val="0"/>
              </a:spcBef>
              <a:defRPr sz="1746">
                <a:solidFill>
                  <a:srgbClr val="000000"/>
                </a:solidFill>
                <a:latin typeface="Franklin Gothic"/>
                <a:ea typeface="Franklin Gothic"/>
                <a:cs typeface="Franklin Gothic"/>
                <a:sym typeface="Franklin Gothic"/>
              </a:defRPr>
            </a:pPr>
            <a:r>
              <a:t>Ministry/Organisation Name/Student Innovation:</a:t>
            </a:r>
          </a:p>
          <a:p>
            <a:pPr marL="0" defTabSz="886968">
              <a:spcBef>
                <a:spcPts val="900"/>
              </a:spcBef>
              <a:defRPr sz="1746">
                <a:solidFill>
                  <a:srgbClr val="000000"/>
                </a:solidFill>
                <a:latin typeface="Franklin Gothic"/>
                <a:ea typeface="Franklin Gothic"/>
                <a:cs typeface="Franklin Gothic"/>
                <a:sym typeface="Franklin Gothic"/>
              </a:defRPr>
            </a:pPr>
            <a:r>
              <a:t>PS Code:SIH1633</a:t>
            </a:r>
          </a:p>
          <a:p>
            <a:pPr marL="0" defTabSz="886968">
              <a:spcBef>
                <a:spcPts val="900"/>
              </a:spcBef>
              <a:defRPr sz="1746">
                <a:latin typeface="Franklin Gothic"/>
                <a:ea typeface="Franklin Gothic"/>
                <a:cs typeface="Franklin Gothic"/>
                <a:sym typeface="Franklin Gothic"/>
              </a:defRPr>
            </a:pPr>
            <a:r>
              <a:rPr>
                <a:solidFill>
                  <a:srgbClr val="000000"/>
                </a:solidFill>
              </a:rPr>
              <a:t>   </a:t>
            </a:r>
            <a:br>
              <a:rPr>
                <a:solidFill>
                  <a:srgbClr val="000000"/>
                </a:solidFill>
              </a:rPr>
            </a:br>
            <a:r>
              <a:rPr>
                <a:solidFill>
                  <a:srgbClr val="000000"/>
                </a:solidFill>
              </a:rPr>
              <a:t>Problem Statement Title:</a:t>
            </a:r>
            <a:r>
              <a:t> </a:t>
            </a:r>
            <a:r>
              <a:rPr>
                <a:solidFill>
                  <a:srgbClr val="000000"/>
                </a:solidFill>
              </a:rPr>
              <a:t>Intelligent platform to Interconnect Alumni and Student for Technical Education Department, Govt. of Rajasthan</a:t>
            </a:r>
          </a:p>
          <a:p>
            <a:pPr marL="0" defTabSz="886968">
              <a:spcBef>
                <a:spcPts val="900"/>
              </a:spcBef>
              <a:defRPr sz="1746">
                <a:latin typeface="Franklin Gothic"/>
                <a:ea typeface="Franklin Gothic"/>
                <a:cs typeface="Franklin Gothic"/>
                <a:sym typeface="Franklin Gothic"/>
              </a:defRPr>
            </a:pPr>
            <a:br/>
            <a:r>
              <a:rPr>
                <a:solidFill>
                  <a:srgbClr val="000000"/>
                </a:solidFill>
              </a:rPr>
              <a:t>Team Name:</a:t>
            </a:r>
            <a:r>
              <a:t> </a:t>
            </a:r>
            <a:r>
              <a:rPr>
                <a:solidFill>
                  <a:srgbClr val="000000"/>
                </a:solidFill>
              </a:rPr>
              <a:t>Codeicious Devx</a:t>
            </a:r>
          </a:p>
          <a:p>
            <a:pPr marL="0" defTabSz="886968">
              <a:spcBef>
                <a:spcPts val="900"/>
              </a:spcBef>
              <a:defRPr sz="1746">
                <a:latin typeface="Franklin Gothic"/>
                <a:ea typeface="Franklin Gothic"/>
                <a:cs typeface="Franklin Gothic"/>
                <a:sym typeface="Franklin Gothic"/>
              </a:defRPr>
            </a:pPr>
            <a:br/>
            <a:r>
              <a:rPr>
                <a:solidFill>
                  <a:srgbClr val="000000"/>
                </a:solidFill>
              </a:rPr>
              <a:t>Team Leader Name: Anirudh Prajapati (2022UEA6512)</a:t>
            </a:r>
            <a:endParaRPr>
              <a:solidFill>
                <a:srgbClr val="000000"/>
              </a:solidFill>
            </a:endParaRPr>
          </a:p>
          <a:p>
            <a:pPr marL="0" defTabSz="886968">
              <a:spcBef>
                <a:spcPts val="900"/>
              </a:spcBef>
              <a:defRPr sz="1746">
                <a:solidFill>
                  <a:srgbClr val="000000"/>
                </a:solidFill>
                <a:latin typeface="Franklin Gothic"/>
                <a:ea typeface="Franklin Gothic"/>
                <a:cs typeface="Franklin Gothic"/>
                <a:sym typeface="Franklin Gothic"/>
              </a:defRPr>
            </a:pPr>
            <a:br/>
            <a:r>
              <a:t>Institute Code (AISHE):U-1058</a:t>
            </a:r>
          </a:p>
          <a:p>
            <a:pPr marL="0" defTabSz="886968">
              <a:spcBef>
                <a:spcPts val="900"/>
              </a:spcBef>
              <a:defRPr sz="1746">
                <a:solidFill>
                  <a:srgbClr val="000000"/>
                </a:solidFill>
                <a:latin typeface="Franklin Gothic"/>
                <a:ea typeface="Franklin Gothic"/>
                <a:cs typeface="Franklin Gothic"/>
                <a:sym typeface="Franklin Gothic"/>
              </a:defRPr>
            </a:pPr>
            <a:br/>
            <a:r>
              <a:t>Institute Name: Netaji Subhas University Of Technology </a:t>
            </a:r>
          </a:p>
          <a:p>
            <a:pPr marL="0" defTabSz="886968">
              <a:spcBef>
                <a:spcPts val="900"/>
              </a:spcBef>
              <a:defRPr sz="1746">
                <a:solidFill>
                  <a:srgbClr val="000000"/>
                </a:solidFill>
                <a:latin typeface="Franklin Gothic"/>
                <a:ea typeface="Franklin Gothic"/>
                <a:cs typeface="Franklin Gothic"/>
                <a:sym typeface="Franklin Gothic"/>
              </a:defRPr>
            </a:pPr>
          </a:p>
          <a:p>
            <a:pPr marL="0" defTabSz="886968">
              <a:spcBef>
                <a:spcPts val="900"/>
              </a:spcBef>
              <a:defRPr sz="1746">
                <a:solidFill>
                  <a:srgbClr val="000000"/>
                </a:solidFill>
                <a:latin typeface="Franklin Gothic"/>
                <a:ea typeface="Franklin Gothic"/>
                <a:cs typeface="Franklin Gothic"/>
                <a:sym typeface="Franklin Gothic"/>
              </a:defRPr>
            </a:pPr>
            <a:r>
              <a:t>Theme Name:Smart Education</a:t>
            </a:r>
          </a:p>
        </p:txBody>
      </p:sp>
      <p:pic>
        <p:nvPicPr>
          <p:cNvPr id="255" name="Google Shape;212;p1" descr="Google Shape;212;p1"/>
          <p:cNvPicPr>
            <a:picLocks noChangeAspect="1"/>
          </p:cNvPicPr>
          <p:nvPr/>
        </p:nvPicPr>
        <p:blipFill>
          <a:blip r:embed="rId2">
            <a:extLst/>
          </a:blip>
          <a:stretch>
            <a:fillRect/>
          </a:stretch>
        </p:blipFill>
        <p:spPr>
          <a:xfrm>
            <a:off x="1213474" y="252205"/>
            <a:ext cx="3330247" cy="167086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217;p2"/>
          <p:cNvSpPr txBox="1"/>
          <p:nvPr>
            <p:ph type="title"/>
          </p:nvPr>
        </p:nvSpPr>
        <p:spPr>
          <a:xfrm>
            <a:off x="964022" y="879063"/>
            <a:ext cx="5534433" cy="610864"/>
          </a:xfrm>
          <a:prstGeom prst="rect">
            <a:avLst/>
          </a:prstGeom>
        </p:spPr>
        <p:txBody>
          <a:bodyPr/>
          <a:lstStyle>
            <a:lvl1pPr>
              <a:defRPr sz="3900"/>
            </a:lvl1pPr>
          </a:lstStyle>
          <a:p>
            <a:pPr/>
            <a:r>
              <a:t>Idea/Approach Details</a:t>
            </a:r>
          </a:p>
        </p:txBody>
      </p:sp>
      <p:sp>
        <p:nvSpPr>
          <p:cNvPr id="258" name="Google Shape;219;p2"/>
          <p:cNvSpPr txBox="1"/>
          <p:nvPr>
            <p:ph type="sldNum" sz="quarter" idx="2"/>
          </p:nvPr>
        </p:nvSpPr>
        <p:spPr>
          <a:xfrm>
            <a:off x="971550" y="6332220"/>
            <a:ext cx="127000"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WhatsApp Image 2023-10-08 at 9.33.30 AM.jpeg" descr="WhatsApp Image 2023-10-08 at 9.33.30 AM.jpeg"/>
          <p:cNvPicPr>
            <a:picLocks noChangeAspect="1"/>
          </p:cNvPicPr>
          <p:nvPr>
            <p:ph type="pic" idx="21"/>
          </p:nvPr>
        </p:nvPicPr>
        <p:blipFill>
          <a:blip r:embed="rId2">
            <a:extLst/>
          </a:blip>
          <a:srcRect l="0" t="32999" r="0" b="32999"/>
          <a:stretch>
            <a:fillRect/>
          </a:stretch>
        </p:blipFill>
        <p:spPr>
          <a:xfrm>
            <a:off x="6789861" y="215332"/>
            <a:ext cx="4689139" cy="3451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9525">
            <a:round/>
          </a:ln>
        </p:spPr>
      </p:pic>
      <p:grpSp>
        <p:nvGrpSpPr>
          <p:cNvPr id="263" name="Google Shape;222;p2"/>
          <p:cNvGrpSpPr/>
          <p:nvPr/>
        </p:nvGrpSpPr>
        <p:grpSpPr>
          <a:xfrm>
            <a:off x="6171664" y="3638394"/>
            <a:ext cx="7730870" cy="5188972"/>
            <a:chOff x="-1117309" y="-1197853"/>
            <a:chExt cx="7730869" cy="5188970"/>
          </a:xfrm>
        </p:grpSpPr>
        <p:sp>
          <p:nvSpPr>
            <p:cNvPr id="260" name="Technology Stack :…"/>
            <p:cNvSpPr/>
            <p:nvPr/>
          </p:nvSpPr>
          <p:spPr>
            <a:xfrm>
              <a:off x="-1" y="-527784"/>
              <a:ext cx="6613562" cy="45189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l">
                <a:spcBef>
                  <a:spcPts val="1000"/>
                </a:spcBef>
                <a:defRPr sz="2400">
                  <a:latin typeface="Libre Franklin"/>
                  <a:ea typeface="Libre Franklin"/>
                  <a:cs typeface="Libre Franklin"/>
                  <a:sym typeface="Libre Franklin"/>
                </a:defRPr>
              </a:pPr>
              <a:r>
                <a:t>Technology Stack :</a:t>
              </a:r>
            </a:p>
            <a:p>
              <a:pPr algn="l">
                <a:spcBef>
                  <a:spcPts val="1000"/>
                </a:spcBef>
                <a:defRPr b="0" sz="2000">
                  <a:latin typeface="Libre Franklin"/>
                  <a:ea typeface="Libre Franklin"/>
                  <a:cs typeface="Libre Franklin"/>
                  <a:sym typeface="Libre Franklin"/>
                </a:defRPr>
              </a:pPr>
              <a:r>
                <a:t>Frontend :- Reactjs , tailwindcss , Framer</a:t>
              </a:r>
            </a:p>
            <a:p>
              <a:pPr algn="l">
                <a:spcBef>
                  <a:spcPts val="1000"/>
                </a:spcBef>
                <a:defRPr b="0" sz="2000">
                  <a:latin typeface="Libre Franklin"/>
                  <a:ea typeface="Libre Franklin"/>
                  <a:cs typeface="Libre Franklin"/>
                  <a:sym typeface="Libre Franklin"/>
                </a:defRPr>
              </a:pPr>
              <a:r>
                <a:t>Backend :- Nodejs ,Expressjs</a:t>
              </a:r>
            </a:p>
            <a:p>
              <a:pPr algn="l">
                <a:spcBef>
                  <a:spcPts val="1000"/>
                </a:spcBef>
                <a:defRPr b="0" sz="2000">
                  <a:latin typeface="Libre Franklin"/>
                  <a:ea typeface="Libre Franklin"/>
                  <a:cs typeface="Libre Franklin"/>
                  <a:sym typeface="Libre Franklin"/>
                </a:defRPr>
              </a:pPr>
              <a:r>
                <a:t>DataBase :- Firebase(Firestore)</a:t>
              </a:r>
            </a:p>
          </p:txBody>
        </p:sp>
        <p:sp>
          <p:nvSpPr>
            <p:cNvPr id="261" name="Rectangle"/>
            <p:cNvSpPr txBox="1"/>
            <p:nvPr/>
          </p:nvSpPr>
          <p:spPr>
            <a:xfrm>
              <a:off x="-1117310" y="-1197854"/>
              <a:ext cx="291284" cy="195549"/>
            </a:xfrm>
            <a:prstGeom prst="rect">
              <a:avLst/>
            </a:prstGeom>
            <a:noFill/>
            <a:ln w="12700" cap="flat">
              <a:noFill/>
              <a:miter lim="400000"/>
            </a:ln>
            <a:effectLst/>
          </p:spPr>
          <p:txBody>
            <a:bodyPr wrap="square" lIns="45719" tIns="45719" rIns="45719" bIns="45719" numCol="1" anchor="t">
              <a:noAutofit/>
            </a:bodyPr>
            <a:lstStyle/>
            <a:p>
              <a:pPr/>
            </a:p>
          </p:txBody>
        </p:sp>
        <p:sp>
          <p:nvSpPr>
            <p:cNvPr id="262" name="Rectangle"/>
            <p:cNvSpPr txBox="1"/>
            <p:nvPr/>
          </p:nvSpPr>
          <p:spPr>
            <a:xfrm>
              <a:off x="-1031324" y="-1111868"/>
              <a:ext cx="291283" cy="195549"/>
            </a:xfrm>
            <a:prstGeom prst="rect">
              <a:avLst/>
            </a:prstGeom>
            <a:noFill/>
            <a:ln w="12700" cap="flat">
              <a:noFill/>
              <a:miter lim="400000"/>
            </a:ln>
            <a:effectLst/>
          </p:spPr>
          <p:txBody>
            <a:bodyPr wrap="square" lIns="45719" tIns="45719" rIns="45719" bIns="45719" numCol="1" anchor="t">
              <a:noAutofit/>
            </a:bodyPr>
            <a:lstStyle/>
            <a:p>
              <a:pPr/>
            </a:p>
          </p:txBody>
        </p:sp>
      </p:grpSp>
      <p:sp>
        <p:nvSpPr>
          <p:cNvPr id="264" name="Google Shape;218;p2"/>
          <p:cNvSpPr txBox="1"/>
          <p:nvPr>
            <p:ph type="body" sz="half" idx="1"/>
          </p:nvPr>
        </p:nvSpPr>
        <p:spPr>
          <a:xfrm>
            <a:off x="950323" y="2303056"/>
            <a:ext cx="6282095" cy="5126080"/>
          </a:xfrm>
          <a:prstGeom prst="rect">
            <a:avLst/>
          </a:prstGeom>
        </p:spPr>
        <p:txBody>
          <a:bodyPr/>
          <a:lstStyle/>
          <a:p>
            <a:pPr marL="0">
              <a:defRPr sz="2100"/>
            </a:pPr>
            <a:r>
              <a:rPr sz="2400"/>
              <a:t>SOLUTION</a:t>
            </a:r>
            <a:r>
              <a:t> </a:t>
            </a:r>
            <a:r>
              <a:rPr sz="2500"/>
              <a:t>:</a:t>
            </a:r>
            <a:endParaRPr sz="2500"/>
          </a:p>
          <a:p>
            <a:pPr marL="0" defTabSz="457200">
              <a:lnSpc>
                <a:spcPct val="100000"/>
              </a:lnSpc>
              <a:defRPr b="0" sz="1900">
                <a:latin typeface="Times Roman"/>
                <a:ea typeface="Times Roman"/>
                <a:cs typeface="Times Roman"/>
                <a:sym typeface="Times Roman"/>
              </a:defRPr>
            </a:pPr>
            <a:r>
              <a:t>Alumni-Student Interaction Platform introduces users to a secure and intuitive experience, featuring AI-driven mentorship matching, a comprehensive alumni database, and vibrant community forums for networking and discussion. Key functionalities like personalized career guidance, direct messaging, and real-time notifications are highlighted, all aimed at fostering meaningful connections and collaboration between alumni and students. The platform emphasizes its commitment to security, inclusivity, and cross-device accessibility, ensuring every user benefits from a seamless and engaging experience.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lide Number"/>
          <p:cNvSpPr txBox="1"/>
          <p:nvPr>
            <p:ph type="sldNum" sz="quarter" idx="2"/>
          </p:nvPr>
        </p:nvSpPr>
        <p:spPr>
          <a:xfrm>
            <a:off x="1492250" y="6332220"/>
            <a:ext cx="127000"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7" name="WEBSITE"/>
          <p:cNvSpPr txBox="1"/>
          <p:nvPr/>
        </p:nvSpPr>
        <p:spPr>
          <a:xfrm>
            <a:off x="2900183" y="203279"/>
            <a:ext cx="6391634" cy="6956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WEBSITE</a:t>
            </a:r>
          </a:p>
        </p:txBody>
      </p:sp>
      <p:pic>
        <p:nvPicPr>
          <p:cNvPr id="268" name="Screenshot 2024-09-01 at 11.37.18 PM.png" descr="Screenshot 2024-09-01 at 11.37.18 PM.png"/>
          <p:cNvPicPr>
            <a:picLocks noChangeAspect="1"/>
          </p:cNvPicPr>
          <p:nvPr/>
        </p:nvPicPr>
        <p:blipFill>
          <a:blip r:embed="rId2">
            <a:extLst/>
          </a:blip>
          <a:stretch>
            <a:fillRect/>
          </a:stretch>
        </p:blipFill>
        <p:spPr>
          <a:xfrm>
            <a:off x="7917050" y="1335374"/>
            <a:ext cx="3171964" cy="2012654"/>
          </a:xfrm>
          <a:prstGeom prst="rect">
            <a:avLst/>
          </a:prstGeom>
          <a:ln w="12700">
            <a:miter lim="400000"/>
          </a:ln>
        </p:spPr>
      </p:pic>
      <p:pic>
        <p:nvPicPr>
          <p:cNvPr id="269" name="Screenshot 2024-09-01 at 11.36.59 PM.png" descr="Screenshot 2024-09-01 at 11.36.59 PM.png"/>
          <p:cNvPicPr>
            <a:picLocks noChangeAspect="1"/>
          </p:cNvPicPr>
          <p:nvPr/>
        </p:nvPicPr>
        <p:blipFill>
          <a:blip r:embed="rId3">
            <a:extLst/>
          </a:blip>
          <a:stretch>
            <a:fillRect/>
          </a:stretch>
        </p:blipFill>
        <p:spPr>
          <a:xfrm>
            <a:off x="7901695" y="3719900"/>
            <a:ext cx="3143452" cy="2033342"/>
          </a:xfrm>
          <a:prstGeom prst="rect">
            <a:avLst/>
          </a:prstGeom>
          <a:ln w="12700">
            <a:miter lim="400000"/>
          </a:ln>
        </p:spPr>
      </p:pic>
      <p:pic>
        <p:nvPicPr>
          <p:cNvPr id="270" name="Screenshot 2024-09-01 at 11.36.43 PM.png" descr="Screenshot 2024-09-01 at 11.36.43 PM.png"/>
          <p:cNvPicPr>
            <a:picLocks noChangeAspect="1"/>
          </p:cNvPicPr>
          <p:nvPr/>
        </p:nvPicPr>
        <p:blipFill>
          <a:blip r:embed="rId4">
            <a:extLst/>
          </a:blip>
          <a:stretch>
            <a:fillRect/>
          </a:stretch>
        </p:blipFill>
        <p:spPr>
          <a:xfrm>
            <a:off x="4492010" y="3710733"/>
            <a:ext cx="3176022" cy="2082498"/>
          </a:xfrm>
          <a:prstGeom prst="rect">
            <a:avLst/>
          </a:prstGeom>
          <a:ln w="12700">
            <a:miter lim="400000"/>
          </a:ln>
        </p:spPr>
      </p:pic>
      <p:pic>
        <p:nvPicPr>
          <p:cNvPr id="271" name="Screenshot 2024-09-01 at 11.36.02 PM.png" descr="Screenshot 2024-09-01 at 11.36.02 PM.png"/>
          <p:cNvPicPr>
            <a:picLocks noChangeAspect="1"/>
          </p:cNvPicPr>
          <p:nvPr/>
        </p:nvPicPr>
        <p:blipFill>
          <a:blip r:embed="rId5">
            <a:extLst/>
          </a:blip>
          <a:stretch>
            <a:fillRect/>
          </a:stretch>
        </p:blipFill>
        <p:spPr>
          <a:xfrm>
            <a:off x="1023442" y="3697122"/>
            <a:ext cx="3234904" cy="2109720"/>
          </a:xfrm>
          <a:prstGeom prst="rect">
            <a:avLst/>
          </a:prstGeom>
          <a:ln w="12700">
            <a:miter lim="400000"/>
          </a:ln>
        </p:spPr>
      </p:pic>
      <p:pic>
        <p:nvPicPr>
          <p:cNvPr id="272" name="Screenshot 2024-09-01 at 11.35.34 PM.png" descr="Screenshot 2024-09-01 at 11.35.34 PM.png"/>
          <p:cNvPicPr>
            <a:picLocks noChangeAspect="1"/>
          </p:cNvPicPr>
          <p:nvPr/>
        </p:nvPicPr>
        <p:blipFill>
          <a:blip r:embed="rId6">
            <a:extLst/>
          </a:blip>
          <a:stretch>
            <a:fillRect/>
          </a:stretch>
        </p:blipFill>
        <p:spPr>
          <a:xfrm>
            <a:off x="4492010" y="1317722"/>
            <a:ext cx="3176022" cy="2047958"/>
          </a:xfrm>
          <a:prstGeom prst="rect">
            <a:avLst/>
          </a:prstGeom>
          <a:ln w="12700">
            <a:miter lim="400000"/>
          </a:ln>
        </p:spPr>
      </p:pic>
      <p:pic>
        <p:nvPicPr>
          <p:cNvPr id="273" name="Screenshot 2024-09-01 at 11.35.18 PM.png" descr="Screenshot 2024-09-01 at 11.35.18 PM.png"/>
          <p:cNvPicPr>
            <a:picLocks noChangeAspect="1"/>
          </p:cNvPicPr>
          <p:nvPr/>
        </p:nvPicPr>
        <p:blipFill>
          <a:blip r:embed="rId7">
            <a:extLst/>
          </a:blip>
          <a:stretch>
            <a:fillRect/>
          </a:stretch>
        </p:blipFill>
        <p:spPr>
          <a:xfrm>
            <a:off x="1099541" y="1320358"/>
            <a:ext cx="3143451" cy="204268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227;p3"/>
          <p:cNvSpPr txBox="1"/>
          <p:nvPr>
            <p:ph type="title"/>
          </p:nvPr>
        </p:nvSpPr>
        <p:spPr>
          <a:xfrm>
            <a:off x="952498" y="1096345"/>
            <a:ext cx="5780811" cy="610864"/>
          </a:xfrm>
          <a:prstGeom prst="rect">
            <a:avLst/>
          </a:prstGeom>
        </p:spPr>
        <p:txBody>
          <a:bodyPr/>
          <a:lstStyle>
            <a:lvl1pPr>
              <a:defRPr sz="3900"/>
            </a:lvl1pPr>
          </a:lstStyle>
          <a:p>
            <a:pPr/>
            <a:r>
              <a:t>Idea/Approach Details</a:t>
            </a:r>
          </a:p>
        </p:txBody>
      </p:sp>
      <p:sp>
        <p:nvSpPr>
          <p:cNvPr id="276" name="Google Shape;230;p3"/>
          <p:cNvSpPr txBox="1"/>
          <p:nvPr>
            <p:ph type="sldNum" sz="quarter" idx="2"/>
          </p:nvPr>
        </p:nvSpPr>
        <p:spPr>
          <a:xfrm>
            <a:off x="971550" y="6332220"/>
            <a:ext cx="127000"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7" name="Vision:…"/>
          <p:cNvSpPr txBox="1"/>
          <p:nvPr/>
        </p:nvSpPr>
        <p:spPr>
          <a:xfrm>
            <a:off x="682711" y="2400299"/>
            <a:ext cx="5052051" cy="35255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90000"/>
              </a:lnSpc>
              <a:defRPr sz="2800">
                <a:solidFill>
                  <a:srgbClr val="5D7C3F"/>
                </a:solidFill>
                <a:latin typeface="Libre Franklin"/>
                <a:ea typeface="Libre Franklin"/>
                <a:cs typeface="Libre Franklin"/>
                <a:sym typeface="Libre Franklin"/>
              </a:defRPr>
            </a:pPr>
            <a:r>
              <a:rPr>
                <a:solidFill>
                  <a:srgbClr val="000000"/>
                </a:solidFill>
              </a:rPr>
              <a:t>Vision:</a:t>
            </a:r>
            <a:endParaRPr>
              <a:solidFill>
                <a:srgbClr val="000000"/>
              </a:solidFill>
            </a:endParaRPr>
          </a:p>
          <a:p>
            <a:pPr algn="l">
              <a:lnSpc>
                <a:spcPct val="90000"/>
              </a:lnSpc>
              <a:defRPr b="0" sz="1800">
                <a:latin typeface="Libre Franklin"/>
                <a:ea typeface="Libre Franklin"/>
                <a:cs typeface="Libre Franklin"/>
                <a:sym typeface="Libre Franklin"/>
              </a:defRPr>
            </a:pPr>
            <a:r>
              <a:t>The vision of the Alumni-Student Interaction Platform is to create a secure and user-friendly space that connects alumni and students, enabling meaningful interactions through mentorship and community engagement. By offering essential features like an alumni database and personalized guidance, the platform aims to support lifelong connections and professional growth. Our commitment is to provide an inclusive and accessible experience that fosters collaboration and learning across all devices.</a:t>
            </a:r>
          </a:p>
        </p:txBody>
      </p:sp>
      <p:sp>
        <p:nvSpPr>
          <p:cNvPr id="278" name="Target audience:…"/>
          <p:cNvSpPr txBox="1"/>
          <p:nvPr/>
        </p:nvSpPr>
        <p:spPr>
          <a:xfrm>
            <a:off x="7698370" y="2508773"/>
            <a:ext cx="3731577"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2500">
                <a:latin typeface="Libre Franklin"/>
                <a:ea typeface="Libre Franklin"/>
                <a:cs typeface="Libre Franklin"/>
                <a:sym typeface="Libre Franklin"/>
              </a:defRPr>
            </a:pPr>
            <a:r>
              <a:rPr b="1"/>
              <a:t>Target audience:</a:t>
            </a:r>
            <a:endParaRPr b="1"/>
          </a:p>
          <a:p>
            <a:pPr>
              <a:defRPr b="0" sz="2000">
                <a:latin typeface="Libre Franklin"/>
                <a:ea typeface="Libre Franklin"/>
                <a:cs typeface="Libre Franklin"/>
                <a:sym typeface="Libre Franklin"/>
              </a:defRPr>
            </a:pPr>
            <a:r>
              <a:t>Our Target audience are the college going students who want to connect with alumnis to network and explore opportunities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Google Shape;237;p4"/>
          <p:cNvSpPr txBox="1"/>
          <p:nvPr>
            <p:ph type="title"/>
          </p:nvPr>
        </p:nvSpPr>
        <p:spPr>
          <a:xfrm>
            <a:off x="760823" y="1031463"/>
            <a:ext cx="6617507" cy="610864"/>
          </a:xfrm>
          <a:prstGeom prst="rect">
            <a:avLst/>
          </a:prstGeom>
        </p:spPr>
        <p:txBody>
          <a:bodyPr/>
          <a:lstStyle>
            <a:lvl1pPr defTabSz="841247">
              <a:defRPr sz="4048"/>
            </a:lvl1pPr>
          </a:lstStyle>
          <a:p>
            <a:pPr/>
            <a:r>
              <a:t>Team Member Details </a:t>
            </a:r>
          </a:p>
        </p:txBody>
      </p:sp>
      <p:sp>
        <p:nvSpPr>
          <p:cNvPr id="281" name="Google Shape;238;p4"/>
          <p:cNvSpPr txBox="1"/>
          <p:nvPr>
            <p:ph type="body" idx="1"/>
          </p:nvPr>
        </p:nvSpPr>
        <p:spPr>
          <a:xfrm>
            <a:off x="372260" y="2239880"/>
            <a:ext cx="11145120" cy="4720442"/>
          </a:xfrm>
          <a:prstGeom prst="rect">
            <a:avLst/>
          </a:prstGeom>
        </p:spPr>
        <p:txBody>
          <a:bodyPr/>
          <a:lstStyle/>
          <a:p>
            <a:pPr marL="0">
              <a:defRPr sz="1500">
                <a:solidFill>
                  <a:srgbClr val="5D7C3F"/>
                </a:solidFill>
              </a:defRPr>
            </a:pPr>
            <a:r>
              <a:rPr>
                <a:solidFill>
                  <a:srgbClr val="000000"/>
                </a:solidFill>
              </a:rPr>
              <a:t>Team Leader Name: Anirudh Prajapati ( 2022UEA6512 )</a:t>
            </a:r>
            <a:endParaRPr>
              <a:solidFill>
                <a:srgbClr val="000000"/>
              </a:solidFill>
            </a:endParaRPr>
          </a:p>
          <a:p>
            <a:pPr marL="0">
              <a:defRPr sz="1500"/>
            </a:pPr>
            <a:r>
              <a:t>Branch (B tech): Electronics and Communication (Artificial Intelligence and Machine Learning)			Year (III)</a:t>
            </a:r>
          </a:p>
          <a:p>
            <a:pPr marL="0">
              <a:defRPr sz="1500"/>
            </a:pPr>
            <a:r>
              <a:t>Team Member 1 Name: Ojas Sharma ( 2022UEA6517 )</a:t>
            </a:r>
          </a:p>
          <a:p>
            <a:pPr marL="0">
              <a:defRPr sz="1500"/>
            </a:pPr>
            <a:r>
              <a:t>Branch (B tech): Electronics and Communication (Artificial Intelligence and Machine Learning)			Year (III)</a:t>
            </a:r>
          </a:p>
          <a:p>
            <a:pPr marL="0">
              <a:defRPr sz="1500"/>
            </a:pPr>
            <a:r>
              <a:t>Team Member 2 Name: Samarth Mishra ( 2022UEA6545 )</a:t>
            </a:r>
          </a:p>
          <a:p>
            <a:pPr marL="0">
              <a:defRPr sz="1500"/>
            </a:pPr>
            <a:r>
              <a:t>Branch (B tech): Electronics and Communication (Artificial Intelligence and Machine Learning)	                                   Year (III)</a:t>
            </a:r>
          </a:p>
          <a:p>
            <a:pPr marL="0">
              <a:defRPr sz="1500"/>
            </a:pPr>
            <a:r>
              <a:t>Team Member 3 Name: Anmol Gaur ( 2022UCI6503 )</a:t>
            </a:r>
          </a:p>
          <a:p>
            <a:pPr marL="0">
              <a:defRPr sz="1500"/>
            </a:pPr>
            <a:r>
              <a:t>Branch (B tech): Computer science (Internet Of Things)			                                                    </a:t>
            </a:r>
          </a:p>
          <a:p>
            <a:pPr marL="0">
              <a:defRPr sz="1500"/>
            </a:pPr>
            <a:r>
              <a:t>Year (III)</a:t>
            </a:r>
          </a:p>
          <a:p>
            <a:pPr marL="0">
              <a:defRPr sz="1500"/>
            </a:pPr>
            <a:r>
              <a:t>Team Member 4 Name: Piyush Kushwaha( 2022UEA6551)</a:t>
            </a:r>
          </a:p>
          <a:p>
            <a:pPr marL="0">
              <a:defRPr sz="1500"/>
            </a:pPr>
            <a:r>
              <a:t>Branch (B tech): Electronics and Communication (Artificial Intelligence and Machine Learning)	                                    Year (III)</a:t>
            </a:r>
          </a:p>
          <a:p>
            <a:pPr marL="0">
              <a:defRPr sz="1500"/>
            </a:pPr>
            <a:r>
              <a:t>Team Member 5 Name: Vidooshi Sharma( 2022UEA6561 )</a:t>
            </a:r>
          </a:p>
          <a:p>
            <a:pPr marL="0">
              <a:defRPr sz="1500"/>
            </a:pPr>
            <a:r>
              <a:t>Branch (B tech): Electronics and Communication (Artificial Intelligence and Machine Learning)			 Year (III)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heme1">
  <a:themeElements>
    <a:clrScheme name="Theme1">
      <a:dk1>
        <a:srgbClr val="000000"/>
      </a:dk1>
      <a:lt1>
        <a:srgbClr val="FFFFFF"/>
      </a:lt1>
      <a:dk2>
        <a:srgbClr val="A7A7A7"/>
      </a:dk2>
      <a:lt2>
        <a:srgbClr val="535353"/>
      </a:lt2>
      <a:accent1>
        <a:srgbClr val="A9D4DB"/>
      </a:accent1>
      <a:accent2>
        <a:srgbClr val="FBE284"/>
      </a:accent2>
      <a:accent3>
        <a:srgbClr val="4495A2"/>
      </a:accent3>
      <a:accent4>
        <a:srgbClr val="AA5881"/>
      </a:accent4>
      <a:accent5>
        <a:srgbClr val="E06742"/>
      </a:accent5>
      <a:accent6>
        <a:srgbClr val="F9D448"/>
      </a:accent6>
      <a:hlink>
        <a:srgbClr val="0000FF"/>
      </a:hlink>
      <a:folHlink>
        <a:srgbClr val="FF00FF"/>
      </a:folHlink>
    </a:clrScheme>
    <a:fontScheme name="Theme1">
      <a:majorFont>
        <a:latin typeface="Arial"/>
        <a:ea typeface="Arial"/>
        <a:cs typeface="Arial"/>
      </a:majorFont>
      <a:minorFont>
        <a:latin typeface="Helvetica"/>
        <a:ea typeface="Helvetica"/>
        <a:cs typeface="Helvetica"/>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heme1">
  <a:themeElements>
    <a:clrScheme name="Theme1">
      <a:dk1>
        <a:srgbClr val="000000"/>
      </a:dk1>
      <a:lt1>
        <a:srgbClr val="FFFFFF"/>
      </a:lt1>
      <a:dk2>
        <a:srgbClr val="A7A7A7"/>
      </a:dk2>
      <a:lt2>
        <a:srgbClr val="535353"/>
      </a:lt2>
      <a:accent1>
        <a:srgbClr val="A9D4DB"/>
      </a:accent1>
      <a:accent2>
        <a:srgbClr val="FBE284"/>
      </a:accent2>
      <a:accent3>
        <a:srgbClr val="4495A2"/>
      </a:accent3>
      <a:accent4>
        <a:srgbClr val="AA5881"/>
      </a:accent4>
      <a:accent5>
        <a:srgbClr val="E06742"/>
      </a:accent5>
      <a:accent6>
        <a:srgbClr val="F9D448"/>
      </a:accent6>
      <a:hlink>
        <a:srgbClr val="0000FF"/>
      </a:hlink>
      <a:folHlink>
        <a:srgbClr val="FF00FF"/>
      </a:folHlink>
    </a:clrScheme>
    <a:fontScheme name="Theme1">
      <a:majorFont>
        <a:latin typeface="Arial"/>
        <a:ea typeface="Arial"/>
        <a:cs typeface="Arial"/>
      </a:majorFont>
      <a:minorFont>
        <a:latin typeface="Helvetica"/>
        <a:ea typeface="Helvetica"/>
        <a:cs typeface="Helvetica"/>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Chalkboard"/>
            <a:ea typeface="Chalkboard"/>
            <a:cs typeface="Chalkboard"/>
            <a:sym typeface="Chalkboar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