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7/30/2019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7/30/2019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7/30/2019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7/30/2019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7/30/2019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165F-257A-4DBE-AEA5-28100B743EA0}"/>
              </a:ext>
            </a:extLst>
          </p:cNvPr>
          <p:cNvSpPr>
            <a:spLocks noGrp="1"/>
          </p:cNvSpPr>
          <p:nvPr>
            <p:ph type="ctrTitle"/>
          </p:nvPr>
        </p:nvSpPr>
        <p:spPr/>
        <p:txBody>
          <a:bodyPr/>
          <a:lstStyle/>
          <a:p>
            <a:r>
              <a:rPr lang="en-US" dirty="0"/>
              <a:t>Data Mining Assignment </a:t>
            </a:r>
            <a:endParaRPr lang="en-IN" dirty="0"/>
          </a:p>
        </p:txBody>
      </p:sp>
      <p:sp>
        <p:nvSpPr>
          <p:cNvPr id="3" name="Subtitle 2">
            <a:extLst>
              <a:ext uri="{FF2B5EF4-FFF2-40B4-BE49-F238E27FC236}">
                <a16:creationId xmlns:a16="http://schemas.microsoft.com/office/drawing/2014/main" id="{68EBCE26-A289-445C-B61A-DC425876AB2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5355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E158-8AFF-4144-A075-316EC809676F}"/>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C3D2F71E-D531-426A-B6CA-C798A8E170D5}"/>
              </a:ext>
            </a:extLst>
          </p:cNvPr>
          <p:cNvSpPr>
            <a:spLocks noGrp="1"/>
          </p:cNvSpPr>
          <p:nvPr>
            <p:ph idx="1"/>
          </p:nvPr>
        </p:nvSpPr>
        <p:spPr/>
        <p:txBody>
          <a:bodyPr/>
          <a:lstStyle/>
          <a:p>
            <a:r>
              <a:rPr lang="en-US" dirty="0"/>
              <a:t>The company Amazing Zone is facing issues with deliveries due to frequent absenteeism of the delivery personnel.</a:t>
            </a:r>
          </a:p>
          <a:p>
            <a:r>
              <a:rPr lang="en-US" dirty="0"/>
              <a:t>Due to heavy workload these delivery personnel are not able to perform their optimum limits, which results into their absenteeism from the work, which in turn increases the load on the other </a:t>
            </a:r>
            <a:r>
              <a:rPr lang="en-US"/>
              <a:t>delivery personnel.</a:t>
            </a:r>
            <a:endParaRPr lang="en-US" dirty="0"/>
          </a:p>
          <a:p>
            <a:r>
              <a:rPr lang="en-US" dirty="0"/>
              <a:t>As an emerging data Analysts we have been appointed to Identify the factors causing the absenteeism at work</a:t>
            </a:r>
            <a:r>
              <a:rPr lang="en-IN" dirty="0"/>
              <a:t>, </a:t>
            </a:r>
            <a:r>
              <a:rPr lang="en-US" dirty="0"/>
              <a:t>Suggest a model that can help to determine the absenteeism hours for an employee and also suggest ways by which absenteeism can be reduced.</a:t>
            </a:r>
            <a:endParaRPr lang="en-IN" dirty="0"/>
          </a:p>
        </p:txBody>
      </p:sp>
    </p:spTree>
    <p:extLst>
      <p:ext uri="{BB962C8B-B14F-4D97-AF65-F5344CB8AC3E}">
        <p14:creationId xmlns:p14="http://schemas.microsoft.com/office/powerpoint/2010/main" val="1789903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104</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 Boardroom</vt:lpstr>
      <vt:lpstr>Data Mining Assignment </vt:lpstr>
      <vt:lpstr>Business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Assignment</dc:title>
  <dc:creator>Samarth Malhotra</dc:creator>
  <cp:lastModifiedBy>Samarth Malhotra</cp:lastModifiedBy>
  <cp:revision>3</cp:revision>
  <dcterms:created xsi:type="dcterms:W3CDTF">2019-07-30T11:08:27Z</dcterms:created>
  <dcterms:modified xsi:type="dcterms:W3CDTF">2019-07-30T12:09:06Z</dcterms:modified>
</cp:coreProperties>
</file>