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3.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4.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75" r:id="rId1"/>
    <p:sldMasterId id="2147483876" r:id="rId2"/>
    <p:sldMasterId id="2147483877" r:id="rId3"/>
    <p:sldMasterId id="2147483878" r:id="rId4"/>
    <p:sldMasterId id="2147483879" r:id="rId5"/>
  </p:sldMasterIdLst>
  <p:notesMasterIdLst>
    <p:notesMasterId r:id="rId33"/>
  </p:notesMasterIdLst>
  <p:sldIdLst>
    <p:sldId id="256" r:id="rId6"/>
    <p:sldId id="257" r:id="rId7"/>
    <p:sldId id="258"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type="screen16x9"/>
  <p:notesSz cx="6858000" cy="9144000"/>
  <p:embeddedFontLst>
    <p:embeddedFont>
      <p:font typeface="Poppins" panose="020B0604020202020204" charset="0"/>
      <p:regular r:id="rId34"/>
      <p:bold r:id="rId35"/>
      <p:italic r:id="rId36"/>
      <p:boldItalic r:id="rId37"/>
    </p:embeddedFont>
    <p:embeddedFont>
      <p:font typeface="Poppins SemiBold" panose="020B0604020202020204" charset="0"/>
      <p:regular r:id="rId38"/>
      <p:bold r:id="rId39"/>
      <p:italic r:id="rId40"/>
      <p:boldItalic r:id="rId41"/>
    </p:embeddedFont>
    <p:embeddedFont>
      <p:font typeface="Lato" panose="020B0604020202020204" charset="0"/>
      <p:regular r:id="rId42"/>
      <p:bold r:id="rId43"/>
      <p:italic r:id="rId44"/>
      <p:boldItalic r:id="rId45"/>
    </p:embeddedFont>
    <p:embeddedFont>
      <p:font typeface="Merriweather Sans" panose="020B0604020202020204" charset="0"/>
      <p:regular r:id="rId46"/>
      <p:bold r:id="rId47"/>
      <p:italic r:id="rId48"/>
      <p:boldItalic r:id="rId49"/>
    </p:embeddedFont>
    <p:embeddedFont>
      <p:font typeface="Merriweather" panose="020B0604020202020204" charset="0"/>
      <p:regular r:id="rId50"/>
      <p:bold r:id="rId51"/>
      <p:italic r:id="rId52"/>
      <p:bold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1C134B-A021-4CBE-BF02-2DB61F700E46}">
  <a:tblStyle styleId="{D91C134B-A021-4CBE-BF02-2DB61F700E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852"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font" Target="fonts/font6.fntdata"/><Relationship Id="rId21" Type="http://schemas.openxmlformats.org/officeDocument/2006/relationships/slide" Target="slides/slide16.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 Type="http://schemas.openxmlformats.org/officeDocument/2006/relationships/slideMaster" Target="slideMasters/slideMaster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font" Target="fonts/font18.fntdata"/><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5.xml"/><Relationship Id="rId41" Type="http://schemas.openxmlformats.org/officeDocument/2006/relationships/font" Target="fonts/font8.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tableStyles" Target="tableStyle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font" Target="fonts/font11.fntdata"/><Relationship Id="rId52"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20504c3c1e1_0_4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9" name="Google Shape;1189;g20504c3c1e1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20504c3c1e1_0_18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20504c3c1e1_0_1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1ffdaf944be_0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9" name="Google Shape;1309;g1ffdaf944be_0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20504c3c1e1_0_18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20504c3c1e1_0_1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ffdaf944be_0_1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ffdaf944be_0_1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20504c3c1e1_0_1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20504c3c1e1_0_18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1ffdaf944be_0_1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1ffdaf944be_0_1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5"/>
        <p:cNvGrpSpPr/>
        <p:nvPr/>
      </p:nvGrpSpPr>
      <p:grpSpPr>
        <a:xfrm>
          <a:off x="0" y="0"/>
          <a:ext cx="0" cy="0"/>
          <a:chOff x="0" y="0"/>
          <a:chExt cx="0" cy="0"/>
        </a:xfrm>
      </p:grpSpPr>
      <p:sp>
        <p:nvSpPr>
          <p:cNvPr id="1376" name="Google Shape;1376;g20504c3c1e1_0_2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7" name="Google Shape;1377;g20504c3c1e1_0_2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1ffdaf944be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2" name="Google Shape;1382;g1ffdaf944be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ffdaf944be_0_1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ffdaf944be_0_1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1ffdaf944be_0_1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1ffdaf944be_0_1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20504c3c1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20504c3c1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1"/>
        <p:cNvGrpSpPr/>
        <p:nvPr/>
      </p:nvGrpSpPr>
      <p:grpSpPr>
        <a:xfrm>
          <a:off x="0" y="0"/>
          <a:ext cx="0" cy="0"/>
          <a:chOff x="0" y="0"/>
          <a:chExt cx="0" cy="0"/>
        </a:xfrm>
      </p:grpSpPr>
      <p:sp>
        <p:nvSpPr>
          <p:cNvPr id="1402" name="Google Shape;1402;g1ffdaf944be_0_1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3" name="Google Shape;1403;g1ffdaf944be_0_1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06ad75009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06ad75009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206ad75009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5" name="Google Shape;1415;g206ad7500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206ad75009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206ad75009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206ad75009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206ad75009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206ad750094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206ad75009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206ad750094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206ad750094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0504c3c1e1_0_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0504c3c1e1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Poppins"/>
              <a:ea typeface="Poppins"/>
              <a:cs typeface="Poppins"/>
              <a:sym typeface="Poppi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1"/>
        <p:cNvGrpSpPr/>
        <p:nvPr/>
      </p:nvGrpSpPr>
      <p:grpSpPr>
        <a:xfrm>
          <a:off x="0" y="0"/>
          <a:ext cx="0" cy="0"/>
          <a:chOff x="0" y="0"/>
          <a:chExt cx="0" cy="0"/>
        </a:xfrm>
      </p:grpSpPr>
      <p:sp>
        <p:nvSpPr>
          <p:cNvPr id="1202" name="Google Shape;1202;g20504c3c1e1_0_9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3" name="Google Shape;1203;g20504c3c1e1_0_9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7"/>
        <p:cNvGrpSpPr/>
        <p:nvPr/>
      </p:nvGrpSpPr>
      <p:grpSpPr>
        <a:xfrm>
          <a:off x="0" y="0"/>
          <a:ext cx="0" cy="0"/>
          <a:chOff x="0" y="0"/>
          <a:chExt cx="0" cy="0"/>
        </a:xfrm>
      </p:grpSpPr>
      <p:sp>
        <p:nvSpPr>
          <p:cNvPr id="1208" name="Google Shape;1208;g1ffdaf944be_0_1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9" name="Google Shape;1209;g1ffdaf944be_0_1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g1ffdaf944be_0_1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8" name="Google Shape;1228;g1ffdaf944be_0_1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20504c3c1e1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20504c3c1e1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3"/>
        <p:cNvGrpSpPr/>
        <p:nvPr/>
      </p:nvGrpSpPr>
      <p:grpSpPr>
        <a:xfrm>
          <a:off x="0" y="0"/>
          <a:ext cx="0" cy="0"/>
          <a:chOff x="0" y="0"/>
          <a:chExt cx="0" cy="0"/>
        </a:xfrm>
      </p:grpSpPr>
      <p:sp>
        <p:nvSpPr>
          <p:cNvPr id="1254" name="Google Shape;1254;g1ffdaf944be_0_1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5" name="Google Shape;1255;g1ffdaf944be_0_1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0504c3c1e1_0_1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0504c3c1e1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1ffdaf944be_0_1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1ffdaf944be_0_1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Title only and table 2">
  <p:cSld name="TITLE_ONLY_1_2_1">
    <p:spTree>
      <p:nvGrpSpPr>
        <p:cNvPr id="1" name="Shape 565"/>
        <p:cNvGrpSpPr/>
        <p:nvPr/>
      </p:nvGrpSpPr>
      <p:grpSpPr>
        <a:xfrm>
          <a:off x="0" y="0"/>
          <a:ext cx="0" cy="0"/>
          <a:chOff x="0" y="0"/>
          <a:chExt cx="0" cy="0"/>
        </a:xfrm>
      </p:grpSpPr>
      <p:sp>
        <p:nvSpPr>
          <p:cNvPr id="566" name="Google Shape;566;p1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7" name="Google Shape;567;p103"/>
          <p:cNvSpPr txBox="1">
            <a:spLocks noGrp="1"/>
          </p:cNvSpPr>
          <p:nvPr>
            <p:ph type="title"/>
          </p:nvPr>
        </p:nvSpPr>
        <p:spPr>
          <a:xfrm>
            <a:off x="607200" y="1026550"/>
            <a:ext cx="17106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Funnel">
  <p:cSld name="TITLE_ONLY_1_1">
    <p:spTree>
      <p:nvGrpSpPr>
        <p:cNvPr id="1" name="Shape 568"/>
        <p:cNvGrpSpPr/>
        <p:nvPr/>
      </p:nvGrpSpPr>
      <p:grpSpPr>
        <a:xfrm>
          <a:off x="0" y="0"/>
          <a:ext cx="0" cy="0"/>
          <a:chOff x="0" y="0"/>
          <a:chExt cx="0" cy="0"/>
        </a:xfrm>
      </p:grpSpPr>
      <p:sp>
        <p:nvSpPr>
          <p:cNvPr id="569" name="Google Shape;569;p1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Agenda 1">
  <p:cSld name="CUSTOM_5">
    <p:bg>
      <p:bgPr>
        <a:noFill/>
        <a:effectLst/>
      </p:bgPr>
    </p:bg>
    <p:spTree>
      <p:nvGrpSpPr>
        <p:cNvPr id="1" name="Shape 570"/>
        <p:cNvGrpSpPr/>
        <p:nvPr/>
      </p:nvGrpSpPr>
      <p:grpSpPr>
        <a:xfrm>
          <a:off x="0" y="0"/>
          <a:ext cx="0" cy="0"/>
          <a:chOff x="0" y="0"/>
          <a:chExt cx="0" cy="0"/>
        </a:xfrm>
      </p:grpSpPr>
      <p:sp>
        <p:nvSpPr>
          <p:cNvPr id="571" name="Google Shape;571;p105"/>
          <p:cNvSpPr txBox="1">
            <a:spLocks noGrp="1"/>
          </p:cNvSpPr>
          <p:nvPr>
            <p:ph type="title"/>
          </p:nvPr>
        </p:nvSpPr>
        <p:spPr>
          <a:xfrm>
            <a:off x="606900" y="538425"/>
            <a:ext cx="768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Agenda 2">
  <p:cSld name="CUSTOM_6">
    <p:bg>
      <p:bgPr>
        <a:solidFill>
          <a:schemeClr val="dk1"/>
        </a:solidFill>
        <a:effectLst/>
      </p:bgPr>
    </p:bg>
    <p:spTree>
      <p:nvGrpSpPr>
        <p:cNvPr id="1" name="Shape 572"/>
        <p:cNvGrpSpPr/>
        <p:nvPr/>
      </p:nvGrpSpPr>
      <p:grpSpPr>
        <a:xfrm>
          <a:off x="0" y="0"/>
          <a:ext cx="0" cy="0"/>
          <a:chOff x="0" y="0"/>
          <a:chExt cx="0" cy="0"/>
        </a:xfrm>
      </p:grpSpPr>
      <p:sp>
        <p:nvSpPr>
          <p:cNvPr id="573" name="Google Shape;573;p106"/>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Agenda 3 ">
  <p:cSld name="CUSTOM_6_1">
    <p:bg>
      <p:bgPr>
        <a:solidFill>
          <a:schemeClr val="lt2"/>
        </a:solidFill>
        <a:effectLst/>
      </p:bgPr>
    </p:bg>
    <p:spTree>
      <p:nvGrpSpPr>
        <p:cNvPr id="1" name="Shape 574"/>
        <p:cNvGrpSpPr/>
        <p:nvPr/>
      </p:nvGrpSpPr>
      <p:grpSpPr>
        <a:xfrm>
          <a:off x="0" y="0"/>
          <a:ext cx="0" cy="0"/>
          <a:chOff x="0" y="0"/>
          <a:chExt cx="0" cy="0"/>
        </a:xfrm>
      </p:grpSpPr>
      <p:sp>
        <p:nvSpPr>
          <p:cNvPr id="575" name="Google Shape;575;p10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AutoNum type="arabicPeriod"/>
              <a:defRPr sz="1800" b="1">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Exercise">
  <p:cSld name="CUSTOM_7">
    <p:spTree>
      <p:nvGrpSpPr>
        <p:cNvPr id="1" name="Shape 576"/>
        <p:cNvGrpSpPr/>
        <p:nvPr/>
      </p:nvGrpSpPr>
      <p:grpSpPr>
        <a:xfrm>
          <a:off x="0" y="0"/>
          <a:ext cx="0" cy="0"/>
          <a:chOff x="0" y="0"/>
          <a:chExt cx="0" cy="0"/>
        </a:xfrm>
      </p:grpSpPr>
      <p:sp>
        <p:nvSpPr>
          <p:cNvPr id="577" name="Google Shape;577;p108"/>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8" name="Google Shape;578;p108"/>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79" name="Google Shape;579;p108"/>
          <p:cNvSpPr txBox="1">
            <a:spLocks noGrp="1"/>
          </p:cNvSpPr>
          <p:nvPr>
            <p:ph type="body" idx="2"/>
          </p:nvPr>
        </p:nvSpPr>
        <p:spPr>
          <a:xfrm>
            <a:off x="607200"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80" name="Google Shape;580;p108"/>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81" name="Google Shape;581;p108"/>
          <p:cNvSpPr txBox="1">
            <a:spLocks noGrp="1"/>
          </p:cNvSpPr>
          <p:nvPr>
            <p:ph type="body" idx="4"/>
          </p:nvPr>
        </p:nvSpPr>
        <p:spPr>
          <a:xfrm>
            <a:off x="4589628"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82" name="Google Shape;582;p108"/>
          <p:cNvSpPr txBox="1">
            <a:spLocks noGrp="1"/>
          </p:cNvSpPr>
          <p:nvPr>
            <p:ph type="subTitle" idx="5"/>
          </p:nvPr>
        </p:nvSpPr>
        <p:spPr>
          <a:xfrm>
            <a:off x="638800" y="4305050"/>
            <a:ext cx="3259200" cy="309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1400"/>
              <a:buNone/>
              <a:defRPr sz="10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583"/>
        <p:cNvGrpSpPr/>
        <p:nvPr/>
      </p:nvGrpSpPr>
      <p:grpSpPr>
        <a:xfrm>
          <a:off x="0" y="0"/>
          <a:ext cx="0" cy="0"/>
          <a:chOff x="0" y="0"/>
          <a:chExt cx="0" cy="0"/>
        </a:xfrm>
      </p:grpSpPr>
      <p:sp>
        <p:nvSpPr>
          <p:cNvPr id="584" name="Google Shape;584;p109"/>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5" name="Google Shape;585;p10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matchingName="Idea principal 1">
  <p:cSld name="MAIN_POINT_1">
    <p:bg>
      <p:bgPr>
        <a:solidFill>
          <a:schemeClr val="dk1"/>
        </a:solidFill>
        <a:effectLst/>
      </p:bgPr>
    </p:bg>
    <p:spTree>
      <p:nvGrpSpPr>
        <p:cNvPr id="1" name="Shape 586"/>
        <p:cNvGrpSpPr/>
        <p:nvPr/>
      </p:nvGrpSpPr>
      <p:grpSpPr>
        <a:xfrm>
          <a:off x="0" y="0"/>
          <a:ext cx="0" cy="0"/>
          <a:chOff x="0" y="0"/>
          <a:chExt cx="0" cy="0"/>
        </a:xfrm>
      </p:grpSpPr>
      <p:sp>
        <p:nvSpPr>
          <p:cNvPr id="587" name="Google Shape;587;p110"/>
          <p:cNvSpPr txBox="1">
            <a:spLocks noGrp="1"/>
          </p:cNvSpPr>
          <p:nvPr>
            <p:ph type="title"/>
          </p:nvPr>
        </p:nvSpPr>
        <p:spPr>
          <a:xfrm>
            <a:off x="905186" y="780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88" name="Google Shape;588;p1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matchingName="Idea principal 2">
  <p:cSld name="MAIN_POINT_1_1">
    <p:bg>
      <p:bgPr>
        <a:solidFill>
          <a:schemeClr val="lt1"/>
        </a:solidFill>
        <a:effectLst/>
      </p:bgPr>
    </p:bg>
    <p:spTree>
      <p:nvGrpSpPr>
        <p:cNvPr id="1" name="Shape 589"/>
        <p:cNvGrpSpPr/>
        <p:nvPr/>
      </p:nvGrpSpPr>
      <p:grpSpPr>
        <a:xfrm>
          <a:off x="0" y="0"/>
          <a:ext cx="0" cy="0"/>
          <a:chOff x="0" y="0"/>
          <a:chExt cx="0" cy="0"/>
        </a:xfrm>
      </p:grpSpPr>
      <p:sp>
        <p:nvSpPr>
          <p:cNvPr id="590" name="Google Shape;590;p111"/>
          <p:cNvSpPr txBox="1">
            <a:spLocks noGrp="1"/>
          </p:cNvSpPr>
          <p:nvPr>
            <p:ph type="title"/>
          </p:nvPr>
        </p:nvSpPr>
        <p:spPr>
          <a:xfrm>
            <a:off x="1368000" y="1903775"/>
            <a:ext cx="4574400" cy="991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2600"/>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91" name="Google Shape;591;p1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2" name="Google Shape;592;p111"/>
          <p:cNvSpPr txBox="1">
            <a:spLocks noGrp="1"/>
          </p:cNvSpPr>
          <p:nvPr>
            <p:ph type="title" idx="2"/>
          </p:nvPr>
        </p:nvSpPr>
        <p:spPr>
          <a:xfrm>
            <a:off x="1368000" y="1402075"/>
            <a:ext cx="4574400" cy="538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solidFill>
                  <a:schemeClr val="accent4"/>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matchingName="Idea principal 3">
  <p:cSld name="MAIN_POINT_1_1_1">
    <p:bg>
      <p:bgPr>
        <a:solidFill>
          <a:srgbClr val="C1C0CE"/>
        </a:solidFill>
        <a:effectLst/>
      </p:bgPr>
    </p:bg>
    <p:spTree>
      <p:nvGrpSpPr>
        <p:cNvPr id="1" name="Shape 593"/>
        <p:cNvGrpSpPr/>
        <p:nvPr/>
      </p:nvGrpSpPr>
      <p:grpSpPr>
        <a:xfrm>
          <a:off x="0" y="0"/>
          <a:ext cx="0" cy="0"/>
          <a:chOff x="0" y="0"/>
          <a:chExt cx="0" cy="0"/>
        </a:xfrm>
      </p:grpSpPr>
      <p:sp>
        <p:nvSpPr>
          <p:cNvPr id="594" name="Google Shape;594;p112"/>
          <p:cNvSpPr txBox="1">
            <a:spLocks noGrp="1"/>
          </p:cNvSpPr>
          <p:nvPr>
            <p:ph type="title"/>
          </p:nvPr>
        </p:nvSpPr>
        <p:spPr>
          <a:xfrm>
            <a:off x="1368000" y="1903775"/>
            <a:ext cx="4574400" cy="99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CFCFC"/>
              </a:buClr>
              <a:buSzPts val="4800"/>
              <a:buNone/>
              <a:defRPr sz="2600"/>
            </a:lvl1pPr>
            <a:lvl2pPr lvl="1" rtl="0">
              <a:spcBef>
                <a:spcPts val="0"/>
              </a:spcBef>
              <a:spcAft>
                <a:spcPts val="0"/>
              </a:spcAft>
              <a:buClr>
                <a:srgbClr val="FCFCFC"/>
              </a:buClr>
              <a:buSzPts val="4800"/>
              <a:buNone/>
              <a:defRPr sz="4800">
                <a:solidFill>
                  <a:srgbClr val="FCFCFC"/>
                </a:solidFill>
              </a:defRPr>
            </a:lvl2pPr>
            <a:lvl3pPr lvl="2" rtl="0">
              <a:spcBef>
                <a:spcPts val="0"/>
              </a:spcBef>
              <a:spcAft>
                <a:spcPts val="0"/>
              </a:spcAft>
              <a:buClr>
                <a:srgbClr val="FCFCFC"/>
              </a:buClr>
              <a:buSzPts val="4800"/>
              <a:buNone/>
              <a:defRPr sz="4800">
                <a:solidFill>
                  <a:srgbClr val="FCFCFC"/>
                </a:solidFill>
              </a:defRPr>
            </a:lvl3pPr>
            <a:lvl4pPr lvl="3" rtl="0">
              <a:spcBef>
                <a:spcPts val="0"/>
              </a:spcBef>
              <a:spcAft>
                <a:spcPts val="0"/>
              </a:spcAft>
              <a:buClr>
                <a:srgbClr val="FCFCFC"/>
              </a:buClr>
              <a:buSzPts val="4800"/>
              <a:buNone/>
              <a:defRPr sz="4800">
                <a:solidFill>
                  <a:srgbClr val="FCFCFC"/>
                </a:solidFill>
              </a:defRPr>
            </a:lvl4pPr>
            <a:lvl5pPr lvl="4" rtl="0">
              <a:spcBef>
                <a:spcPts val="0"/>
              </a:spcBef>
              <a:spcAft>
                <a:spcPts val="0"/>
              </a:spcAft>
              <a:buClr>
                <a:srgbClr val="FCFCFC"/>
              </a:buClr>
              <a:buSzPts val="4800"/>
              <a:buNone/>
              <a:defRPr sz="4800">
                <a:solidFill>
                  <a:srgbClr val="FCFCFC"/>
                </a:solidFill>
              </a:defRPr>
            </a:lvl5pPr>
            <a:lvl6pPr lvl="5" rtl="0">
              <a:spcBef>
                <a:spcPts val="0"/>
              </a:spcBef>
              <a:spcAft>
                <a:spcPts val="0"/>
              </a:spcAft>
              <a:buClr>
                <a:srgbClr val="FCFCFC"/>
              </a:buClr>
              <a:buSzPts val="4800"/>
              <a:buNone/>
              <a:defRPr sz="4800">
                <a:solidFill>
                  <a:srgbClr val="FCFCFC"/>
                </a:solidFill>
              </a:defRPr>
            </a:lvl6pPr>
            <a:lvl7pPr lvl="6" rtl="0">
              <a:spcBef>
                <a:spcPts val="0"/>
              </a:spcBef>
              <a:spcAft>
                <a:spcPts val="0"/>
              </a:spcAft>
              <a:buClr>
                <a:srgbClr val="FCFCFC"/>
              </a:buClr>
              <a:buSzPts val="4800"/>
              <a:buNone/>
              <a:defRPr sz="4800">
                <a:solidFill>
                  <a:srgbClr val="FCFCFC"/>
                </a:solidFill>
              </a:defRPr>
            </a:lvl7pPr>
            <a:lvl8pPr lvl="7" rtl="0">
              <a:spcBef>
                <a:spcPts val="0"/>
              </a:spcBef>
              <a:spcAft>
                <a:spcPts val="0"/>
              </a:spcAft>
              <a:buClr>
                <a:srgbClr val="FCFCFC"/>
              </a:buClr>
              <a:buSzPts val="4800"/>
              <a:buNone/>
              <a:defRPr sz="4800">
                <a:solidFill>
                  <a:srgbClr val="FCFCFC"/>
                </a:solidFill>
              </a:defRPr>
            </a:lvl8pPr>
            <a:lvl9pPr lvl="8" rtl="0">
              <a:spcBef>
                <a:spcPts val="0"/>
              </a:spcBef>
              <a:spcAft>
                <a:spcPts val="0"/>
              </a:spcAft>
              <a:buClr>
                <a:srgbClr val="FCFCFC"/>
              </a:buClr>
              <a:buSzPts val="4800"/>
              <a:buNone/>
              <a:defRPr sz="4800">
                <a:solidFill>
                  <a:srgbClr val="FCFCFC"/>
                </a:solidFill>
              </a:defRPr>
            </a:lvl9pPr>
          </a:lstStyle>
          <a:p>
            <a:endParaRPr/>
          </a:p>
        </p:txBody>
      </p:sp>
      <p:sp>
        <p:nvSpPr>
          <p:cNvPr id="595" name="Google Shape;595;p1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6" name="Google Shape;596;p112"/>
          <p:cNvSpPr txBox="1">
            <a:spLocks noGrp="1"/>
          </p:cNvSpPr>
          <p:nvPr>
            <p:ph type="title" idx="2"/>
          </p:nvPr>
        </p:nvSpPr>
        <p:spPr>
          <a:xfrm>
            <a:off x="1368000" y="1402075"/>
            <a:ext cx="4574400" cy="538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CFCFC"/>
              </a:buClr>
              <a:buSzPts val="4800"/>
              <a:buNone/>
              <a:defRPr>
                <a:solidFill>
                  <a:schemeClr val="accent4"/>
                </a:solidFill>
              </a:defRPr>
            </a:lvl1pPr>
            <a:lvl2pPr lvl="1" rtl="0">
              <a:spcBef>
                <a:spcPts val="0"/>
              </a:spcBef>
              <a:spcAft>
                <a:spcPts val="0"/>
              </a:spcAft>
              <a:buClr>
                <a:srgbClr val="FCFCFC"/>
              </a:buClr>
              <a:buSzPts val="4800"/>
              <a:buNone/>
              <a:defRPr sz="4800">
                <a:solidFill>
                  <a:srgbClr val="FCFCFC"/>
                </a:solidFill>
              </a:defRPr>
            </a:lvl2pPr>
            <a:lvl3pPr lvl="2" rtl="0">
              <a:spcBef>
                <a:spcPts val="0"/>
              </a:spcBef>
              <a:spcAft>
                <a:spcPts val="0"/>
              </a:spcAft>
              <a:buClr>
                <a:srgbClr val="FCFCFC"/>
              </a:buClr>
              <a:buSzPts val="4800"/>
              <a:buNone/>
              <a:defRPr sz="4800">
                <a:solidFill>
                  <a:srgbClr val="FCFCFC"/>
                </a:solidFill>
              </a:defRPr>
            </a:lvl3pPr>
            <a:lvl4pPr lvl="3" rtl="0">
              <a:spcBef>
                <a:spcPts val="0"/>
              </a:spcBef>
              <a:spcAft>
                <a:spcPts val="0"/>
              </a:spcAft>
              <a:buClr>
                <a:srgbClr val="FCFCFC"/>
              </a:buClr>
              <a:buSzPts val="4800"/>
              <a:buNone/>
              <a:defRPr sz="4800">
                <a:solidFill>
                  <a:srgbClr val="FCFCFC"/>
                </a:solidFill>
              </a:defRPr>
            </a:lvl4pPr>
            <a:lvl5pPr lvl="4" rtl="0">
              <a:spcBef>
                <a:spcPts val="0"/>
              </a:spcBef>
              <a:spcAft>
                <a:spcPts val="0"/>
              </a:spcAft>
              <a:buClr>
                <a:srgbClr val="FCFCFC"/>
              </a:buClr>
              <a:buSzPts val="4800"/>
              <a:buNone/>
              <a:defRPr sz="4800">
                <a:solidFill>
                  <a:srgbClr val="FCFCFC"/>
                </a:solidFill>
              </a:defRPr>
            </a:lvl5pPr>
            <a:lvl6pPr lvl="5" rtl="0">
              <a:spcBef>
                <a:spcPts val="0"/>
              </a:spcBef>
              <a:spcAft>
                <a:spcPts val="0"/>
              </a:spcAft>
              <a:buClr>
                <a:srgbClr val="FCFCFC"/>
              </a:buClr>
              <a:buSzPts val="4800"/>
              <a:buNone/>
              <a:defRPr sz="4800">
                <a:solidFill>
                  <a:srgbClr val="FCFCFC"/>
                </a:solidFill>
              </a:defRPr>
            </a:lvl6pPr>
            <a:lvl7pPr lvl="6" rtl="0">
              <a:spcBef>
                <a:spcPts val="0"/>
              </a:spcBef>
              <a:spcAft>
                <a:spcPts val="0"/>
              </a:spcAft>
              <a:buClr>
                <a:srgbClr val="FCFCFC"/>
              </a:buClr>
              <a:buSzPts val="4800"/>
              <a:buNone/>
              <a:defRPr sz="4800">
                <a:solidFill>
                  <a:srgbClr val="FCFCFC"/>
                </a:solidFill>
              </a:defRPr>
            </a:lvl7pPr>
            <a:lvl8pPr lvl="7" rtl="0">
              <a:spcBef>
                <a:spcPts val="0"/>
              </a:spcBef>
              <a:spcAft>
                <a:spcPts val="0"/>
              </a:spcAft>
              <a:buClr>
                <a:srgbClr val="FCFCFC"/>
              </a:buClr>
              <a:buSzPts val="4800"/>
              <a:buNone/>
              <a:defRPr sz="4800">
                <a:solidFill>
                  <a:srgbClr val="FCFCFC"/>
                </a:solidFill>
              </a:defRPr>
            </a:lvl8pPr>
            <a:lvl9pPr lvl="8" rtl="0">
              <a:spcBef>
                <a:spcPts val="0"/>
              </a:spcBef>
              <a:spcAft>
                <a:spcPts val="0"/>
              </a:spcAft>
              <a:buClr>
                <a:srgbClr val="FCFCFC"/>
              </a:buClr>
              <a:buSzPts val="4800"/>
              <a:buNone/>
              <a:defRPr sz="4800">
                <a:solidFill>
                  <a:srgbClr val="FCFCFC"/>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matchingName="Title and big picture">
  <p:cSld name="CAPTION_ONLY">
    <p:bg>
      <p:bgPr>
        <a:solidFill>
          <a:schemeClr val="dk1"/>
        </a:solidFill>
        <a:effectLst/>
      </p:bgPr>
    </p:bg>
    <p:spTree>
      <p:nvGrpSpPr>
        <p:cNvPr id="1" name="Shape 597"/>
        <p:cNvGrpSpPr/>
        <p:nvPr/>
      </p:nvGrpSpPr>
      <p:grpSpPr>
        <a:xfrm>
          <a:off x="0" y="0"/>
          <a:ext cx="0" cy="0"/>
          <a:chOff x="0" y="0"/>
          <a:chExt cx="0" cy="0"/>
        </a:xfrm>
      </p:grpSpPr>
      <p:sp>
        <p:nvSpPr>
          <p:cNvPr id="598" name="Google Shape;598;p1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9" name="Google Shape;599;p113"/>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matchingName="Quote 1">
  <p:cSld name="CUSTOM_4">
    <p:bg>
      <p:bgPr>
        <a:solidFill>
          <a:schemeClr val="dk1"/>
        </a:solidFill>
        <a:effectLst/>
      </p:bgPr>
    </p:bg>
    <p:spTree>
      <p:nvGrpSpPr>
        <p:cNvPr id="1" name="Shape 600"/>
        <p:cNvGrpSpPr/>
        <p:nvPr/>
      </p:nvGrpSpPr>
      <p:grpSpPr>
        <a:xfrm>
          <a:off x="0" y="0"/>
          <a:ext cx="0" cy="0"/>
          <a:chOff x="0" y="0"/>
          <a:chExt cx="0" cy="0"/>
        </a:xfrm>
      </p:grpSpPr>
      <p:sp>
        <p:nvSpPr>
          <p:cNvPr id="601" name="Google Shape;601;p114"/>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02" name="Google Shape;602;p114"/>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03" name="Google Shape;603;p114"/>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04" name="Google Shape;604;p114"/>
          <p:cNvSpPr/>
          <p:nvPr/>
        </p:nvSpPr>
        <p:spPr>
          <a:xfrm flipH="1">
            <a:off x="4572000" y="155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matchingName="Quote 2">
  <p:cSld name="CUSTOM_4_2">
    <p:bg>
      <p:bgPr>
        <a:solidFill>
          <a:schemeClr val="dk1"/>
        </a:solidFill>
        <a:effectLst/>
      </p:bgPr>
    </p:bg>
    <p:spTree>
      <p:nvGrpSpPr>
        <p:cNvPr id="1" name="Shape 605"/>
        <p:cNvGrpSpPr/>
        <p:nvPr/>
      </p:nvGrpSpPr>
      <p:grpSpPr>
        <a:xfrm>
          <a:off x="0" y="0"/>
          <a:ext cx="0" cy="0"/>
          <a:chOff x="0" y="0"/>
          <a:chExt cx="0" cy="0"/>
        </a:xfrm>
      </p:grpSpPr>
      <p:sp>
        <p:nvSpPr>
          <p:cNvPr id="606" name="Google Shape;606;p115"/>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07" name="Google Shape;607;p115"/>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08" name="Google Shape;608;p115"/>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09" name="Google Shape;609;p115"/>
          <p:cNvSpPr/>
          <p:nvPr/>
        </p:nvSpPr>
        <p:spPr>
          <a:xfrm rot="10800000">
            <a:off x="457200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matchingName="Quote 3">
  <p:cSld name="CUSTOM_4_2_3">
    <p:bg>
      <p:bgPr>
        <a:solidFill>
          <a:schemeClr val="dk1"/>
        </a:solidFill>
        <a:effectLst/>
      </p:bgPr>
    </p:bg>
    <p:spTree>
      <p:nvGrpSpPr>
        <p:cNvPr id="1" name="Shape 610"/>
        <p:cNvGrpSpPr/>
        <p:nvPr/>
      </p:nvGrpSpPr>
      <p:grpSpPr>
        <a:xfrm>
          <a:off x="0" y="0"/>
          <a:ext cx="0" cy="0"/>
          <a:chOff x="0" y="0"/>
          <a:chExt cx="0" cy="0"/>
        </a:xfrm>
      </p:grpSpPr>
      <p:sp>
        <p:nvSpPr>
          <p:cNvPr id="611" name="Google Shape;611;p116"/>
          <p:cNvSpPr txBox="1">
            <a:spLocks noGrp="1"/>
          </p:cNvSpPr>
          <p:nvPr>
            <p:ph type="title"/>
          </p:nvPr>
        </p:nvSpPr>
        <p:spPr>
          <a:xfrm>
            <a:off x="5664225" y="3498125"/>
            <a:ext cx="1806000" cy="2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8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12" name="Google Shape;612;p116"/>
          <p:cNvSpPr txBox="1">
            <a:spLocks noGrp="1"/>
          </p:cNvSpPr>
          <p:nvPr>
            <p:ph type="subTitle" idx="1"/>
          </p:nvPr>
        </p:nvSpPr>
        <p:spPr>
          <a:xfrm>
            <a:off x="917425" y="2297475"/>
            <a:ext cx="3582900" cy="1349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00">
                <a:solidFill>
                  <a:schemeClr val="lt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13" name="Google Shape;613;p116"/>
          <p:cNvSpPr txBox="1">
            <a:spLocks noGrp="1"/>
          </p:cNvSpPr>
          <p:nvPr>
            <p:ph type="title" idx="2"/>
          </p:nvPr>
        </p:nvSpPr>
        <p:spPr>
          <a:xfrm>
            <a:off x="5664225" y="3303400"/>
            <a:ext cx="1806000" cy="2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14" name="Google Shape;614;p116"/>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matchingName="Quote + text 1">
  <p:cSld name="CUSTOM_4_2_2">
    <p:bg>
      <p:bgPr>
        <a:solidFill>
          <a:schemeClr val="dk1"/>
        </a:solidFill>
        <a:effectLst/>
      </p:bgPr>
    </p:bg>
    <p:spTree>
      <p:nvGrpSpPr>
        <p:cNvPr id="1" name="Shape 615"/>
        <p:cNvGrpSpPr/>
        <p:nvPr/>
      </p:nvGrpSpPr>
      <p:grpSpPr>
        <a:xfrm>
          <a:off x="0" y="0"/>
          <a:ext cx="0" cy="0"/>
          <a:chOff x="0" y="0"/>
          <a:chExt cx="0" cy="0"/>
        </a:xfrm>
      </p:grpSpPr>
      <p:sp>
        <p:nvSpPr>
          <p:cNvPr id="616" name="Google Shape;616;p117"/>
          <p:cNvSpPr txBox="1">
            <a:spLocks noGrp="1"/>
          </p:cNvSpPr>
          <p:nvPr>
            <p:ph type="title"/>
          </p:nvPr>
        </p:nvSpPr>
        <p:spPr>
          <a:xfrm>
            <a:off x="607200" y="1026550"/>
            <a:ext cx="3936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617" name="Google Shape;617;p117"/>
          <p:cNvSpPr txBox="1">
            <a:spLocks noGrp="1"/>
          </p:cNvSpPr>
          <p:nvPr>
            <p:ph type="body" idx="1"/>
          </p:nvPr>
        </p:nvSpPr>
        <p:spPr>
          <a:xfrm>
            <a:off x="607200" y="1781025"/>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618" name="Google Shape;618;p117"/>
          <p:cNvSpPr txBox="1">
            <a:spLocks noGrp="1"/>
          </p:cNvSpPr>
          <p:nvPr>
            <p:ph type="body" idx="2"/>
          </p:nvPr>
        </p:nvSpPr>
        <p:spPr>
          <a:xfrm>
            <a:off x="607200" y="2640250"/>
            <a:ext cx="3936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619" name="Google Shape;619;p117"/>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matchingName="Quote + text 2">
  <p:cSld name="CUSTOM_4_2_2_1">
    <p:bg>
      <p:bgPr>
        <a:solidFill>
          <a:schemeClr val="dk1"/>
        </a:solidFill>
        <a:effectLst/>
      </p:bgPr>
    </p:bg>
    <p:spTree>
      <p:nvGrpSpPr>
        <p:cNvPr id="1" name="Shape 620"/>
        <p:cNvGrpSpPr/>
        <p:nvPr/>
      </p:nvGrpSpPr>
      <p:grpSpPr>
        <a:xfrm>
          <a:off x="0" y="0"/>
          <a:ext cx="0" cy="0"/>
          <a:chOff x="0" y="0"/>
          <a:chExt cx="0" cy="0"/>
        </a:xfrm>
      </p:grpSpPr>
      <p:sp>
        <p:nvSpPr>
          <p:cNvPr id="621" name="Google Shape;621;p118"/>
          <p:cNvSpPr txBox="1">
            <a:spLocks noGrp="1"/>
          </p:cNvSpPr>
          <p:nvPr>
            <p:ph type="title"/>
          </p:nvPr>
        </p:nvSpPr>
        <p:spPr>
          <a:xfrm>
            <a:off x="607200" y="1026550"/>
            <a:ext cx="3279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622" name="Google Shape;622;p118"/>
          <p:cNvSpPr txBox="1">
            <a:spLocks noGrp="1"/>
          </p:cNvSpPr>
          <p:nvPr>
            <p:ph type="body" idx="1"/>
          </p:nvPr>
        </p:nvSpPr>
        <p:spPr>
          <a:xfrm>
            <a:off x="607200" y="1781025"/>
            <a:ext cx="3279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623" name="Google Shape;623;p118"/>
          <p:cNvSpPr txBox="1">
            <a:spLocks noGrp="1"/>
          </p:cNvSpPr>
          <p:nvPr>
            <p:ph type="body" idx="2"/>
          </p:nvPr>
        </p:nvSpPr>
        <p:spPr>
          <a:xfrm>
            <a:off x="607200" y="2640250"/>
            <a:ext cx="3279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624" name="Google Shape;624;p118"/>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matchingName="Quote + text 3">
  <p:cSld name="CUSTOM_4_2_2_1_2">
    <p:bg>
      <p:bgPr>
        <a:solidFill>
          <a:schemeClr val="dk1"/>
        </a:solidFill>
        <a:effectLst/>
      </p:bgPr>
    </p:bg>
    <p:spTree>
      <p:nvGrpSpPr>
        <p:cNvPr id="1" name="Shape 625"/>
        <p:cNvGrpSpPr/>
        <p:nvPr/>
      </p:nvGrpSpPr>
      <p:grpSpPr>
        <a:xfrm>
          <a:off x="0" y="0"/>
          <a:ext cx="0" cy="0"/>
          <a:chOff x="0" y="0"/>
          <a:chExt cx="0" cy="0"/>
        </a:xfrm>
      </p:grpSpPr>
      <p:sp>
        <p:nvSpPr>
          <p:cNvPr id="626" name="Google Shape;626;p119"/>
          <p:cNvSpPr txBox="1">
            <a:spLocks noGrp="1"/>
          </p:cNvSpPr>
          <p:nvPr>
            <p:ph type="title"/>
          </p:nvPr>
        </p:nvSpPr>
        <p:spPr>
          <a:xfrm flipH="1">
            <a:off x="5273700" y="1026550"/>
            <a:ext cx="32607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627" name="Google Shape;627;p119"/>
          <p:cNvSpPr txBox="1">
            <a:spLocks noGrp="1"/>
          </p:cNvSpPr>
          <p:nvPr>
            <p:ph type="body" idx="1"/>
          </p:nvPr>
        </p:nvSpPr>
        <p:spPr>
          <a:xfrm flipH="1">
            <a:off x="5273700" y="1781025"/>
            <a:ext cx="326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628" name="Google Shape;628;p119"/>
          <p:cNvSpPr txBox="1">
            <a:spLocks noGrp="1"/>
          </p:cNvSpPr>
          <p:nvPr>
            <p:ph type="body" idx="2"/>
          </p:nvPr>
        </p:nvSpPr>
        <p:spPr>
          <a:xfrm flipH="1">
            <a:off x="5273700" y="2640250"/>
            <a:ext cx="32607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629" name="Google Shape;629;p119"/>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matchingName="Quote + text 4">
  <p:cSld name="CUSTOM_4_2_2_1_1">
    <p:bg>
      <p:bgPr>
        <a:solidFill>
          <a:schemeClr val="lt1"/>
        </a:solidFill>
        <a:effectLst/>
      </p:bgPr>
    </p:bg>
    <p:spTree>
      <p:nvGrpSpPr>
        <p:cNvPr id="1" name="Shape 630"/>
        <p:cNvGrpSpPr/>
        <p:nvPr/>
      </p:nvGrpSpPr>
      <p:grpSpPr>
        <a:xfrm>
          <a:off x="0" y="0"/>
          <a:ext cx="0" cy="0"/>
          <a:chOff x="0" y="0"/>
          <a:chExt cx="0" cy="0"/>
        </a:xfrm>
      </p:grpSpPr>
      <p:sp>
        <p:nvSpPr>
          <p:cNvPr id="631" name="Google Shape;631;p120"/>
          <p:cNvSpPr txBox="1">
            <a:spLocks noGrp="1"/>
          </p:cNvSpPr>
          <p:nvPr>
            <p:ph type="title"/>
          </p:nvPr>
        </p:nvSpPr>
        <p:spPr>
          <a:xfrm>
            <a:off x="607200" y="1026550"/>
            <a:ext cx="32766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632" name="Google Shape;632;p120"/>
          <p:cNvSpPr txBox="1">
            <a:spLocks noGrp="1"/>
          </p:cNvSpPr>
          <p:nvPr>
            <p:ph type="body" idx="1"/>
          </p:nvPr>
        </p:nvSpPr>
        <p:spPr>
          <a:xfrm>
            <a:off x="607200" y="1781025"/>
            <a:ext cx="32766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33" name="Google Shape;633;p120"/>
          <p:cNvSpPr txBox="1">
            <a:spLocks noGrp="1"/>
          </p:cNvSpPr>
          <p:nvPr>
            <p:ph type="body" idx="2"/>
          </p:nvPr>
        </p:nvSpPr>
        <p:spPr>
          <a:xfrm>
            <a:off x="607200" y="2640250"/>
            <a:ext cx="32766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34" name="Google Shape;634;p120"/>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matchingName="Quote + text 5">
  <p:cSld name="CUSTOM_4_2_2_1_1_1">
    <p:bg>
      <p:bgPr>
        <a:solidFill>
          <a:schemeClr val="lt1"/>
        </a:solidFill>
        <a:effectLst/>
      </p:bgPr>
    </p:bg>
    <p:spTree>
      <p:nvGrpSpPr>
        <p:cNvPr id="1" name="Shape 635"/>
        <p:cNvGrpSpPr/>
        <p:nvPr/>
      </p:nvGrpSpPr>
      <p:grpSpPr>
        <a:xfrm>
          <a:off x="0" y="0"/>
          <a:ext cx="0" cy="0"/>
          <a:chOff x="0" y="0"/>
          <a:chExt cx="0" cy="0"/>
        </a:xfrm>
      </p:grpSpPr>
      <p:sp>
        <p:nvSpPr>
          <p:cNvPr id="636" name="Google Shape;636;p121"/>
          <p:cNvSpPr txBox="1">
            <a:spLocks noGrp="1"/>
          </p:cNvSpPr>
          <p:nvPr>
            <p:ph type="title"/>
          </p:nvPr>
        </p:nvSpPr>
        <p:spPr>
          <a:xfrm flipH="1">
            <a:off x="5254500" y="1026550"/>
            <a:ext cx="32799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637" name="Google Shape;637;p121"/>
          <p:cNvSpPr txBox="1">
            <a:spLocks noGrp="1"/>
          </p:cNvSpPr>
          <p:nvPr>
            <p:ph type="body" idx="1"/>
          </p:nvPr>
        </p:nvSpPr>
        <p:spPr>
          <a:xfrm flipH="1">
            <a:off x="5254500" y="1781025"/>
            <a:ext cx="32799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38" name="Google Shape;638;p121"/>
          <p:cNvSpPr txBox="1">
            <a:spLocks noGrp="1"/>
          </p:cNvSpPr>
          <p:nvPr>
            <p:ph type="body" idx="2"/>
          </p:nvPr>
        </p:nvSpPr>
        <p:spPr>
          <a:xfrm flipH="1">
            <a:off x="5254500" y="2640250"/>
            <a:ext cx="32799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39" name="Google Shape;639;p121"/>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matchingName="Quote + text 6">
  <p:cSld name="CUSTOM_4_2_1">
    <p:bg>
      <p:bgPr>
        <a:solidFill>
          <a:schemeClr val="lt1"/>
        </a:solidFill>
        <a:effectLst/>
      </p:bgPr>
    </p:bg>
    <p:spTree>
      <p:nvGrpSpPr>
        <p:cNvPr id="1" name="Shape 640"/>
        <p:cNvGrpSpPr/>
        <p:nvPr/>
      </p:nvGrpSpPr>
      <p:grpSpPr>
        <a:xfrm>
          <a:off x="0" y="0"/>
          <a:ext cx="0" cy="0"/>
          <a:chOff x="0" y="0"/>
          <a:chExt cx="0" cy="0"/>
        </a:xfrm>
      </p:grpSpPr>
      <p:sp>
        <p:nvSpPr>
          <p:cNvPr id="641" name="Google Shape;641;p122"/>
          <p:cNvSpPr txBox="1">
            <a:spLocks noGrp="1"/>
          </p:cNvSpPr>
          <p:nvPr>
            <p:ph type="title"/>
          </p:nvPr>
        </p:nvSpPr>
        <p:spPr>
          <a:xfrm>
            <a:off x="5273704"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000" b="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642" name="Google Shape;642;p122"/>
          <p:cNvSpPr txBox="1">
            <a:spLocks noGrp="1"/>
          </p:cNvSpPr>
          <p:nvPr>
            <p:ph type="subTitle" idx="1"/>
          </p:nvPr>
        </p:nvSpPr>
        <p:spPr>
          <a:xfrm>
            <a:off x="5273708"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43" name="Google Shape;643;p122"/>
          <p:cNvSpPr txBox="1">
            <a:spLocks noGrp="1"/>
          </p:cNvSpPr>
          <p:nvPr>
            <p:ph type="title" idx="2"/>
          </p:nvPr>
        </p:nvSpPr>
        <p:spPr>
          <a:xfrm>
            <a:off x="5273704"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644" name="Google Shape;644;p122"/>
          <p:cNvSpPr/>
          <p:nvPr/>
        </p:nvSpPr>
        <p:spPr>
          <a:xfrm>
            <a:off x="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dk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1721411" y="1305136"/>
            <a:ext cx="5739900" cy="20526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297030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matchingName="Quote + text + image 1">
  <p:cSld name="CUSTOM_4_2_1_1">
    <p:bg>
      <p:bgPr>
        <a:solidFill>
          <a:schemeClr val="lt1"/>
        </a:solidFill>
        <a:effectLst/>
      </p:bgPr>
    </p:bg>
    <p:spTree>
      <p:nvGrpSpPr>
        <p:cNvPr id="1" name="Shape 645"/>
        <p:cNvGrpSpPr/>
        <p:nvPr/>
      </p:nvGrpSpPr>
      <p:grpSpPr>
        <a:xfrm>
          <a:off x="0" y="0"/>
          <a:ext cx="0" cy="0"/>
          <a:chOff x="0" y="0"/>
          <a:chExt cx="0" cy="0"/>
        </a:xfrm>
      </p:grpSpPr>
      <p:sp>
        <p:nvSpPr>
          <p:cNvPr id="646" name="Google Shape;646;p123"/>
          <p:cNvSpPr/>
          <p:nvPr/>
        </p:nvSpPr>
        <p:spPr>
          <a:xfrm>
            <a:off x="-5550" y="3237150"/>
            <a:ext cx="5035800" cy="19062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23"/>
          <p:cNvSpPr txBox="1">
            <a:spLocks noGrp="1"/>
          </p:cNvSpPr>
          <p:nvPr>
            <p:ph type="subTitle" idx="1"/>
          </p:nvPr>
        </p:nvSpPr>
        <p:spPr>
          <a:xfrm>
            <a:off x="607200" y="3891285"/>
            <a:ext cx="3989100" cy="89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None/>
              <a:defRPr sz="1200"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48" name="Google Shape;648;p123"/>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9" name="Google Shape;649;p123"/>
          <p:cNvSpPr txBox="1">
            <a:spLocks noGrp="1"/>
          </p:cNvSpPr>
          <p:nvPr>
            <p:ph type="body" idx="2"/>
          </p:nvPr>
        </p:nvSpPr>
        <p:spPr>
          <a:xfrm>
            <a:off x="607200" y="1626788"/>
            <a:ext cx="39360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matchingName="Quote + text + image 2">
  <p:cSld name="CUSTOM_4_2_1_1_1">
    <p:bg>
      <p:bgPr>
        <a:solidFill>
          <a:schemeClr val="lt1"/>
        </a:solidFill>
        <a:effectLst/>
      </p:bgPr>
    </p:bg>
    <p:spTree>
      <p:nvGrpSpPr>
        <p:cNvPr id="1" name="Shape 650"/>
        <p:cNvGrpSpPr/>
        <p:nvPr/>
      </p:nvGrpSpPr>
      <p:grpSpPr>
        <a:xfrm>
          <a:off x="0" y="0"/>
          <a:ext cx="0" cy="0"/>
          <a:chOff x="0" y="0"/>
          <a:chExt cx="0" cy="0"/>
        </a:xfrm>
      </p:grpSpPr>
      <p:sp>
        <p:nvSpPr>
          <p:cNvPr id="651" name="Google Shape;651;p124"/>
          <p:cNvSpPr/>
          <p:nvPr/>
        </p:nvSpPr>
        <p:spPr>
          <a:xfrm>
            <a:off x="0" y="3237150"/>
            <a:ext cx="9144000" cy="1906500"/>
          </a:xfrm>
          <a:prstGeom prst="rect">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24"/>
          <p:cNvSpPr txBox="1">
            <a:spLocks noGrp="1"/>
          </p:cNvSpPr>
          <p:nvPr>
            <p:ph type="subTitle" idx="1"/>
          </p:nvPr>
        </p:nvSpPr>
        <p:spPr>
          <a:xfrm>
            <a:off x="607200" y="3891285"/>
            <a:ext cx="3989100" cy="89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400"/>
              <a:buNone/>
              <a:defRPr sz="1200"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653" name="Google Shape;653;p12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4" name="Google Shape;654;p124"/>
          <p:cNvSpPr txBox="1">
            <a:spLocks noGrp="1"/>
          </p:cNvSpPr>
          <p:nvPr>
            <p:ph type="body" idx="2"/>
          </p:nvPr>
        </p:nvSpPr>
        <p:spPr>
          <a:xfrm>
            <a:off x="607200" y="1626788"/>
            <a:ext cx="39360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matchingName="Quote ">
  <p:cSld name="CUSTOM_4_1">
    <p:bg>
      <p:bgPr>
        <a:solidFill>
          <a:schemeClr val="dk1"/>
        </a:solidFill>
        <a:effectLst/>
      </p:bgPr>
    </p:bg>
    <p:spTree>
      <p:nvGrpSpPr>
        <p:cNvPr id="1" name="Shape 655"/>
        <p:cNvGrpSpPr/>
        <p:nvPr/>
      </p:nvGrpSpPr>
      <p:grpSpPr>
        <a:xfrm>
          <a:off x="0" y="0"/>
          <a:ext cx="0" cy="0"/>
          <a:chOff x="0" y="0"/>
          <a:chExt cx="0" cy="0"/>
        </a:xfrm>
      </p:grpSpPr>
      <p:sp>
        <p:nvSpPr>
          <p:cNvPr id="656" name="Google Shape;656;p125"/>
          <p:cNvSpPr txBox="1">
            <a:spLocks noGrp="1"/>
          </p:cNvSpPr>
          <p:nvPr>
            <p:ph type="title"/>
          </p:nvPr>
        </p:nvSpPr>
        <p:spPr>
          <a:xfrm>
            <a:off x="917436" y="3711750"/>
            <a:ext cx="3609300" cy="41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657" name="Google Shape;657;p125"/>
          <p:cNvSpPr txBox="1">
            <a:spLocks noGrp="1"/>
          </p:cNvSpPr>
          <p:nvPr>
            <p:ph type="subTitle" idx="1"/>
          </p:nvPr>
        </p:nvSpPr>
        <p:spPr>
          <a:xfrm>
            <a:off x="917436" y="2384875"/>
            <a:ext cx="52635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2300"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8"/>
        <p:cNvGrpSpPr/>
        <p:nvPr/>
      </p:nvGrpSpPr>
      <p:grpSpPr>
        <a:xfrm>
          <a:off x="0" y="0"/>
          <a:ext cx="0" cy="0"/>
          <a:chOff x="0" y="0"/>
          <a:chExt cx="0" cy="0"/>
        </a:xfrm>
      </p:grpSpPr>
      <p:sp>
        <p:nvSpPr>
          <p:cNvPr id="659" name="Google Shape;659;p1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matchingName="Title and body">
  <p:cSld name="1_Title and body 2">
    <p:bg>
      <p:bgPr>
        <a:solidFill>
          <a:schemeClr val="lt1"/>
        </a:solidFill>
        <a:effectLst/>
      </p:bgPr>
    </p:bg>
    <p:spTree>
      <p:nvGrpSpPr>
        <p:cNvPr id="1" name="Shape 660"/>
        <p:cNvGrpSpPr/>
        <p:nvPr/>
      </p:nvGrpSpPr>
      <p:grpSpPr>
        <a:xfrm>
          <a:off x="0" y="0"/>
          <a:ext cx="0" cy="0"/>
          <a:chOff x="0" y="0"/>
          <a:chExt cx="0" cy="0"/>
        </a:xfrm>
      </p:grpSpPr>
      <p:sp>
        <p:nvSpPr>
          <p:cNvPr id="661" name="Google Shape;661;p127"/>
          <p:cNvSpPr/>
          <p:nvPr/>
        </p:nvSpPr>
        <p:spPr>
          <a:xfrm>
            <a:off x="0" y="1"/>
            <a:ext cx="9144000" cy="1152300"/>
          </a:xfrm>
          <a:prstGeom prst="rect">
            <a:avLst/>
          </a:prstGeom>
          <a:solidFill>
            <a:srgbClr val="121E48"/>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1800" b="0" i="0" u="none" strike="noStrike" cap="none">
              <a:solidFill>
                <a:schemeClr val="lt1"/>
              </a:solidFill>
              <a:latin typeface="Arial"/>
              <a:ea typeface="Arial"/>
              <a:cs typeface="Arial"/>
              <a:sym typeface="Arial"/>
            </a:endParaRPr>
          </a:p>
        </p:txBody>
      </p:sp>
      <p:sp>
        <p:nvSpPr>
          <p:cNvPr id="662" name="Google Shape;662;p127"/>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1pPr>
            <a:lvl2pPr marL="0" marR="0" lvl="1"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2pPr>
            <a:lvl3pPr marL="0" marR="0" lvl="2"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3pPr>
            <a:lvl4pPr marL="0" marR="0" lvl="3"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4pPr>
            <a:lvl5pPr marL="0" marR="0" lvl="4"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5pPr>
            <a:lvl6pPr marL="0" marR="0" lvl="5"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6pPr>
            <a:lvl7pPr marL="0" marR="0" lvl="6"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7pPr>
            <a:lvl8pPr marL="0" marR="0" lvl="7"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8pPr>
            <a:lvl9pPr marL="0" marR="0" lvl="8" indent="0" algn="r" rtl="0">
              <a:lnSpc>
                <a:spcPct val="100000"/>
              </a:lnSpc>
              <a:spcBef>
                <a:spcPts val="0"/>
              </a:spcBef>
              <a:spcAft>
                <a:spcPts val="0"/>
              </a:spcAft>
              <a:buClr>
                <a:schemeClr val="dk1"/>
              </a:buClr>
              <a:buSzPts val="1400"/>
              <a:buFont typeface="Merriweather Sans"/>
              <a:buNone/>
              <a:defRPr sz="1400" b="0" i="0" u="none" strike="noStrike" cap="none">
                <a:solidFill>
                  <a:schemeClr val="dk1"/>
                </a:solidFill>
                <a:latin typeface="Merriweather Sans"/>
                <a:ea typeface="Merriweather Sans"/>
                <a:cs typeface="Merriweather Sans"/>
                <a:sym typeface="Merriweather Sans"/>
              </a:defRPr>
            </a:lvl9pPr>
          </a:lstStyle>
          <a:p>
            <a:pPr marL="0" lvl="0" indent="0" algn="r" rtl="0">
              <a:spcBef>
                <a:spcPts val="0"/>
              </a:spcBef>
              <a:spcAft>
                <a:spcPts val="0"/>
              </a:spcAft>
              <a:buNone/>
            </a:pPr>
            <a:fld id="{00000000-1234-1234-1234-123412341234}" type="slidenum">
              <a:rPr lang="en"/>
              <a:t>‹#›</a:t>
            </a:fld>
            <a:endParaRPr/>
          </a:p>
        </p:txBody>
      </p:sp>
      <p:sp>
        <p:nvSpPr>
          <p:cNvPr id="663" name="Google Shape;663;p127"/>
          <p:cNvSpPr/>
          <p:nvPr/>
        </p:nvSpPr>
        <p:spPr>
          <a:xfrm>
            <a:off x="0" y="1090832"/>
            <a:ext cx="9144000" cy="94200"/>
          </a:xfrm>
          <a:prstGeom prst="rect">
            <a:avLst/>
          </a:prstGeom>
          <a:solidFill>
            <a:srgbClr val="1CD2AB"/>
          </a:solidFill>
          <a:ln>
            <a:noFill/>
          </a:ln>
        </p:spPr>
        <p:txBody>
          <a:bodyPr spcFirstLastPara="1" wrap="square" lIns="68550" tIns="34275" rIns="68550" bIns="3427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1800" b="0" i="0" u="none" strike="noStrike" cap="none">
              <a:solidFill>
                <a:schemeClr val="lt1"/>
              </a:solidFill>
              <a:latin typeface="Arial"/>
              <a:ea typeface="Arial"/>
              <a:cs typeface="Arial"/>
              <a:sym typeface="Arial"/>
            </a:endParaRPr>
          </a:p>
        </p:txBody>
      </p:sp>
      <p:sp>
        <p:nvSpPr>
          <p:cNvPr id="664" name="Google Shape;664;p127"/>
          <p:cNvSpPr txBox="1">
            <a:spLocks noGrp="1"/>
          </p:cNvSpPr>
          <p:nvPr>
            <p:ph type="title"/>
          </p:nvPr>
        </p:nvSpPr>
        <p:spPr>
          <a:xfrm>
            <a:off x="311700" y="445025"/>
            <a:ext cx="8520600" cy="572700"/>
          </a:xfrm>
          <a:prstGeom prst="rect">
            <a:avLst/>
          </a:prstGeom>
          <a:noFill/>
          <a:ln>
            <a:noFill/>
          </a:ln>
        </p:spPr>
        <p:txBody>
          <a:bodyPr spcFirstLastPara="1" wrap="square" lIns="108000" tIns="68575" rIns="68575" bIns="68575" anchor="t" anchorCtr="0">
            <a:noAutofit/>
          </a:bodyPr>
          <a:lstStyle>
            <a:lvl1pPr marR="0" lvl="0" algn="l" rtl="0">
              <a:lnSpc>
                <a:spcPct val="90000"/>
              </a:lnSpc>
              <a:spcBef>
                <a:spcPts val="0"/>
              </a:spcBef>
              <a:spcAft>
                <a:spcPts val="0"/>
              </a:spcAft>
              <a:buClr>
                <a:schemeClr val="lt1"/>
              </a:buClr>
              <a:buSzPts val="2100"/>
              <a:buFont typeface="Merriweather Sans"/>
              <a:buNone/>
              <a:defRPr sz="3600" b="1" i="0" u="none" strike="noStrike" cap="none">
                <a:solidFill>
                  <a:srgbClr val="1CD2AD"/>
                </a:solidFill>
                <a:latin typeface="Merriweather"/>
                <a:ea typeface="Merriweather"/>
                <a:cs typeface="Merriweather"/>
                <a:sym typeface="Merriweather"/>
              </a:defRPr>
            </a:lvl1pPr>
            <a:lvl2pPr marR="0" lvl="1"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100"/>
              <a:buFont typeface="Arial"/>
              <a:buNone/>
              <a:defRPr sz="1400" b="0" i="0" u="none" strike="noStrike" cap="none">
                <a:solidFill>
                  <a:srgbClr val="000000"/>
                </a:solidFill>
                <a:latin typeface="Arial"/>
                <a:ea typeface="Arial"/>
                <a:cs typeface="Arial"/>
                <a:sym typeface="Arial"/>
              </a:defRPr>
            </a:lvl9pPr>
          </a:lstStyle>
          <a:p>
            <a:endParaRPr/>
          </a:p>
        </p:txBody>
      </p:sp>
      <p:sp>
        <p:nvSpPr>
          <p:cNvPr id="665" name="Google Shape;665;p127"/>
          <p:cNvSpPr txBox="1">
            <a:spLocks noGrp="1"/>
          </p:cNvSpPr>
          <p:nvPr>
            <p:ph type="body" idx="1"/>
          </p:nvPr>
        </p:nvSpPr>
        <p:spPr>
          <a:xfrm>
            <a:off x="311700" y="78178"/>
            <a:ext cx="8520600" cy="316800"/>
          </a:xfrm>
          <a:prstGeom prst="rect">
            <a:avLst/>
          </a:prstGeom>
          <a:noFill/>
          <a:ln>
            <a:noFill/>
          </a:ln>
        </p:spPr>
        <p:txBody>
          <a:bodyPr spcFirstLastPara="1" wrap="square" lIns="0" tIns="0" rIns="0" bIns="0" anchor="ctr" anchorCtr="0">
            <a:noAutofit/>
          </a:bodyPr>
          <a:lstStyle>
            <a:lvl1pPr marL="457200" marR="0" lvl="0" indent="-228600" algn="l" rtl="0">
              <a:lnSpc>
                <a:spcPct val="90000"/>
              </a:lnSpc>
              <a:spcBef>
                <a:spcPts val="0"/>
              </a:spcBef>
              <a:spcAft>
                <a:spcPts val="0"/>
              </a:spcAft>
              <a:buClr>
                <a:srgbClr val="121E48"/>
              </a:buClr>
              <a:buSzPts val="1400"/>
              <a:buFont typeface="Arial"/>
              <a:buNone/>
              <a:defRPr sz="1600" b="0" i="0" u="none" strike="noStrike" cap="none">
                <a:solidFill>
                  <a:schemeClr val="lt1"/>
                </a:solidFill>
                <a:latin typeface="Merriweather Sans"/>
                <a:ea typeface="Merriweather Sans"/>
                <a:cs typeface="Merriweather Sans"/>
                <a:sym typeface="Merriweather Sans"/>
              </a:defRPr>
            </a:lvl1pPr>
            <a:lvl2pPr marL="914400" marR="0" lvl="1" indent="-298450" algn="l" rtl="0">
              <a:lnSpc>
                <a:spcPct val="90000"/>
              </a:lnSpc>
              <a:spcBef>
                <a:spcPts val="1600"/>
              </a:spcBef>
              <a:spcAft>
                <a:spcPts val="0"/>
              </a:spcAft>
              <a:buClr>
                <a:schemeClr val="dk1"/>
              </a:buClr>
              <a:buSzPts val="1100"/>
              <a:buFont typeface="Arial"/>
              <a:buChar char="○"/>
              <a:defRPr sz="1800" b="0" i="0" u="none" strike="noStrike" cap="none">
                <a:solidFill>
                  <a:schemeClr val="dk1"/>
                </a:solidFill>
                <a:latin typeface="Merriweather Sans"/>
                <a:ea typeface="Merriweather Sans"/>
                <a:cs typeface="Merriweather Sans"/>
                <a:sym typeface="Merriweather Sans"/>
              </a:defRPr>
            </a:lvl2pPr>
            <a:lvl3pPr marL="1371600" marR="0" lvl="2" indent="-298450" algn="l" rtl="0">
              <a:lnSpc>
                <a:spcPct val="90000"/>
              </a:lnSpc>
              <a:spcBef>
                <a:spcPts val="1600"/>
              </a:spcBef>
              <a:spcAft>
                <a:spcPts val="0"/>
              </a:spcAft>
              <a:buClr>
                <a:schemeClr val="dk1"/>
              </a:buClr>
              <a:buSzPts val="1100"/>
              <a:buFont typeface="Arial"/>
              <a:buChar char="■"/>
              <a:defRPr sz="1500" b="0" i="0" u="none" strike="noStrike" cap="none">
                <a:solidFill>
                  <a:schemeClr val="dk1"/>
                </a:solidFill>
                <a:latin typeface="Merriweather Sans"/>
                <a:ea typeface="Merriweather Sans"/>
                <a:cs typeface="Merriweather Sans"/>
                <a:sym typeface="Merriweather Sans"/>
              </a:defRPr>
            </a:lvl3pPr>
            <a:lvl4pPr marL="1828800" marR="0" lvl="3" indent="-298450" algn="l" rtl="0">
              <a:lnSpc>
                <a:spcPct val="90000"/>
              </a:lnSpc>
              <a:spcBef>
                <a:spcPts val="1600"/>
              </a:spcBef>
              <a:spcAft>
                <a:spcPts val="0"/>
              </a:spcAft>
              <a:buClr>
                <a:schemeClr val="dk1"/>
              </a:buClr>
              <a:buSzPts val="1100"/>
              <a:buFont typeface="Arial"/>
              <a:buChar char="●"/>
              <a:defRPr sz="1400" b="0" i="0" u="none" strike="noStrike" cap="none">
                <a:solidFill>
                  <a:schemeClr val="dk1"/>
                </a:solidFill>
                <a:latin typeface="Merriweather Sans"/>
                <a:ea typeface="Merriweather Sans"/>
                <a:cs typeface="Merriweather Sans"/>
                <a:sym typeface="Merriweather Sans"/>
              </a:defRPr>
            </a:lvl4pPr>
            <a:lvl5pPr marL="2286000" marR="0" lvl="4" indent="-298450" algn="l" rtl="0">
              <a:lnSpc>
                <a:spcPct val="90000"/>
              </a:lnSpc>
              <a:spcBef>
                <a:spcPts val="1600"/>
              </a:spcBef>
              <a:spcAft>
                <a:spcPts val="0"/>
              </a:spcAft>
              <a:buClr>
                <a:schemeClr val="dk1"/>
              </a:buClr>
              <a:buSzPts val="1100"/>
              <a:buFont typeface="Arial"/>
              <a:buChar char="○"/>
              <a:defRPr sz="1400" b="0" i="0" u="none" strike="noStrike" cap="none">
                <a:solidFill>
                  <a:schemeClr val="dk1"/>
                </a:solidFill>
                <a:latin typeface="Merriweather Sans"/>
                <a:ea typeface="Merriweather Sans"/>
                <a:cs typeface="Merriweather Sans"/>
                <a:sym typeface="Merriweather Sans"/>
              </a:defRPr>
            </a:lvl5pPr>
            <a:lvl6pPr marL="2743200" marR="0" lvl="5" indent="-298450" algn="l" rtl="0">
              <a:lnSpc>
                <a:spcPct val="90000"/>
              </a:lnSpc>
              <a:spcBef>
                <a:spcPts val="1600"/>
              </a:spcBef>
              <a:spcAft>
                <a:spcPts val="0"/>
              </a:spcAft>
              <a:buClr>
                <a:schemeClr val="dk1"/>
              </a:buClr>
              <a:buSzPts val="1100"/>
              <a:buFont typeface="Arial"/>
              <a:buChar char="■"/>
              <a:defRPr sz="1400" b="0" i="0" u="none" strike="noStrike" cap="none">
                <a:solidFill>
                  <a:schemeClr val="dk1"/>
                </a:solidFill>
                <a:latin typeface="Merriweather Sans"/>
                <a:ea typeface="Merriweather Sans"/>
                <a:cs typeface="Merriweather Sans"/>
                <a:sym typeface="Merriweather Sans"/>
              </a:defRPr>
            </a:lvl6pPr>
            <a:lvl7pPr marL="3200400" marR="0" lvl="6" indent="-298450" algn="l" rtl="0">
              <a:lnSpc>
                <a:spcPct val="90000"/>
              </a:lnSpc>
              <a:spcBef>
                <a:spcPts val="1600"/>
              </a:spcBef>
              <a:spcAft>
                <a:spcPts val="0"/>
              </a:spcAft>
              <a:buClr>
                <a:schemeClr val="dk1"/>
              </a:buClr>
              <a:buSzPts val="1100"/>
              <a:buFont typeface="Arial"/>
              <a:buChar char="●"/>
              <a:defRPr sz="1400" b="0" i="0" u="none" strike="noStrike" cap="none">
                <a:solidFill>
                  <a:schemeClr val="dk1"/>
                </a:solidFill>
                <a:latin typeface="Merriweather Sans"/>
                <a:ea typeface="Merriweather Sans"/>
                <a:cs typeface="Merriweather Sans"/>
                <a:sym typeface="Merriweather Sans"/>
              </a:defRPr>
            </a:lvl7pPr>
            <a:lvl8pPr marL="3657600" marR="0" lvl="7" indent="-298450" algn="l" rtl="0">
              <a:lnSpc>
                <a:spcPct val="90000"/>
              </a:lnSpc>
              <a:spcBef>
                <a:spcPts val="1600"/>
              </a:spcBef>
              <a:spcAft>
                <a:spcPts val="0"/>
              </a:spcAft>
              <a:buClr>
                <a:schemeClr val="dk1"/>
              </a:buClr>
              <a:buSzPts val="1100"/>
              <a:buFont typeface="Arial"/>
              <a:buChar char="○"/>
              <a:defRPr sz="1400" b="0" i="0" u="none" strike="noStrike" cap="none">
                <a:solidFill>
                  <a:schemeClr val="dk1"/>
                </a:solidFill>
                <a:latin typeface="Merriweather Sans"/>
                <a:ea typeface="Merriweather Sans"/>
                <a:cs typeface="Merriweather Sans"/>
                <a:sym typeface="Merriweather Sans"/>
              </a:defRPr>
            </a:lvl8pPr>
            <a:lvl9pPr marL="4114800" marR="0" lvl="8" indent="-298450" algn="l" rtl="0">
              <a:lnSpc>
                <a:spcPct val="90000"/>
              </a:lnSpc>
              <a:spcBef>
                <a:spcPts val="1600"/>
              </a:spcBef>
              <a:spcAft>
                <a:spcPts val="1600"/>
              </a:spcAft>
              <a:buClr>
                <a:schemeClr val="dk1"/>
              </a:buClr>
              <a:buSzPts val="1100"/>
              <a:buFont typeface="Arial"/>
              <a:buChar char="■"/>
              <a:defRPr sz="14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dk1"/>
        </a:solidFill>
        <a:effectLst/>
      </p:bgPr>
    </p:bg>
    <p:spTree>
      <p:nvGrpSpPr>
        <p:cNvPr id="1" name="Shape 670"/>
        <p:cNvGrpSpPr/>
        <p:nvPr/>
      </p:nvGrpSpPr>
      <p:grpSpPr>
        <a:xfrm>
          <a:off x="0" y="0"/>
          <a:ext cx="0" cy="0"/>
          <a:chOff x="0" y="0"/>
          <a:chExt cx="0" cy="0"/>
        </a:xfrm>
      </p:grpSpPr>
      <p:sp>
        <p:nvSpPr>
          <p:cNvPr id="671" name="Google Shape;671;p129"/>
          <p:cNvSpPr txBox="1">
            <a:spLocks noGrp="1"/>
          </p:cNvSpPr>
          <p:nvPr>
            <p:ph type="ctrTitle"/>
          </p:nvPr>
        </p:nvSpPr>
        <p:spPr>
          <a:xfrm>
            <a:off x="1721411" y="1305136"/>
            <a:ext cx="5739900" cy="20526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2" name="Google Shape;672;p129"/>
          <p:cNvSpPr txBox="1">
            <a:spLocks noGrp="1"/>
          </p:cNvSpPr>
          <p:nvPr>
            <p:ph type="subTitle" idx="1"/>
          </p:nvPr>
        </p:nvSpPr>
        <p:spPr>
          <a:xfrm>
            <a:off x="297030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3" name="Google Shape;673;p1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matchingName="Section header 1">
  <p:cSld name="TITLE_1">
    <p:bg>
      <p:bgPr>
        <a:solidFill>
          <a:schemeClr val="lt1"/>
        </a:solidFill>
        <a:effectLst/>
      </p:bgPr>
    </p:bg>
    <p:spTree>
      <p:nvGrpSpPr>
        <p:cNvPr id="1" name="Shape 674"/>
        <p:cNvGrpSpPr/>
        <p:nvPr/>
      </p:nvGrpSpPr>
      <p:grpSpPr>
        <a:xfrm>
          <a:off x="0" y="0"/>
          <a:ext cx="0" cy="0"/>
          <a:chOff x="0" y="0"/>
          <a:chExt cx="0" cy="0"/>
        </a:xfrm>
      </p:grpSpPr>
      <p:sp>
        <p:nvSpPr>
          <p:cNvPr id="675" name="Google Shape;675;p130"/>
          <p:cNvSpPr txBox="1">
            <a:spLocks noGrp="1"/>
          </p:cNvSpPr>
          <p:nvPr>
            <p:ph type="ctrTitle"/>
          </p:nvPr>
        </p:nvSpPr>
        <p:spPr>
          <a:xfrm>
            <a:off x="1702050" y="1965626"/>
            <a:ext cx="5739900" cy="12087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76" name="Google Shape;676;p130"/>
          <p:cNvSpPr txBox="1">
            <a:spLocks noGrp="1"/>
          </p:cNvSpPr>
          <p:nvPr>
            <p:ph type="subTitle" idx="1"/>
          </p:nvPr>
        </p:nvSpPr>
        <p:spPr>
          <a:xfrm>
            <a:off x="294615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77" name="Google Shape;677;p1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8" name="Google Shape;678;p130"/>
          <p:cNvSpPr txBox="1">
            <a:spLocks noGrp="1"/>
          </p:cNvSpPr>
          <p:nvPr>
            <p:ph type="title" idx="2" hasCustomPrompt="1"/>
          </p:nvPr>
        </p:nvSpPr>
        <p:spPr>
          <a:xfrm>
            <a:off x="3819900" y="1231501"/>
            <a:ext cx="15042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matchingName="Section header 2">
  <p:cSld name="TITLE_1_1">
    <p:bg>
      <p:bgPr>
        <a:solidFill>
          <a:schemeClr val="dk1"/>
        </a:solidFill>
        <a:effectLst/>
      </p:bgPr>
    </p:bg>
    <p:spTree>
      <p:nvGrpSpPr>
        <p:cNvPr id="1" name="Shape 679"/>
        <p:cNvGrpSpPr/>
        <p:nvPr/>
      </p:nvGrpSpPr>
      <p:grpSpPr>
        <a:xfrm>
          <a:off x="0" y="0"/>
          <a:ext cx="0" cy="0"/>
          <a:chOff x="0" y="0"/>
          <a:chExt cx="0" cy="0"/>
        </a:xfrm>
      </p:grpSpPr>
      <p:sp>
        <p:nvSpPr>
          <p:cNvPr id="680" name="Google Shape;680;p131"/>
          <p:cNvSpPr txBox="1">
            <a:spLocks noGrp="1"/>
          </p:cNvSpPr>
          <p:nvPr>
            <p:ph type="ctrTitle"/>
          </p:nvPr>
        </p:nvSpPr>
        <p:spPr>
          <a:xfrm>
            <a:off x="1702050" y="1977268"/>
            <a:ext cx="5739900" cy="12069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81" name="Google Shape;681;p131"/>
          <p:cNvSpPr txBox="1">
            <a:spLocks noGrp="1"/>
          </p:cNvSpPr>
          <p:nvPr>
            <p:ph type="subTitle" idx="1"/>
          </p:nvPr>
        </p:nvSpPr>
        <p:spPr>
          <a:xfrm>
            <a:off x="294615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82" name="Google Shape;682;p1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3" name="Google Shape;683;p131"/>
          <p:cNvSpPr txBox="1">
            <a:spLocks noGrp="1"/>
          </p:cNvSpPr>
          <p:nvPr>
            <p:ph type="title" idx="2" hasCustomPrompt="1"/>
          </p:nvPr>
        </p:nvSpPr>
        <p:spPr>
          <a:xfrm>
            <a:off x="3819900" y="1231501"/>
            <a:ext cx="15042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4"/>
        <p:cNvGrpSpPr/>
        <p:nvPr/>
      </p:nvGrpSpPr>
      <p:grpSpPr>
        <a:xfrm>
          <a:off x="0" y="0"/>
          <a:ext cx="0" cy="0"/>
          <a:chOff x="0" y="0"/>
          <a:chExt cx="0" cy="0"/>
        </a:xfrm>
      </p:grpSpPr>
      <p:sp>
        <p:nvSpPr>
          <p:cNvPr id="685" name="Google Shape;685;p1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86" name="Google Shape;686;p1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matchingName="Chapter title and text">
  <p:cSld name="CUSTOM">
    <p:spTree>
      <p:nvGrpSpPr>
        <p:cNvPr id="1" name="Shape 687"/>
        <p:cNvGrpSpPr/>
        <p:nvPr/>
      </p:nvGrpSpPr>
      <p:grpSpPr>
        <a:xfrm>
          <a:off x="0" y="0"/>
          <a:ext cx="0" cy="0"/>
          <a:chOff x="0" y="0"/>
          <a:chExt cx="0" cy="0"/>
        </a:xfrm>
      </p:grpSpPr>
      <p:sp>
        <p:nvSpPr>
          <p:cNvPr id="688" name="Google Shape;688;p133"/>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9" name="Google Shape;689;p133"/>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TITLE_1">
    <p:bg>
      <p:bgPr>
        <a:solidFill>
          <a:schemeClr val="lt1"/>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1702050" y="1965626"/>
            <a:ext cx="5739900" cy="12087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 name="Google Shape;60;p15"/>
          <p:cNvSpPr txBox="1">
            <a:spLocks noGrp="1"/>
          </p:cNvSpPr>
          <p:nvPr>
            <p:ph type="subTitle" idx="1"/>
          </p:nvPr>
        </p:nvSpPr>
        <p:spPr>
          <a:xfrm>
            <a:off x="294615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61" name="Google Shape;61;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txBox="1">
            <a:spLocks noGrp="1"/>
          </p:cNvSpPr>
          <p:nvPr>
            <p:ph type="title" idx="2" hasCustomPrompt="1"/>
          </p:nvPr>
        </p:nvSpPr>
        <p:spPr>
          <a:xfrm>
            <a:off x="3819900" y="1231501"/>
            <a:ext cx="15042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matchingName="Chapter title and text 2">
  <p:cSld name="CUSTOM_8">
    <p:spTree>
      <p:nvGrpSpPr>
        <p:cNvPr id="1" name="Shape 690"/>
        <p:cNvGrpSpPr/>
        <p:nvPr/>
      </p:nvGrpSpPr>
      <p:grpSpPr>
        <a:xfrm>
          <a:off x="0" y="0"/>
          <a:ext cx="0" cy="0"/>
          <a:chOff x="0" y="0"/>
          <a:chExt cx="0" cy="0"/>
        </a:xfrm>
      </p:grpSpPr>
      <p:sp>
        <p:nvSpPr>
          <p:cNvPr id="691" name="Google Shape;691;p13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2" name="Google Shape;692;p134"/>
          <p:cNvSpPr txBox="1">
            <a:spLocks noGrp="1"/>
          </p:cNvSpPr>
          <p:nvPr>
            <p:ph type="body" idx="1"/>
          </p:nvPr>
        </p:nvSpPr>
        <p:spPr>
          <a:xfrm>
            <a:off x="3266600" y="2197604"/>
            <a:ext cx="3936000" cy="99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matchingName="Chapter title and text + picture">
  <p:cSld name="CUSTOM_2">
    <p:spTree>
      <p:nvGrpSpPr>
        <p:cNvPr id="1" name="Shape 693"/>
        <p:cNvGrpSpPr/>
        <p:nvPr/>
      </p:nvGrpSpPr>
      <p:grpSpPr>
        <a:xfrm>
          <a:off x="0" y="0"/>
          <a:ext cx="0" cy="0"/>
          <a:chOff x="0" y="0"/>
          <a:chExt cx="0" cy="0"/>
        </a:xfrm>
      </p:grpSpPr>
      <p:sp>
        <p:nvSpPr>
          <p:cNvPr id="694" name="Google Shape;694;p135"/>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5" name="Google Shape;695;p135"/>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matchingName="Chapter title and one column">
  <p:cSld name="CUSTOM_1">
    <p:spTree>
      <p:nvGrpSpPr>
        <p:cNvPr id="1" name="Shape 696"/>
        <p:cNvGrpSpPr/>
        <p:nvPr/>
      </p:nvGrpSpPr>
      <p:grpSpPr>
        <a:xfrm>
          <a:off x="0" y="0"/>
          <a:ext cx="0" cy="0"/>
          <a:chOff x="0" y="0"/>
          <a:chExt cx="0" cy="0"/>
        </a:xfrm>
      </p:grpSpPr>
      <p:sp>
        <p:nvSpPr>
          <p:cNvPr id="697" name="Google Shape;697;p136"/>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98" name="Google Shape;698;p136"/>
          <p:cNvSpPr txBox="1">
            <a:spLocks noGrp="1"/>
          </p:cNvSpPr>
          <p:nvPr>
            <p:ph type="body" idx="1"/>
          </p:nvPr>
        </p:nvSpPr>
        <p:spPr>
          <a:xfrm>
            <a:off x="607200" y="1764944"/>
            <a:ext cx="3936000" cy="77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699" name="Google Shape;699;p136"/>
          <p:cNvSpPr txBox="1">
            <a:spLocks noGrp="1"/>
          </p:cNvSpPr>
          <p:nvPr>
            <p:ph type="body" idx="2"/>
          </p:nvPr>
        </p:nvSpPr>
        <p:spPr>
          <a:xfrm>
            <a:off x="607200" y="2646644"/>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matchingName="Chapter title, text and list">
  <p:cSld name="CUSTOM_1_2">
    <p:spTree>
      <p:nvGrpSpPr>
        <p:cNvPr id="1" name="Shape 700"/>
        <p:cNvGrpSpPr/>
        <p:nvPr/>
      </p:nvGrpSpPr>
      <p:grpSpPr>
        <a:xfrm>
          <a:off x="0" y="0"/>
          <a:ext cx="0" cy="0"/>
          <a:chOff x="0" y="0"/>
          <a:chExt cx="0" cy="0"/>
        </a:xfrm>
      </p:grpSpPr>
      <p:sp>
        <p:nvSpPr>
          <p:cNvPr id="701" name="Google Shape;701;p137"/>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2" name="Google Shape;702;p137"/>
          <p:cNvSpPr txBox="1">
            <a:spLocks noGrp="1"/>
          </p:cNvSpPr>
          <p:nvPr>
            <p:ph type="body" idx="1"/>
          </p:nvPr>
        </p:nvSpPr>
        <p:spPr>
          <a:xfrm>
            <a:off x="607200" y="1789698"/>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03" name="Google Shape;703;p137"/>
          <p:cNvSpPr txBox="1">
            <a:spLocks noGrp="1"/>
          </p:cNvSpPr>
          <p:nvPr>
            <p:ph type="body" idx="2"/>
          </p:nvPr>
        </p:nvSpPr>
        <p:spPr>
          <a:xfrm>
            <a:off x="607200" y="2983598"/>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Chapter title, text and bullet point">
  <p:cSld name="CUSTOM_1_2_1">
    <p:spTree>
      <p:nvGrpSpPr>
        <p:cNvPr id="1" name="Shape 704"/>
        <p:cNvGrpSpPr/>
        <p:nvPr/>
      </p:nvGrpSpPr>
      <p:grpSpPr>
        <a:xfrm>
          <a:off x="0" y="0"/>
          <a:ext cx="0" cy="0"/>
          <a:chOff x="0" y="0"/>
          <a:chExt cx="0" cy="0"/>
        </a:xfrm>
      </p:grpSpPr>
      <p:sp>
        <p:nvSpPr>
          <p:cNvPr id="705" name="Google Shape;705;p138"/>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6" name="Google Shape;706;p138"/>
          <p:cNvSpPr txBox="1">
            <a:spLocks noGrp="1"/>
          </p:cNvSpPr>
          <p:nvPr>
            <p:ph type="body" idx="1"/>
          </p:nvPr>
        </p:nvSpPr>
        <p:spPr>
          <a:xfrm>
            <a:off x="607200" y="1788194"/>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07" name="Google Shape;707;p138"/>
          <p:cNvSpPr txBox="1">
            <a:spLocks noGrp="1"/>
          </p:cNvSpPr>
          <p:nvPr>
            <p:ph type="body" idx="2"/>
          </p:nvPr>
        </p:nvSpPr>
        <p:spPr>
          <a:xfrm>
            <a:off x="607200" y="2982094"/>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matchingName="Chapter title and list">
  <p:cSld name="CUSTOM_1_1">
    <p:spTree>
      <p:nvGrpSpPr>
        <p:cNvPr id="1" name="Shape 708"/>
        <p:cNvGrpSpPr/>
        <p:nvPr/>
      </p:nvGrpSpPr>
      <p:grpSpPr>
        <a:xfrm>
          <a:off x="0" y="0"/>
          <a:ext cx="0" cy="0"/>
          <a:chOff x="0" y="0"/>
          <a:chExt cx="0" cy="0"/>
        </a:xfrm>
      </p:grpSpPr>
      <p:sp>
        <p:nvSpPr>
          <p:cNvPr id="709" name="Google Shape;709;p139"/>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0" name="Google Shape;710;p139"/>
          <p:cNvSpPr txBox="1">
            <a:spLocks noGrp="1"/>
          </p:cNvSpPr>
          <p:nvPr>
            <p:ph type="body" idx="1"/>
          </p:nvPr>
        </p:nvSpPr>
        <p:spPr>
          <a:xfrm>
            <a:off x="607200" y="1765610"/>
            <a:ext cx="3936000" cy="267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matchingName="Chapter title and bullet point 1">
  <p:cSld name="CUSTOM_1_1_1">
    <p:spTree>
      <p:nvGrpSpPr>
        <p:cNvPr id="1" name="Shape 711"/>
        <p:cNvGrpSpPr/>
        <p:nvPr/>
      </p:nvGrpSpPr>
      <p:grpSpPr>
        <a:xfrm>
          <a:off x="0" y="0"/>
          <a:ext cx="0" cy="0"/>
          <a:chOff x="0" y="0"/>
          <a:chExt cx="0" cy="0"/>
        </a:xfrm>
      </p:grpSpPr>
      <p:sp>
        <p:nvSpPr>
          <p:cNvPr id="712" name="Google Shape;712;p140"/>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3" name="Google Shape;713;p140"/>
          <p:cNvSpPr txBox="1">
            <a:spLocks noGrp="1"/>
          </p:cNvSpPr>
          <p:nvPr>
            <p:ph type="body" idx="1"/>
          </p:nvPr>
        </p:nvSpPr>
        <p:spPr>
          <a:xfrm>
            <a:off x="607200" y="1765607"/>
            <a:ext cx="3936000" cy="266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matchingName="Chapter title and bullet point 2">
  <p:cSld name="CUSTOM_1_1_1_1">
    <p:spTree>
      <p:nvGrpSpPr>
        <p:cNvPr id="1" name="Shape 714"/>
        <p:cNvGrpSpPr/>
        <p:nvPr/>
      </p:nvGrpSpPr>
      <p:grpSpPr>
        <a:xfrm>
          <a:off x="0" y="0"/>
          <a:ext cx="0" cy="0"/>
          <a:chOff x="0" y="0"/>
          <a:chExt cx="0" cy="0"/>
        </a:xfrm>
      </p:grpSpPr>
      <p:sp>
        <p:nvSpPr>
          <p:cNvPr id="715" name="Google Shape;715;p141"/>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6" name="Google Shape;716;p141"/>
          <p:cNvSpPr txBox="1">
            <a:spLocks noGrp="1"/>
          </p:cNvSpPr>
          <p:nvPr>
            <p:ph type="body" idx="1"/>
          </p:nvPr>
        </p:nvSpPr>
        <p:spPr>
          <a:xfrm>
            <a:off x="607200" y="1565350"/>
            <a:ext cx="4607400" cy="3042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matchingName="Content title and one column" type="tx">
  <p:cSld name="TITLE_AND_BODY">
    <p:spTree>
      <p:nvGrpSpPr>
        <p:cNvPr id="1" name="Shape 717"/>
        <p:cNvGrpSpPr/>
        <p:nvPr/>
      </p:nvGrpSpPr>
      <p:grpSpPr>
        <a:xfrm>
          <a:off x="0" y="0"/>
          <a:ext cx="0" cy="0"/>
          <a:chOff x="0" y="0"/>
          <a:chExt cx="0" cy="0"/>
        </a:xfrm>
      </p:grpSpPr>
      <p:sp>
        <p:nvSpPr>
          <p:cNvPr id="718" name="Google Shape;718;p142"/>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9" name="Google Shape;719;p142"/>
          <p:cNvSpPr txBox="1">
            <a:spLocks noGrp="1"/>
          </p:cNvSpPr>
          <p:nvPr>
            <p:ph type="body" idx="1"/>
          </p:nvPr>
        </p:nvSpPr>
        <p:spPr>
          <a:xfrm>
            <a:off x="607200" y="1765237"/>
            <a:ext cx="3290700" cy="120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20" name="Google Shape;720;p1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matchingName="Content title and one column + picture">
  <p:cSld name="TITLE_AND_BODY_1">
    <p:spTree>
      <p:nvGrpSpPr>
        <p:cNvPr id="1" name="Shape 721"/>
        <p:cNvGrpSpPr/>
        <p:nvPr/>
      </p:nvGrpSpPr>
      <p:grpSpPr>
        <a:xfrm>
          <a:off x="0" y="0"/>
          <a:ext cx="0" cy="0"/>
          <a:chOff x="0" y="0"/>
          <a:chExt cx="0" cy="0"/>
        </a:xfrm>
      </p:grpSpPr>
      <p:sp>
        <p:nvSpPr>
          <p:cNvPr id="722" name="Google Shape;722;p143"/>
          <p:cNvSpPr txBox="1">
            <a:spLocks noGrp="1"/>
          </p:cNvSpPr>
          <p:nvPr>
            <p:ph type="title"/>
          </p:nvPr>
        </p:nvSpPr>
        <p:spPr>
          <a:xfrm>
            <a:off x="607200" y="1026550"/>
            <a:ext cx="39360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3" name="Google Shape;723;p143"/>
          <p:cNvSpPr txBox="1">
            <a:spLocks noGrp="1"/>
          </p:cNvSpPr>
          <p:nvPr>
            <p:ph type="body" idx="1"/>
          </p:nvPr>
        </p:nvSpPr>
        <p:spPr>
          <a:xfrm>
            <a:off x="607200" y="1765200"/>
            <a:ext cx="3936000" cy="283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
        <p:nvSpPr>
          <p:cNvPr id="724" name="Google Shape;724;p1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TITLE_1_1">
    <p:bg>
      <p:bgPr>
        <a:solidFill>
          <a:schemeClr val="dk1"/>
        </a:solidFill>
        <a:effectLst/>
      </p:bgPr>
    </p:bg>
    <p:spTree>
      <p:nvGrpSpPr>
        <p:cNvPr id="1" name="Shape 63"/>
        <p:cNvGrpSpPr/>
        <p:nvPr/>
      </p:nvGrpSpPr>
      <p:grpSpPr>
        <a:xfrm>
          <a:off x="0" y="0"/>
          <a:ext cx="0" cy="0"/>
          <a:chOff x="0" y="0"/>
          <a:chExt cx="0" cy="0"/>
        </a:xfrm>
      </p:grpSpPr>
      <p:sp>
        <p:nvSpPr>
          <p:cNvPr id="64" name="Google Shape;64;p16"/>
          <p:cNvSpPr txBox="1">
            <a:spLocks noGrp="1"/>
          </p:cNvSpPr>
          <p:nvPr>
            <p:ph type="ctrTitle"/>
          </p:nvPr>
        </p:nvSpPr>
        <p:spPr>
          <a:xfrm>
            <a:off x="1702050" y="1977268"/>
            <a:ext cx="5739900" cy="12069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5" name="Google Shape;65;p16"/>
          <p:cNvSpPr txBox="1">
            <a:spLocks noGrp="1"/>
          </p:cNvSpPr>
          <p:nvPr>
            <p:ph type="subTitle" idx="1"/>
          </p:nvPr>
        </p:nvSpPr>
        <p:spPr>
          <a:xfrm>
            <a:off x="294615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idx="2" hasCustomPrompt="1"/>
          </p:nvPr>
        </p:nvSpPr>
        <p:spPr>
          <a:xfrm>
            <a:off x="3819900" y="1231501"/>
            <a:ext cx="15042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Content title and text and list">
  <p:cSld name="TITLE_AND_BODY_1_1">
    <p:spTree>
      <p:nvGrpSpPr>
        <p:cNvPr id="1" name="Shape 725"/>
        <p:cNvGrpSpPr/>
        <p:nvPr/>
      </p:nvGrpSpPr>
      <p:grpSpPr>
        <a:xfrm>
          <a:off x="0" y="0"/>
          <a:ext cx="0" cy="0"/>
          <a:chOff x="0" y="0"/>
          <a:chExt cx="0" cy="0"/>
        </a:xfrm>
      </p:grpSpPr>
      <p:sp>
        <p:nvSpPr>
          <p:cNvPr id="726" name="Google Shape;726;p144"/>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7" name="Google Shape;727;p1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28" name="Google Shape;728;p144"/>
          <p:cNvSpPr txBox="1">
            <a:spLocks noGrp="1"/>
          </p:cNvSpPr>
          <p:nvPr>
            <p:ph type="body" idx="1"/>
          </p:nvPr>
        </p:nvSpPr>
        <p:spPr>
          <a:xfrm>
            <a:off x="607200" y="1781026"/>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29" name="Google Shape;729;p144"/>
          <p:cNvSpPr txBox="1">
            <a:spLocks noGrp="1"/>
          </p:cNvSpPr>
          <p:nvPr>
            <p:ph type="body" idx="2"/>
          </p:nvPr>
        </p:nvSpPr>
        <p:spPr>
          <a:xfrm>
            <a:off x="607200" y="2640259"/>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matchingName="Chapter title and two columns">
  <p:cSld name="CUSTOM_3">
    <p:spTree>
      <p:nvGrpSpPr>
        <p:cNvPr id="1" name="Shape 730"/>
        <p:cNvGrpSpPr/>
        <p:nvPr/>
      </p:nvGrpSpPr>
      <p:grpSpPr>
        <a:xfrm>
          <a:off x="0" y="0"/>
          <a:ext cx="0" cy="0"/>
          <a:chOff x="0" y="0"/>
          <a:chExt cx="0" cy="0"/>
        </a:xfrm>
      </p:grpSpPr>
      <p:sp>
        <p:nvSpPr>
          <p:cNvPr id="731" name="Google Shape;731;p145"/>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2" name="Google Shape;732;p145"/>
          <p:cNvSpPr txBox="1">
            <a:spLocks noGrp="1"/>
          </p:cNvSpPr>
          <p:nvPr>
            <p:ph type="body" idx="1"/>
          </p:nvPr>
        </p:nvSpPr>
        <p:spPr>
          <a:xfrm>
            <a:off x="60720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33" name="Google Shape;733;p145"/>
          <p:cNvSpPr txBox="1">
            <a:spLocks noGrp="1"/>
          </p:cNvSpPr>
          <p:nvPr>
            <p:ph type="body" idx="2"/>
          </p:nvPr>
        </p:nvSpPr>
        <p:spPr>
          <a:xfrm>
            <a:off x="607200"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34" name="Google Shape;734;p145"/>
          <p:cNvSpPr txBox="1">
            <a:spLocks noGrp="1"/>
          </p:cNvSpPr>
          <p:nvPr>
            <p:ph type="body" idx="3"/>
          </p:nvPr>
        </p:nvSpPr>
        <p:spPr>
          <a:xfrm>
            <a:off x="458513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35" name="Google Shape;735;p145"/>
          <p:cNvSpPr txBox="1">
            <a:spLocks noGrp="1"/>
          </p:cNvSpPr>
          <p:nvPr>
            <p:ph type="body" idx="4"/>
          </p:nvPr>
        </p:nvSpPr>
        <p:spPr>
          <a:xfrm>
            <a:off x="4585128"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matchingName="Chapter title and two columns 2">
  <p:cSld name="CUSTOM_3_1">
    <p:spTree>
      <p:nvGrpSpPr>
        <p:cNvPr id="1" name="Shape 736"/>
        <p:cNvGrpSpPr/>
        <p:nvPr/>
      </p:nvGrpSpPr>
      <p:grpSpPr>
        <a:xfrm>
          <a:off x="0" y="0"/>
          <a:ext cx="0" cy="0"/>
          <a:chOff x="0" y="0"/>
          <a:chExt cx="0" cy="0"/>
        </a:xfrm>
      </p:grpSpPr>
      <p:sp>
        <p:nvSpPr>
          <p:cNvPr id="737" name="Google Shape;737;p146"/>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8" name="Google Shape;738;p146"/>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39" name="Google Shape;739;p146"/>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40" name="Google Shape;740;p146"/>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41" name="Google Shape;741;p146"/>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42" name="Google Shape;742;p146"/>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43" name="Google Shape;743;p146"/>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matchingName="Content title and two columns and list">
  <p:cSld name="TITLE_AND_BODY_1_1_1">
    <p:spTree>
      <p:nvGrpSpPr>
        <p:cNvPr id="1" name="Shape 744"/>
        <p:cNvGrpSpPr/>
        <p:nvPr/>
      </p:nvGrpSpPr>
      <p:grpSpPr>
        <a:xfrm>
          <a:off x="0" y="0"/>
          <a:ext cx="0" cy="0"/>
          <a:chOff x="0" y="0"/>
          <a:chExt cx="0" cy="0"/>
        </a:xfrm>
      </p:grpSpPr>
      <p:sp>
        <p:nvSpPr>
          <p:cNvPr id="745" name="Google Shape;745;p14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6" name="Google Shape;746;p1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7" name="Google Shape;747;p147"/>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48" name="Google Shape;748;p147"/>
          <p:cNvSpPr txBox="1">
            <a:spLocks noGrp="1"/>
          </p:cNvSpPr>
          <p:nvPr>
            <p:ph type="body" idx="2"/>
          </p:nvPr>
        </p:nvSpPr>
        <p:spPr>
          <a:xfrm>
            <a:off x="607200"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49" name="Google Shape;749;p147"/>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50" name="Google Shape;750;p147"/>
          <p:cNvSpPr txBox="1">
            <a:spLocks noGrp="1"/>
          </p:cNvSpPr>
          <p:nvPr>
            <p:ph type="body" idx="4"/>
          </p:nvPr>
        </p:nvSpPr>
        <p:spPr>
          <a:xfrm>
            <a:off x="4589631"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matchingName="Content title and two columns and list 2">
  <p:cSld name="TITLE_AND_BODY_1_1_1_1">
    <p:spTree>
      <p:nvGrpSpPr>
        <p:cNvPr id="1" name="Shape 751"/>
        <p:cNvGrpSpPr/>
        <p:nvPr/>
      </p:nvGrpSpPr>
      <p:grpSpPr>
        <a:xfrm>
          <a:off x="0" y="0"/>
          <a:ext cx="0" cy="0"/>
          <a:chOff x="0" y="0"/>
          <a:chExt cx="0" cy="0"/>
        </a:xfrm>
      </p:grpSpPr>
      <p:sp>
        <p:nvSpPr>
          <p:cNvPr id="752" name="Google Shape;752;p14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3" name="Google Shape;753;p1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54" name="Google Shape;754;p148"/>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55" name="Google Shape;755;p148"/>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56" name="Google Shape;756;p148"/>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57" name="Google Shape;757;p148"/>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58" name="Google Shape;758;p148"/>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59" name="Google Shape;759;p148"/>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matchingName="Content title and three and list" type="twoColTx">
  <p:cSld name="TITLE_AND_TWO_COLUMNS">
    <p:spTree>
      <p:nvGrpSpPr>
        <p:cNvPr id="1" name="Shape 760"/>
        <p:cNvGrpSpPr/>
        <p:nvPr/>
      </p:nvGrpSpPr>
      <p:grpSpPr>
        <a:xfrm>
          <a:off x="0" y="0"/>
          <a:ext cx="0" cy="0"/>
          <a:chOff x="0" y="0"/>
          <a:chExt cx="0" cy="0"/>
        </a:xfrm>
      </p:grpSpPr>
      <p:sp>
        <p:nvSpPr>
          <p:cNvPr id="761" name="Google Shape;761;p1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62" name="Google Shape;762;p149"/>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3" name="Google Shape;763;p149"/>
          <p:cNvSpPr txBox="1">
            <a:spLocks noGrp="1"/>
          </p:cNvSpPr>
          <p:nvPr>
            <p:ph type="body" idx="1"/>
          </p:nvPr>
        </p:nvSpPr>
        <p:spPr>
          <a:xfrm>
            <a:off x="60720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64" name="Google Shape;764;p149"/>
          <p:cNvSpPr txBox="1">
            <a:spLocks noGrp="1"/>
          </p:cNvSpPr>
          <p:nvPr>
            <p:ph type="body" idx="2"/>
          </p:nvPr>
        </p:nvSpPr>
        <p:spPr>
          <a:xfrm>
            <a:off x="60720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65" name="Google Shape;765;p149"/>
          <p:cNvSpPr txBox="1">
            <a:spLocks noGrp="1"/>
          </p:cNvSpPr>
          <p:nvPr>
            <p:ph type="body" idx="3"/>
          </p:nvPr>
        </p:nvSpPr>
        <p:spPr>
          <a:xfrm>
            <a:off x="35962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66" name="Google Shape;766;p149"/>
          <p:cNvSpPr txBox="1">
            <a:spLocks noGrp="1"/>
          </p:cNvSpPr>
          <p:nvPr>
            <p:ph type="body" idx="4"/>
          </p:nvPr>
        </p:nvSpPr>
        <p:spPr>
          <a:xfrm>
            <a:off x="35962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67" name="Google Shape;767;p149"/>
          <p:cNvSpPr txBox="1">
            <a:spLocks noGrp="1"/>
          </p:cNvSpPr>
          <p:nvPr>
            <p:ph type="body" idx="5"/>
          </p:nvPr>
        </p:nvSpPr>
        <p:spPr>
          <a:xfrm>
            <a:off x="65884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68" name="Google Shape;768;p149"/>
          <p:cNvSpPr txBox="1">
            <a:spLocks noGrp="1"/>
          </p:cNvSpPr>
          <p:nvPr>
            <p:ph type="body" idx="6"/>
          </p:nvPr>
        </p:nvSpPr>
        <p:spPr>
          <a:xfrm>
            <a:off x="65884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matchingName="Content title and three columns">
  <p:cSld name="TITLE_AND_TWO_COLUMNS_1">
    <p:spTree>
      <p:nvGrpSpPr>
        <p:cNvPr id="1" name="Shape 769"/>
        <p:cNvGrpSpPr/>
        <p:nvPr/>
      </p:nvGrpSpPr>
      <p:grpSpPr>
        <a:xfrm>
          <a:off x="0" y="0"/>
          <a:ext cx="0" cy="0"/>
          <a:chOff x="0" y="0"/>
          <a:chExt cx="0" cy="0"/>
        </a:xfrm>
      </p:grpSpPr>
      <p:sp>
        <p:nvSpPr>
          <p:cNvPr id="770" name="Google Shape;770;p1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71" name="Google Shape;771;p150"/>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2" name="Google Shape;772;p150"/>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73" name="Google Shape;773;p150"/>
          <p:cNvSpPr txBox="1">
            <a:spLocks noGrp="1"/>
          </p:cNvSpPr>
          <p:nvPr>
            <p:ph type="body" idx="2"/>
          </p:nvPr>
        </p:nvSpPr>
        <p:spPr>
          <a:xfrm>
            <a:off x="35962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74" name="Google Shape;774;p150"/>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75" name="Google Shape;775;p150"/>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76" name="Google Shape;776;p150"/>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77" name="Google Shape;777;p150"/>
          <p:cNvSpPr txBox="1">
            <a:spLocks noGrp="1"/>
          </p:cNvSpPr>
          <p:nvPr>
            <p:ph type="subTitle" idx="6"/>
          </p:nvPr>
        </p:nvSpPr>
        <p:spPr>
          <a:xfrm>
            <a:off x="3597825"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matchingName="Content title and three columns 2">
  <p:cSld name="TITLE_AND_TWO_COLUMNS_1_3">
    <p:spTree>
      <p:nvGrpSpPr>
        <p:cNvPr id="1" name="Shape 778"/>
        <p:cNvGrpSpPr/>
        <p:nvPr/>
      </p:nvGrpSpPr>
      <p:grpSpPr>
        <a:xfrm>
          <a:off x="0" y="0"/>
          <a:ext cx="0" cy="0"/>
          <a:chOff x="0" y="0"/>
          <a:chExt cx="0" cy="0"/>
        </a:xfrm>
      </p:grpSpPr>
      <p:sp>
        <p:nvSpPr>
          <p:cNvPr id="779" name="Google Shape;779;p151"/>
          <p:cNvSpPr/>
          <p:nvPr/>
        </p:nvSpPr>
        <p:spPr>
          <a:xfrm>
            <a:off x="491250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0" name="Google Shape;780;p151"/>
          <p:cNvSpPr/>
          <p:nvPr/>
        </p:nvSpPr>
        <p:spPr>
          <a:xfrm>
            <a:off x="60720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1"/>
          <p:cNvSpPr/>
          <p:nvPr/>
        </p:nvSpPr>
        <p:spPr>
          <a:xfrm>
            <a:off x="275985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782" name="Google Shape;782;p1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83" name="Google Shape;783;p151"/>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4" name="Google Shape;784;p151"/>
          <p:cNvSpPr txBox="1">
            <a:spLocks noGrp="1"/>
          </p:cNvSpPr>
          <p:nvPr>
            <p:ph type="body" idx="1"/>
          </p:nvPr>
        </p:nvSpPr>
        <p:spPr>
          <a:xfrm>
            <a:off x="60720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85" name="Google Shape;785;p151"/>
          <p:cNvSpPr txBox="1">
            <a:spLocks noGrp="1"/>
          </p:cNvSpPr>
          <p:nvPr>
            <p:ph type="body" idx="2"/>
          </p:nvPr>
        </p:nvSpPr>
        <p:spPr>
          <a:xfrm>
            <a:off x="275985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86" name="Google Shape;786;p151"/>
          <p:cNvSpPr txBox="1">
            <a:spLocks noGrp="1"/>
          </p:cNvSpPr>
          <p:nvPr>
            <p:ph type="body" idx="3"/>
          </p:nvPr>
        </p:nvSpPr>
        <p:spPr>
          <a:xfrm>
            <a:off x="491250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87" name="Google Shape;787;p151"/>
          <p:cNvSpPr txBox="1">
            <a:spLocks noGrp="1"/>
          </p:cNvSpPr>
          <p:nvPr>
            <p:ph type="subTitle" idx="4"/>
          </p:nvPr>
        </p:nvSpPr>
        <p:spPr>
          <a:xfrm>
            <a:off x="60720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88" name="Google Shape;788;p151"/>
          <p:cNvSpPr txBox="1">
            <a:spLocks noGrp="1"/>
          </p:cNvSpPr>
          <p:nvPr>
            <p:ph type="subTitle" idx="5"/>
          </p:nvPr>
        </p:nvSpPr>
        <p:spPr>
          <a:xfrm>
            <a:off x="491250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89" name="Google Shape;789;p151"/>
          <p:cNvSpPr txBox="1">
            <a:spLocks noGrp="1"/>
          </p:cNvSpPr>
          <p:nvPr>
            <p:ph type="subTitle" idx="6"/>
          </p:nvPr>
        </p:nvSpPr>
        <p:spPr>
          <a:xfrm>
            <a:off x="275985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matchingName="Content title and three columns 3">
  <p:cSld name="TITLE_AND_TWO_COLUMNS_1_3_1">
    <p:spTree>
      <p:nvGrpSpPr>
        <p:cNvPr id="1" name="Shape 790"/>
        <p:cNvGrpSpPr/>
        <p:nvPr/>
      </p:nvGrpSpPr>
      <p:grpSpPr>
        <a:xfrm>
          <a:off x="0" y="0"/>
          <a:ext cx="0" cy="0"/>
          <a:chOff x="0" y="0"/>
          <a:chExt cx="0" cy="0"/>
        </a:xfrm>
      </p:grpSpPr>
      <p:sp>
        <p:nvSpPr>
          <p:cNvPr id="791" name="Google Shape;791;p1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92" name="Google Shape;792;p152"/>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3" name="Google Shape;793;p152"/>
          <p:cNvSpPr txBox="1">
            <a:spLocks noGrp="1"/>
          </p:cNvSpPr>
          <p:nvPr>
            <p:ph type="body" idx="1"/>
          </p:nvPr>
        </p:nvSpPr>
        <p:spPr>
          <a:xfrm>
            <a:off x="6072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94" name="Google Shape;794;p152"/>
          <p:cNvSpPr txBox="1">
            <a:spLocks noGrp="1"/>
          </p:cNvSpPr>
          <p:nvPr>
            <p:ph type="body" idx="2"/>
          </p:nvPr>
        </p:nvSpPr>
        <p:spPr>
          <a:xfrm>
            <a:off x="275985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95" name="Google Shape;795;p152"/>
          <p:cNvSpPr txBox="1">
            <a:spLocks noGrp="1"/>
          </p:cNvSpPr>
          <p:nvPr>
            <p:ph type="body" idx="3"/>
          </p:nvPr>
        </p:nvSpPr>
        <p:spPr>
          <a:xfrm>
            <a:off x="49125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796" name="Google Shape;796;p152"/>
          <p:cNvSpPr txBox="1">
            <a:spLocks noGrp="1"/>
          </p:cNvSpPr>
          <p:nvPr>
            <p:ph type="subTitle" idx="4"/>
          </p:nvPr>
        </p:nvSpPr>
        <p:spPr>
          <a:xfrm>
            <a:off x="6072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97" name="Google Shape;797;p152"/>
          <p:cNvSpPr txBox="1">
            <a:spLocks noGrp="1"/>
          </p:cNvSpPr>
          <p:nvPr>
            <p:ph type="subTitle" idx="5"/>
          </p:nvPr>
        </p:nvSpPr>
        <p:spPr>
          <a:xfrm>
            <a:off x="49125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798" name="Google Shape;798;p152"/>
          <p:cNvSpPr txBox="1">
            <a:spLocks noGrp="1"/>
          </p:cNvSpPr>
          <p:nvPr>
            <p:ph type="subTitle" idx="6"/>
          </p:nvPr>
        </p:nvSpPr>
        <p:spPr>
          <a:xfrm>
            <a:off x="275985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matchingName="Content title and three columns 1">
  <p:cSld name="TITLE_AND_TWO_COLUMNS_1_2">
    <p:spTree>
      <p:nvGrpSpPr>
        <p:cNvPr id="1" name="Shape 799"/>
        <p:cNvGrpSpPr/>
        <p:nvPr/>
      </p:nvGrpSpPr>
      <p:grpSpPr>
        <a:xfrm>
          <a:off x="0" y="0"/>
          <a:ext cx="0" cy="0"/>
          <a:chOff x="0" y="0"/>
          <a:chExt cx="0" cy="0"/>
        </a:xfrm>
      </p:grpSpPr>
      <p:sp>
        <p:nvSpPr>
          <p:cNvPr id="800" name="Google Shape;800;p1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01" name="Google Shape;801;p153"/>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2" name="Google Shape;802;p153"/>
          <p:cNvSpPr txBox="1">
            <a:spLocks noGrp="1"/>
          </p:cNvSpPr>
          <p:nvPr>
            <p:ph type="body" idx="1"/>
          </p:nvPr>
        </p:nvSpPr>
        <p:spPr>
          <a:xfrm>
            <a:off x="6072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03" name="Google Shape;803;p153"/>
          <p:cNvSpPr txBox="1">
            <a:spLocks noGrp="1"/>
          </p:cNvSpPr>
          <p:nvPr>
            <p:ph type="body" idx="2"/>
          </p:nvPr>
        </p:nvSpPr>
        <p:spPr>
          <a:xfrm>
            <a:off x="26297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04" name="Google Shape;804;p153"/>
          <p:cNvSpPr txBox="1">
            <a:spLocks noGrp="1"/>
          </p:cNvSpPr>
          <p:nvPr>
            <p:ph type="subTitle" idx="3"/>
          </p:nvPr>
        </p:nvSpPr>
        <p:spPr>
          <a:xfrm>
            <a:off x="6072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05" name="Google Shape;805;p153"/>
          <p:cNvSpPr txBox="1">
            <a:spLocks noGrp="1"/>
          </p:cNvSpPr>
          <p:nvPr>
            <p:ph type="subTitle" idx="4"/>
          </p:nvPr>
        </p:nvSpPr>
        <p:spPr>
          <a:xfrm>
            <a:off x="26297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06" name="Google Shape;806;p153"/>
          <p:cNvSpPr txBox="1">
            <a:spLocks noGrp="1"/>
          </p:cNvSpPr>
          <p:nvPr>
            <p:ph type="body" idx="5"/>
          </p:nvPr>
        </p:nvSpPr>
        <p:spPr>
          <a:xfrm>
            <a:off x="46523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07" name="Google Shape;807;p153"/>
          <p:cNvSpPr txBox="1">
            <a:spLocks noGrp="1"/>
          </p:cNvSpPr>
          <p:nvPr>
            <p:ph type="subTitle" idx="6"/>
          </p:nvPr>
        </p:nvSpPr>
        <p:spPr>
          <a:xfrm>
            <a:off x="46523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0" name="Google Shape;7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Content title and four columns 3">
  <p:cSld name="TITLE_AND_TWO_COLUMNS_1_2_1">
    <p:spTree>
      <p:nvGrpSpPr>
        <p:cNvPr id="1" name="Shape 808"/>
        <p:cNvGrpSpPr/>
        <p:nvPr/>
      </p:nvGrpSpPr>
      <p:grpSpPr>
        <a:xfrm>
          <a:off x="0" y="0"/>
          <a:ext cx="0" cy="0"/>
          <a:chOff x="0" y="0"/>
          <a:chExt cx="0" cy="0"/>
        </a:xfrm>
      </p:grpSpPr>
      <p:sp>
        <p:nvSpPr>
          <p:cNvPr id="809" name="Google Shape;809;p1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10" name="Google Shape;810;p154"/>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1" name="Google Shape;811;p154"/>
          <p:cNvSpPr txBox="1">
            <a:spLocks noGrp="1"/>
          </p:cNvSpPr>
          <p:nvPr>
            <p:ph type="body" idx="1"/>
          </p:nvPr>
        </p:nvSpPr>
        <p:spPr>
          <a:xfrm>
            <a:off x="6072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12" name="Google Shape;812;p154"/>
          <p:cNvSpPr txBox="1">
            <a:spLocks noGrp="1"/>
          </p:cNvSpPr>
          <p:nvPr>
            <p:ph type="body" idx="2"/>
          </p:nvPr>
        </p:nvSpPr>
        <p:spPr>
          <a:xfrm>
            <a:off x="26297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13" name="Google Shape;813;p154"/>
          <p:cNvSpPr txBox="1">
            <a:spLocks noGrp="1"/>
          </p:cNvSpPr>
          <p:nvPr>
            <p:ph type="body" idx="3"/>
          </p:nvPr>
        </p:nvSpPr>
        <p:spPr>
          <a:xfrm>
            <a:off x="66748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14" name="Google Shape;814;p154"/>
          <p:cNvSpPr txBox="1">
            <a:spLocks noGrp="1"/>
          </p:cNvSpPr>
          <p:nvPr>
            <p:ph type="subTitle" idx="4"/>
          </p:nvPr>
        </p:nvSpPr>
        <p:spPr>
          <a:xfrm>
            <a:off x="6072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15" name="Google Shape;815;p154"/>
          <p:cNvSpPr txBox="1">
            <a:spLocks noGrp="1"/>
          </p:cNvSpPr>
          <p:nvPr>
            <p:ph type="subTitle" idx="5"/>
          </p:nvPr>
        </p:nvSpPr>
        <p:spPr>
          <a:xfrm>
            <a:off x="66748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16" name="Google Shape;816;p154"/>
          <p:cNvSpPr txBox="1">
            <a:spLocks noGrp="1"/>
          </p:cNvSpPr>
          <p:nvPr>
            <p:ph type="subTitle" idx="6"/>
          </p:nvPr>
        </p:nvSpPr>
        <p:spPr>
          <a:xfrm>
            <a:off x="26297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17" name="Google Shape;817;p154"/>
          <p:cNvSpPr txBox="1">
            <a:spLocks noGrp="1"/>
          </p:cNvSpPr>
          <p:nvPr>
            <p:ph type="body" idx="7"/>
          </p:nvPr>
        </p:nvSpPr>
        <p:spPr>
          <a:xfrm>
            <a:off x="46523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18" name="Google Shape;818;p154"/>
          <p:cNvSpPr txBox="1">
            <a:spLocks noGrp="1"/>
          </p:cNvSpPr>
          <p:nvPr>
            <p:ph type="subTitle" idx="8"/>
          </p:nvPr>
        </p:nvSpPr>
        <p:spPr>
          <a:xfrm>
            <a:off x="46523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Content title and four columns 1">
  <p:cSld name="TITLE_AND_TWO_COLUMNS_1_1">
    <p:spTree>
      <p:nvGrpSpPr>
        <p:cNvPr id="1" name="Shape 819"/>
        <p:cNvGrpSpPr/>
        <p:nvPr/>
      </p:nvGrpSpPr>
      <p:grpSpPr>
        <a:xfrm>
          <a:off x="0" y="0"/>
          <a:ext cx="0" cy="0"/>
          <a:chOff x="0" y="0"/>
          <a:chExt cx="0" cy="0"/>
        </a:xfrm>
      </p:grpSpPr>
      <p:sp>
        <p:nvSpPr>
          <p:cNvPr id="820" name="Google Shape;820;p1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1" name="Google Shape;821;p155"/>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2" name="Google Shape;822;p155"/>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23" name="Google Shape;823;p155"/>
          <p:cNvSpPr txBox="1">
            <a:spLocks noGrp="1"/>
          </p:cNvSpPr>
          <p:nvPr>
            <p:ph type="body" idx="2"/>
          </p:nvPr>
        </p:nvSpPr>
        <p:spPr>
          <a:xfrm>
            <a:off x="26009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24" name="Google Shape;824;p155"/>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25" name="Google Shape;825;p155"/>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26" name="Google Shape;826;p155"/>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27" name="Google Shape;827;p155"/>
          <p:cNvSpPr txBox="1">
            <a:spLocks noGrp="1"/>
          </p:cNvSpPr>
          <p:nvPr>
            <p:ph type="subTitle" idx="6"/>
          </p:nvPr>
        </p:nvSpPr>
        <p:spPr>
          <a:xfrm>
            <a:off x="26009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28" name="Google Shape;828;p155"/>
          <p:cNvSpPr txBox="1">
            <a:spLocks noGrp="1"/>
          </p:cNvSpPr>
          <p:nvPr>
            <p:ph type="body" idx="7"/>
          </p:nvPr>
        </p:nvSpPr>
        <p:spPr>
          <a:xfrm>
            <a:off x="45947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29" name="Google Shape;829;p155"/>
          <p:cNvSpPr txBox="1">
            <a:spLocks noGrp="1"/>
          </p:cNvSpPr>
          <p:nvPr>
            <p:ph type="subTitle" idx="8"/>
          </p:nvPr>
        </p:nvSpPr>
        <p:spPr>
          <a:xfrm>
            <a:off x="45947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matchingName="Content title and four columns 2">
  <p:cSld name="TITLE_AND_TWO_COLUMNS_1_1_1">
    <p:spTree>
      <p:nvGrpSpPr>
        <p:cNvPr id="1" name="Shape 830"/>
        <p:cNvGrpSpPr/>
        <p:nvPr/>
      </p:nvGrpSpPr>
      <p:grpSpPr>
        <a:xfrm>
          <a:off x="0" y="0"/>
          <a:ext cx="0" cy="0"/>
          <a:chOff x="0" y="0"/>
          <a:chExt cx="0" cy="0"/>
        </a:xfrm>
      </p:grpSpPr>
      <p:sp>
        <p:nvSpPr>
          <p:cNvPr id="831" name="Google Shape;831;p1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2" name="Google Shape;832;p156"/>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3" name="Google Shape;833;p156"/>
          <p:cNvSpPr txBox="1">
            <a:spLocks noGrp="1"/>
          </p:cNvSpPr>
          <p:nvPr>
            <p:ph type="body" idx="1"/>
          </p:nvPr>
        </p:nvSpPr>
        <p:spPr>
          <a:xfrm>
            <a:off x="3314406" y="178557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34" name="Google Shape;834;p156"/>
          <p:cNvSpPr txBox="1">
            <a:spLocks noGrp="1"/>
          </p:cNvSpPr>
          <p:nvPr>
            <p:ph type="body" idx="2"/>
          </p:nvPr>
        </p:nvSpPr>
        <p:spPr>
          <a:xfrm>
            <a:off x="3314406" y="3305922"/>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35" name="Google Shape;835;p156"/>
          <p:cNvSpPr txBox="1">
            <a:spLocks noGrp="1"/>
          </p:cNvSpPr>
          <p:nvPr>
            <p:ph type="body" idx="3"/>
          </p:nvPr>
        </p:nvSpPr>
        <p:spPr>
          <a:xfrm>
            <a:off x="3314406" y="406609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36" name="Google Shape;836;p156"/>
          <p:cNvSpPr txBox="1">
            <a:spLocks noGrp="1"/>
          </p:cNvSpPr>
          <p:nvPr>
            <p:ph type="subTitle" idx="4"/>
          </p:nvPr>
        </p:nvSpPr>
        <p:spPr>
          <a:xfrm>
            <a:off x="1301106" y="178557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37" name="Google Shape;837;p156"/>
          <p:cNvSpPr txBox="1">
            <a:spLocks noGrp="1"/>
          </p:cNvSpPr>
          <p:nvPr>
            <p:ph type="subTitle" idx="5"/>
          </p:nvPr>
        </p:nvSpPr>
        <p:spPr>
          <a:xfrm>
            <a:off x="1301106" y="406609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38" name="Google Shape;838;p156"/>
          <p:cNvSpPr txBox="1">
            <a:spLocks noGrp="1"/>
          </p:cNvSpPr>
          <p:nvPr>
            <p:ph type="subTitle" idx="6"/>
          </p:nvPr>
        </p:nvSpPr>
        <p:spPr>
          <a:xfrm>
            <a:off x="1301106" y="2545748"/>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39" name="Google Shape;839;p156"/>
          <p:cNvSpPr txBox="1">
            <a:spLocks noGrp="1"/>
          </p:cNvSpPr>
          <p:nvPr>
            <p:ph type="body" idx="7"/>
          </p:nvPr>
        </p:nvSpPr>
        <p:spPr>
          <a:xfrm>
            <a:off x="3314406" y="2545748"/>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40" name="Google Shape;840;p156"/>
          <p:cNvSpPr txBox="1">
            <a:spLocks noGrp="1"/>
          </p:cNvSpPr>
          <p:nvPr>
            <p:ph type="subTitle" idx="8"/>
          </p:nvPr>
        </p:nvSpPr>
        <p:spPr>
          <a:xfrm>
            <a:off x="1301106" y="3305922"/>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matchingName="Content title and four columns 3">
  <p:cSld name="CUSTOM_9">
    <p:spTree>
      <p:nvGrpSpPr>
        <p:cNvPr id="1" name="Shape 841"/>
        <p:cNvGrpSpPr/>
        <p:nvPr/>
      </p:nvGrpSpPr>
      <p:grpSpPr>
        <a:xfrm>
          <a:off x="0" y="0"/>
          <a:ext cx="0" cy="0"/>
          <a:chOff x="0" y="0"/>
          <a:chExt cx="0" cy="0"/>
        </a:xfrm>
      </p:grpSpPr>
      <p:sp>
        <p:nvSpPr>
          <p:cNvPr id="842" name="Google Shape;842;p157"/>
          <p:cNvSpPr txBox="1">
            <a:spLocks noGrp="1"/>
          </p:cNvSpPr>
          <p:nvPr>
            <p:ph type="body" idx="1"/>
          </p:nvPr>
        </p:nvSpPr>
        <p:spPr>
          <a:xfrm>
            <a:off x="661300"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43" name="Google Shape;843;p157"/>
          <p:cNvSpPr txBox="1">
            <a:spLocks noGrp="1"/>
          </p:cNvSpPr>
          <p:nvPr>
            <p:ph type="body" idx="2"/>
          </p:nvPr>
        </p:nvSpPr>
        <p:spPr>
          <a:xfrm>
            <a:off x="2539106"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44" name="Google Shape;844;p157"/>
          <p:cNvSpPr txBox="1">
            <a:spLocks noGrp="1"/>
          </p:cNvSpPr>
          <p:nvPr>
            <p:ph type="body" idx="3"/>
          </p:nvPr>
        </p:nvSpPr>
        <p:spPr>
          <a:xfrm>
            <a:off x="6294717"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45" name="Google Shape;845;p157"/>
          <p:cNvSpPr txBox="1">
            <a:spLocks noGrp="1"/>
          </p:cNvSpPr>
          <p:nvPr>
            <p:ph type="subTitle" idx="4"/>
          </p:nvPr>
        </p:nvSpPr>
        <p:spPr>
          <a:xfrm>
            <a:off x="66129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46" name="Google Shape;846;p157"/>
          <p:cNvSpPr txBox="1">
            <a:spLocks noGrp="1"/>
          </p:cNvSpPr>
          <p:nvPr>
            <p:ph type="subTitle" idx="5"/>
          </p:nvPr>
        </p:nvSpPr>
        <p:spPr>
          <a:xfrm>
            <a:off x="6294720"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47" name="Google Shape;847;p157"/>
          <p:cNvSpPr txBox="1">
            <a:spLocks noGrp="1"/>
          </p:cNvSpPr>
          <p:nvPr>
            <p:ph type="subTitle" idx="6"/>
          </p:nvPr>
        </p:nvSpPr>
        <p:spPr>
          <a:xfrm>
            <a:off x="253910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48" name="Google Shape;848;p157"/>
          <p:cNvSpPr txBox="1">
            <a:spLocks noGrp="1"/>
          </p:cNvSpPr>
          <p:nvPr>
            <p:ph type="body" idx="7"/>
          </p:nvPr>
        </p:nvSpPr>
        <p:spPr>
          <a:xfrm>
            <a:off x="4416912"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49" name="Google Shape;849;p157"/>
          <p:cNvSpPr txBox="1">
            <a:spLocks noGrp="1"/>
          </p:cNvSpPr>
          <p:nvPr>
            <p:ph type="subTitle" idx="8"/>
          </p:nvPr>
        </p:nvSpPr>
        <p:spPr>
          <a:xfrm>
            <a:off x="441691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50" name="Google Shape;850;p15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Title and six columns">
  <p:cSld name="CUSTOM_9_1">
    <p:spTree>
      <p:nvGrpSpPr>
        <p:cNvPr id="1" name="Shape 851"/>
        <p:cNvGrpSpPr/>
        <p:nvPr/>
      </p:nvGrpSpPr>
      <p:grpSpPr>
        <a:xfrm>
          <a:off x="0" y="0"/>
          <a:ext cx="0" cy="0"/>
          <a:chOff x="0" y="0"/>
          <a:chExt cx="0" cy="0"/>
        </a:xfrm>
      </p:grpSpPr>
      <p:sp>
        <p:nvSpPr>
          <p:cNvPr id="852" name="Google Shape;852;p158"/>
          <p:cNvSpPr txBox="1">
            <a:spLocks noGrp="1"/>
          </p:cNvSpPr>
          <p:nvPr>
            <p:ph type="body" idx="1"/>
          </p:nvPr>
        </p:nvSpPr>
        <p:spPr>
          <a:xfrm>
            <a:off x="661300"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53" name="Google Shape;853;p158"/>
          <p:cNvSpPr txBox="1">
            <a:spLocks noGrp="1"/>
          </p:cNvSpPr>
          <p:nvPr>
            <p:ph type="body" idx="2"/>
          </p:nvPr>
        </p:nvSpPr>
        <p:spPr>
          <a:xfrm>
            <a:off x="2023989"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54" name="Google Shape;854;p158"/>
          <p:cNvSpPr txBox="1">
            <a:spLocks noGrp="1"/>
          </p:cNvSpPr>
          <p:nvPr>
            <p:ph type="body" idx="3"/>
          </p:nvPr>
        </p:nvSpPr>
        <p:spPr>
          <a:xfrm>
            <a:off x="4733934"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55" name="Google Shape;855;p158"/>
          <p:cNvSpPr txBox="1">
            <a:spLocks noGrp="1"/>
          </p:cNvSpPr>
          <p:nvPr>
            <p:ph type="subTitle" idx="4"/>
          </p:nvPr>
        </p:nvSpPr>
        <p:spPr>
          <a:xfrm>
            <a:off x="661311"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56" name="Google Shape;856;p158"/>
          <p:cNvSpPr txBox="1">
            <a:spLocks noGrp="1"/>
          </p:cNvSpPr>
          <p:nvPr>
            <p:ph type="subTitle" idx="5"/>
          </p:nvPr>
        </p:nvSpPr>
        <p:spPr>
          <a:xfrm>
            <a:off x="473393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57" name="Google Shape;857;p158"/>
          <p:cNvSpPr txBox="1">
            <a:spLocks noGrp="1"/>
          </p:cNvSpPr>
          <p:nvPr>
            <p:ph type="subTitle" idx="6"/>
          </p:nvPr>
        </p:nvSpPr>
        <p:spPr>
          <a:xfrm>
            <a:off x="202399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58" name="Google Shape;858;p158"/>
          <p:cNvSpPr txBox="1">
            <a:spLocks noGrp="1"/>
          </p:cNvSpPr>
          <p:nvPr>
            <p:ph type="body" idx="7"/>
          </p:nvPr>
        </p:nvSpPr>
        <p:spPr>
          <a:xfrm>
            <a:off x="3376456"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59" name="Google Shape;859;p158"/>
          <p:cNvSpPr txBox="1">
            <a:spLocks noGrp="1"/>
          </p:cNvSpPr>
          <p:nvPr>
            <p:ph type="subTitle" idx="8"/>
          </p:nvPr>
        </p:nvSpPr>
        <p:spPr>
          <a:xfrm>
            <a:off x="3376462"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60" name="Google Shape;860;p158"/>
          <p:cNvSpPr txBox="1">
            <a:spLocks noGrp="1"/>
          </p:cNvSpPr>
          <p:nvPr>
            <p:ph type="body" idx="9"/>
          </p:nvPr>
        </p:nvSpPr>
        <p:spPr>
          <a:xfrm>
            <a:off x="7447848"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61" name="Google Shape;861;p158"/>
          <p:cNvSpPr txBox="1">
            <a:spLocks noGrp="1"/>
          </p:cNvSpPr>
          <p:nvPr>
            <p:ph type="subTitle" idx="13"/>
          </p:nvPr>
        </p:nvSpPr>
        <p:spPr>
          <a:xfrm>
            <a:off x="7447845"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62" name="Google Shape;862;p158"/>
          <p:cNvSpPr txBox="1">
            <a:spLocks noGrp="1"/>
          </p:cNvSpPr>
          <p:nvPr>
            <p:ph type="body" idx="14"/>
          </p:nvPr>
        </p:nvSpPr>
        <p:spPr>
          <a:xfrm>
            <a:off x="6103327"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63" name="Google Shape;863;p158"/>
          <p:cNvSpPr txBox="1">
            <a:spLocks noGrp="1"/>
          </p:cNvSpPr>
          <p:nvPr>
            <p:ph type="subTitle" idx="15"/>
          </p:nvPr>
        </p:nvSpPr>
        <p:spPr>
          <a:xfrm>
            <a:off x="610332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64" name="Google Shape;864;p15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65"/>
        <p:cNvGrpSpPr/>
        <p:nvPr/>
      </p:nvGrpSpPr>
      <p:grpSpPr>
        <a:xfrm>
          <a:off x="0" y="0"/>
          <a:ext cx="0" cy="0"/>
          <a:chOff x="0" y="0"/>
          <a:chExt cx="0" cy="0"/>
        </a:xfrm>
      </p:grpSpPr>
      <p:sp>
        <p:nvSpPr>
          <p:cNvPr id="866" name="Google Shape;866;p1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67" name="Google Shape;867;p159"/>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matchingName="Title only and timeline">
  <p:cSld name="TITLE_ONLY_1">
    <p:spTree>
      <p:nvGrpSpPr>
        <p:cNvPr id="1" name="Shape 868"/>
        <p:cNvGrpSpPr/>
        <p:nvPr/>
      </p:nvGrpSpPr>
      <p:grpSpPr>
        <a:xfrm>
          <a:off x="0" y="0"/>
          <a:ext cx="0" cy="0"/>
          <a:chOff x="0" y="0"/>
          <a:chExt cx="0" cy="0"/>
        </a:xfrm>
      </p:grpSpPr>
      <p:sp>
        <p:nvSpPr>
          <p:cNvPr id="869" name="Google Shape;869;p1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70" name="Google Shape;870;p160"/>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matchingName="Funnel">
  <p:cSld name="TITLE_ONLY_1_1">
    <p:spTree>
      <p:nvGrpSpPr>
        <p:cNvPr id="1" name="Shape 871"/>
        <p:cNvGrpSpPr/>
        <p:nvPr/>
      </p:nvGrpSpPr>
      <p:grpSpPr>
        <a:xfrm>
          <a:off x="0" y="0"/>
          <a:ext cx="0" cy="0"/>
          <a:chOff x="0" y="0"/>
          <a:chExt cx="0" cy="0"/>
        </a:xfrm>
      </p:grpSpPr>
      <p:sp>
        <p:nvSpPr>
          <p:cNvPr id="872" name="Google Shape;872;p1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matchingName="Agenda 1">
  <p:cSld name="CUSTOM_5">
    <p:bg>
      <p:bgPr>
        <a:noFill/>
        <a:effectLst/>
      </p:bgPr>
    </p:bg>
    <p:spTree>
      <p:nvGrpSpPr>
        <p:cNvPr id="1" name="Shape 873"/>
        <p:cNvGrpSpPr/>
        <p:nvPr/>
      </p:nvGrpSpPr>
      <p:grpSpPr>
        <a:xfrm>
          <a:off x="0" y="0"/>
          <a:ext cx="0" cy="0"/>
          <a:chOff x="0" y="0"/>
          <a:chExt cx="0" cy="0"/>
        </a:xfrm>
      </p:grpSpPr>
      <p:sp>
        <p:nvSpPr>
          <p:cNvPr id="874" name="Google Shape;874;p162"/>
          <p:cNvSpPr txBox="1">
            <a:spLocks noGrp="1"/>
          </p:cNvSpPr>
          <p:nvPr>
            <p:ph type="title"/>
          </p:nvPr>
        </p:nvSpPr>
        <p:spPr>
          <a:xfrm>
            <a:off x="606900" y="538425"/>
            <a:ext cx="768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matchingName="Agenda 2">
  <p:cSld name="CUSTOM_6">
    <p:bg>
      <p:bgPr>
        <a:solidFill>
          <a:schemeClr val="dk1"/>
        </a:solidFill>
        <a:effectLst/>
      </p:bgPr>
    </p:bg>
    <p:spTree>
      <p:nvGrpSpPr>
        <p:cNvPr id="1" name="Shape 875"/>
        <p:cNvGrpSpPr/>
        <p:nvPr/>
      </p:nvGrpSpPr>
      <p:grpSpPr>
        <a:xfrm>
          <a:off x="0" y="0"/>
          <a:ext cx="0" cy="0"/>
          <a:chOff x="0" y="0"/>
          <a:chExt cx="0" cy="0"/>
        </a:xfrm>
      </p:grpSpPr>
      <p:sp>
        <p:nvSpPr>
          <p:cNvPr id="876" name="Google Shape;876;p163"/>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hapter title and text">
  <p:cSld name="CUSTOM">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8"/>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matchingName="Agenda 3 ">
  <p:cSld name="CUSTOM_6_1">
    <p:bg>
      <p:bgPr>
        <a:solidFill>
          <a:schemeClr val="lt2"/>
        </a:solidFill>
        <a:effectLst/>
      </p:bgPr>
    </p:bg>
    <p:spTree>
      <p:nvGrpSpPr>
        <p:cNvPr id="1" name="Shape 877"/>
        <p:cNvGrpSpPr/>
        <p:nvPr/>
      </p:nvGrpSpPr>
      <p:grpSpPr>
        <a:xfrm>
          <a:off x="0" y="0"/>
          <a:ext cx="0" cy="0"/>
          <a:chOff x="0" y="0"/>
          <a:chExt cx="0" cy="0"/>
        </a:xfrm>
      </p:grpSpPr>
      <p:sp>
        <p:nvSpPr>
          <p:cNvPr id="878" name="Google Shape;878;p164"/>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AutoNum type="arabicPeriod"/>
              <a:defRPr sz="1800" b="1">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matchingName="Exercise">
  <p:cSld name="CUSTOM_7">
    <p:spTree>
      <p:nvGrpSpPr>
        <p:cNvPr id="1" name="Shape 879"/>
        <p:cNvGrpSpPr/>
        <p:nvPr/>
      </p:nvGrpSpPr>
      <p:grpSpPr>
        <a:xfrm>
          <a:off x="0" y="0"/>
          <a:ext cx="0" cy="0"/>
          <a:chOff x="0" y="0"/>
          <a:chExt cx="0" cy="0"/>
        </a:xfrm>
      </p:grpSpPr>
      <p:sp>
        <p:nvSpPr>
          <p:cNvPr id="880" name="Google Shape;880;p165"/>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1" name="Google Shape;881;p165"/>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82" name="Google Shape;882;p165"/>
          <p:cNvSpPr txBox="1">
            <a:spLocks noGrp="1"/>
          </p:cNvSpPr>
          <p:nvPr>
            <p:ph type="body" idx="2"/>
          </p:nvPr>
        </p:nvSpPr>
        <p:spPr>
          <a:xfrm>
            <a:off x="607200"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83" name="Google Shape;883;p165"/>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84" name="Google Shape;884;p165"/>
          <p:cNvSpPr txBox="1">
            <a:spLocks noGrp="1"/>
          </p:cNvSpPr>
          <p:nvPr>
            <p:ph type="body" idx="4"/>
          </p:nvPr>
        </p:nvSpPr>
        <p:spPr>
          <a:xfrm>
            <a:off x="4589628"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85" name="Google Shape;885;p165"/>
          <p:cNvSpPr txBox="1">
            <a:spLocks noGrp="1"/>
          </p:cNvSpPr>
          <p:nvPr>
            <p:ph type="subTitle" idx="5"/>
          </p:nvPr>
        </p:nvSpPr>
        <p:spPr>
          <a:xfrm>
            <a:off x="638800" y="4305050"/>
            <a:ext cx="3259200" cy="309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1400"/>
              <a:buNone/>
              <a:defRPr sz="10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886"/>
        <p:cNvGrpSpPr/>
        <p:nvPr/>
      </p:nvGrpSpPr>
      <p:grpSpPr>
        <a:xfrm>
          <a:off x="0" y="0"/>
          <a:ext cx="0" cy="0"/>
          <a:chOff x="0" y="0"/>
          <a:chExt cx="0" cy="0"/>
        </a:xfrm>
      </p:grpSpPr>
      <p:sp>
        <p:nvSpPr>
          <p:cNvPr id="887" name="Google Shape;887;p166"/>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88" name="Google Shape;888;p1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matchingName="Idea principal 1">
  <p:cSld name="MAIN_POINT_1">
    <p:bg>
      <p:bgPr>
        <a:solidFill>
          <a:schemeClr val="dk1"/>
        </a:solidFill>
        <a:effectLst/>
      </p:bgPr>
    </p:bg>
    <p:spTree>
      <p:nvGrpSpPr>
        <p:cNvPr id="1" name="Shape 889"/>
        <p:cNvGrpSpPr/>
        <p:nvPr/>
      </p:nvGrpSpPr>
      <p:grpSpPr>
        <a:xfrm>
          <a:off x="0" y="0"/>
          <a:ext cx="0" cy="0"/>
          <a:chOff x="0" y="0"/>
          <a:chExt cx="0" cy="0"/>
        </a:xfrm>
      </p:grpSpPr>
      <p:sp>
        <p:nvSpPr>
          <p:cNvPr id="890" name="Google Shape;890;p167"/>
          <p:cNvSpPr txBox="1">
            <a:spLocks noGrp="1"/>
          </p:cNvSpPr>
          <p:nvPr>
            <p:ph type="title"/>
          </p:nvPr>
        </p:nvSpPr>
        <p:spPr>
          <a:xfrm>
            <a:off x="905186" y="780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891" name="Google Shape;891;p1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matchingName="Title and big picture">
  <p:cSld name="CAPTION_ONLY">
    <p:bg>
      <p:bgPr>
        <a:solidFill>
          <a:schemeClr val="dk1"/>
        </a:solidFill>
        <a:effectLst/>
      </p:bgPr>
    </p:bg>
    <p:spTree>
      <p:nvGrpSpPr>
        <p:cNvPr id="1" name="Shape 892"/>
        <p:cNvGrpSpPr/>
        <p:nvPr/>
      </p:nvGrpSpPr>
      <p:grpSpPr>
        <a:xfrm>
          <a:off x="0" y="0"/>
          <a:ext cx="0" cy="0"/>
          <a:chOff x="0" y="0"/>
          <a:chExt cx="0" cy="0"/>
        </a:xfrm>
      </p:grpSpPr>
      <p:sp>
        <p:nvSpPr>
          <p:cNvPr id="893" name="Google Shape;893;p1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94" name="Google Shape;894;p168"/>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matchingName="Quote 1">
  <p:cSld name="CUSTOM_4">
    <p:bg>
      <p:bgPr>
        <a:solidFill>
          <a:schemeClr val="dk1"/>
        </a:solidFill>
        <a:effectLst/>
      </p:bgPr>
    </p:bg>
    <p:spTree>
      <p:nvGrpSpPr>
        <p:cNvPr id="1" name="Shape 895"/>
        <p:cNvGrpSpPr/>
        <p:nvPr/>
      </p:nvGrpSpPr>
      <p:grpSpPr>
        <a:xfrm>
          <a:off x="0" y="0"/>
          <a:ext cx="0" cy="0"/>
          <a:chOff x="0" y="0"/>
          <a:chExt cx="0" cy="0"/>
        </a:xfrm>
      </p:grpSpPr>
      <p:sp>
        <p:nvSpPr>
          <p:cNvPr id="896" name="Google Shape;896;p169"/>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97" name="Google Shape;897;p169"/>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98" name="Google Shape;898;p169"/>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899" name="Google Shape;899;p169"/>
          <p:cNvSpPr/>
          <p:nvPr/>
        </p:nvSpPr>
        <p:spPr>
          <a:xfrm flipH="1">
            <a:off x="4572000" y="155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matchingName="Quote 2">
  <p:cSld name="CUSTOM_4_2">
    <p:bg>
      <p:bgPr>
        <a:solidFill>
          <a:schemeClr val="dk1"/>
        </a:solidFill>
        <a:effectLst/>
      </p:bgPr>
    </p:bg>
    <p:spTree>
      <p:nvGrpSpPr>
        <p:cNvPr id="1" name="Shape 900"/>
        <p:cNvGrpSpPr/>
        <p:nvPr/>
      </p:nvGrpSpPr>
      <p:grpSpPr>
        <a:xfrm>
          <a:off x="0" y="0"/>
          <a:ext cx="0" cy="0"/>
          <a:chOff x="0" y="0"/>
          <a:chExt cx="0" cy="0"/>
        </a:xfrm>
      </p:grpSpPr>
      <p:sp>
        <p:nvSpPr>
          <p:cNvPr id="901" name="Google Shape;901;p170"/>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02" name="Google Shape;902;p170"/>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03" name="Google Shape;903;p170"/>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04" name="Google Shape;904;p170"/>
          <p:cNvSpPr/>
          <p:nvPr/>
        </p:nvSpPr>
        <p:spPr>
          <a:xfrm rot="10800000">
            <a:off x="457200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matchingName="Quote 3">
  <p:cSld name="CUSTOM_4_2_3">
    <p:bg>
      <p:bgPr>
        <a:solidFill>
          <a:schemeClr val="dk1"/>
        </a:solidFill>
        <a:effectLst/>
      </p:bgPr>
    </p:bg>
    <p:spTree>
      <p:nvGrpSpPr>
        <p:cNvPr id="1" name="Shape 905"/>
        <p:cNvGrpSpPr/>
        <p:nvPr/>
      </p:nvGrpSpPr>
      <p:grpSpPr>
        <a:xfrm>
          <a:off x="0" y="0"/>
          <a:ext cx="0" cy="0"/>
          <a:chOff x="0" y="0"/>
          <a:chExt cx="0" cy="0"/>
        </a:xfrm>
      </p:grpSpPr>
      <p:sp>
        <p:nvSpPr>
          <p:cNvPr id="906" name="Google Shape;906;p171"/>
          <p:cNvSpPr txBox="1">
            <a:spLocks noGrp="1"/>
          </p:cNvSpPr>
          <p:nvPr>
            <p:ph type="title"/>
          </p:nvPr>
        </p:nvSpPr>
        <p:spPr>
          <a:xfrm>
            <a:off x="5664225" y="3498125"/>
            <a:ext cx="1806000" cy="2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8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07" name="Google Shape;907;p171"/>
          <p:cNvSpPr txBox="1">
            <a:spLocks noGrp="1"/>
          </p:cNvSpPr>
          <p:nvPr>
            <p:ph type="subTitle" idx="1"/>
          </p:nvPr>
        </p:nvSpPr>
        <p:spPr>
          <a:xfrm>
            <a:off x="917425" y="2297475"/>
            <a:ext cx="3582900" cy="1349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00">
                <a:solidFill>
                  <a:schemeClr val="lt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08" name="Google Shape;908;p171"/>
          <p:cNvSpPr txBox="1">
            <a:spLocks noGrp="1"/>
          </p:cNvSpPr>
          <p:nvPr>
            <p:ph type="title" idx="2"/>
          </p:nvPr>
        </p:nvSpPr>
        <p:spPr>
          <a:xfrm>
            <a:off x="5664225" y="3303400"/>
            <a:ext cx="1806000" cy="2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09" name="Google Shape;909;p171"/>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matchingName="Quote + text 1">
  <p:cSld name="CUSTOM_4_2_2">
    <p:bg>
      <p:bgPr>
        <a:solidFill>
          <a:schemeClr val="dk1"/>
        </a:solidFill>
        <a:effectLst/>
      </p:bgPr>
    </p:bg>
    <p:spTree>
      <p:nvGrpSpPr>
        <p:cNvPr id="1" name="Shape 910"/>
        <p:cNvGrpSpPr/>
        <p:nvPr/>
      </p:nvGrpSpPr>
      <p:grpSpPr>
        <a:xfrm>
          <a:off x="0" y="0"/>
          <a:ext cx="0" cy="0"/>
          <a:chOff x="0" y="0"/>
          <a:chExt cx="0" cy="0"/>
        </a:xfrm>
      </p:grpSpPr>
      <p:sp>
        <p:nvSpPr>
          <p:cNvPr id="911" name="Google Shape;911;p172"/>
          <p:cNvSpPr txBox="1">
            <a:spLocks noGrp="1"/>
          </p:cNvSpPr>
          <p:nvPr>
            <p:ph type="title"/>
          </p:nvPr>
        </p:nvSpPr>
        <p:spPr>
          <a:xfrm>
            <a:off x="607200" y="1026550"/>
            <a:ext cx="3936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12" name="Google Shape;912;p172"/>
          <p:cNvSpPr txBox="1">
            <a:spLocks noGrp="1"/>
          </p:cNvSpPr>
          <p:nvPr>
            <p:ph type="body" idx="1"/>
          </p:nvPr>
        </p:nvSpPr>
        <p:spPr>
          <a:xfrm>
            <a:off x="607200" y="1781025"/>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913" name="Google Shape;913;p172"/>
          <p:cNvSpPr txBox="1">
            <a:spLocks noGrp="1"/>
          </p:cNvSpPr>
          <p:nvPr>
            <p:ph type="body" idx="2"/>
          </p:nvPr>
        </p:nvSpPr>
        <p:spPr>
          <a:xfrm>
            <a:off x="607200" y="2640250"/>
            <a:ext cx="3936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914" name="Google Shape;914;p172"/>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matchingName="Quote + text 2">
  <p:cSld name="CUSTOM_4_2_2_1">
    <p:bg>
      <p:bgPr>
        <a:solidFill>
          <a:schemeClr val="dk1"/>
        </a:solidFill>
        <a:effectLst/>
      </p:bgPr>
    </p:bg>
    <p:spTree>
      <p:nvGrpSpPr>
        <p:cNvPr id="1" name="Shape 915"/>
        <p:cNvGrpSpPr/>
        <p:nvPr/>
      </p:nvGrpSpPr>
      <p:grpSpPr>
        <a:xfrm>
          <a:off x="0" y="0"/>
          <a:ext cx="0" cy="0"/>
          <a:chOff x="0" y="0"/>
          <a:chExt cx="0" cy="0"/>
        </a:xfrm>
      </p:grpSpPr>
      <p:sp>
        <p:nvSpPr>
          <p:cNvPr id="916" name="Google Shape;916;p173"/>
          <p:cNvSpPr txBox="1">
            <a:spLocks noGrp="1"/>
          </p:cNvSpPr>
          <p:nvPr>
            <p:ph type="title"/>
          </p:nvPr>
        </p:nvSpPr>
        <p:spPr>
          <a:xfrm>
            <a:off x="607200" y="1026550"/>
            <a:ext cx="3279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17" name="Google Shape;917;p173"/>
          <p:cNvSpPr txBox="1">
            <a:spLocks noGrp="1"/>
          </p:cNvSpPr>
          <p:nvPr>
            <p:ph type="body" idx="1"/>
          </p:nvPr>
        </p:nvSpPr>
        <p:spPr>
          <a:xfrm>
            <a:off x="607200" y="1781025"/>
            <a:ext cx="3279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918" name="Google Shape;918;p173"/>
          <p:cNvSpPr txBox="1">
            <a:spLocks noGrp="1"/>
          </p:cNvSpPr>
          <p:nvPr>
            <p:ph type="body" idx="2"/>
          </p:nvPr>
        </p:nvSpPr>
        <p:spPr>
          <a:xfrm>
            <a:off x="607200" y="2640250"/>
            <a:ext cx="3279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919" name="Google Shape;919;p173"/>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hapter title and text 2">
  <p:cSld name="CUSTOM_8">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6" name="Google Shape;76;p19"/>
          <p:cNvSpPr txBox="1">
            <a:spLocks noGrp="1"/>
          </p:cNvSpPr>
          <p:nvPr>
            <p:ph type="body" idx="1"/>
          </p:nvPr>
        </p:nvSpPr>
        <p:spPr>
          <a:xfrm>
            <a:off x="3266600" y="2197604"/>
            <a:ext cx="3936000" cy="99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matchingName="Quote + text 3">
  <p:cSld name="CUSTOM_4_2_2_1_2">
    <p:bg>
      <p:bgPr>
        <a:solidFill>
          <a:schemeClr val="dk1"/>
        </a:solidFill>
        <a:effectLst/>
      </p:bgPr>
    </p:bg>
    <p:spTree>
      <p:nvGrpSpPr>
        <p:cNvPr id="1" name="Shape 920"/>
        <p:cNvGrpSpPr/>
        <p:nvPr/>
      </p:nvGrpSpPr>
      <p:grpSpPr>
        <a:xfrm>
          <a:off x="0" y="0"/>
          <a:ext cx="0" cy="0"/>
          <a:chOff x="0" y="0"/>
          <a:chExt cx="0" cy="0"/>
        </a:xfrm>
      </p:grpSpPr>
      <p:sp>
        <p:nvSpPr>
          <p:cNvPr id="921" name="Google Shape;921;p174"/>
          <p:cNvSpPr txBox="1">
            <a:spLocks noGrp="1"/>
          </p:cNvSpPr>
          <p:nvPr>
            <p:ph type="title"/>
          </p:nvPr>
        </p:nvSpPr>
        <p:spPr>
          <a:xfrm flipH="1">
            <a:off x="5273700" y="1026550"/>
            <a:ext cx="32607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922" name="Google Shape;922;p174"/>
          <p:cNvSpPr txBox="1">
            <a:spLocks noGrp="1"/>
          </p:cNvSpPr>
          <p:nvPr>
            <p:ph type="body" idx="1"/>
          </p:nvPr>
        </p:nvSpPr>
        <p:spPr>
          <a:xfrm flipH="1">
            <a:off x="5273700" y="1781025"/>
            <a:ext cx="326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923" name="Google Shape;923;p174"/>
          <p:cNvSpPr txBox="1">
            <a:spLocks noGrp="1"/>
          </p:cNvSpPr>
          <p:nvPr>
            <p:ph type="body" idx="2"/>
          </p:nvPr>
        </p:nvSpPr>
        <p:spPr>
          <a:xfrm flipH="1">
            <a:off x="5273700" y="2640250"/>
            <a:ext cx="32607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924" name="Google Shape;924;p174"/>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matchingName="Quote + text 4">
  <p:cSld name="CUSTOM_4_2_2_1_1">
    <p:bg>
      <p:bgPr>
        <a:solidFill>
          <a:schemeClr val="lt1"/>
        </a:solidFill>
        <a:effectLst/>
      </p:bgPr>
    </p:bg>
    <p:spTree>
      <p:nvGrpSpPr>
        <p:cNvPr id="1" name="Shape 925"/>
        <p:cNvGrpSpPr/>
        <p:nvPr/>
      </p:nvGrpSpPr>
      <p:grpSpPr>
        <a:xfrm>
          <a:off x="0" y="0"/>
          <a:ext cx="0" cy="0"/>
          <a:chOff x="0" y="0"/>
          <a:chExt cx="0" cy="0"/>
        </a:xfrm>
      </p:grpSpPr>
      <p:sp>
        <p:nvSpPr>
          <p:cNvPr id="926" name="Google Shape;926;p175"/>
          <p:cNvSpPr txBox="1">
            <a:spLocks noGrp="1"/>
          </p:cNvSpPr>
          <p:nvPr>
            <p:ph type="title"/>
          </p:nvPr>
        </p:nvSpPr>
        <p:spPr>
          <a:xfrm>
            <a:off x="607200" y="1026550"/>
            <a:ext cx="32766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927" name="Google Shape;927;p175"/>
          <p:cNvSpPr txBox="1">
            <a:spLocks noGrp="1"/>
          </p:cNvSpPr>
          <p:nvPr>
            <p:ph type="body" idx="1"/>
          </p:nvPr>
        </p:nvSpPr>
        <p:spPr>
          <a:xfrm>
            <a:off x="607200" y="1781025"/>
            <a:ext cx="32766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28" name="Google Shape;928;p175"/>
          <p:cNvSpPr txBox="1">
            <a:spLocks noGrp="1"/>
          </p:cNvSpPr>
          <p:nvPr>
            <p:ph type="body" idx="2"/>
          </p:nvPr>
        </p:nvSpPr>
        <p:spPr>
          <a:xfrm>
            <a:off x="607200" y="2640250"/>
            <a:ext cx="32766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29" name="Google Shape;929;p175"/>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matchingName="Quote + text 5">
  <p:cSld name="CUSTOM_4_2_2_1_1_1">
    <p:bg>
      <p:bgPr>
        <a:solidFill>
          <a:schemeClr val="lt1"/>
        </a:solidFill>
        <a:effectLst/>
      </p:bgPr>
    </p:bg>
    <p:spTree>
      <p:nvGrpSpPr>
        <p:cNvPr id="1" name="Shape 930"/>
        <p:cNvGrpSpPr/>
        <p:nvPr/>
      </p:nvGrpSpPr>
      <p:grpSpPr>
        <a:xfrm>
          <a:off x="0" y="0"/>
          <a:ext cx="0" cy="0"/>
          <a:chOff x="0" y="0"/>
          <a:chExt cx="0" cy="0"/>
        </a:xfrm>
      </p:grpSpPr>
      <p:sp>
        <p:nvSpPr>
          <p:cNvPr id="931" name="Google Shape;931;p176"/>
          <p:cNvSpPr txBox="1">
            <a:spLocks noGrp="1"/>
          </p:cNvSpPr>
          <p:nvPr>
            <p:ph type="title"/>
          </p:nvPr>
        </p:nvSpPr>
        <p:spPr>
          <a:xfrm flipH="1">
            <a:off x="5254500" y="1026550"/>
            <a:ext cx="32799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932" name="Google Shape;932;p176"/>
          <p:cNvSpPr txBox="1">
            <a:spLocks noGrp="1"/>
          </p:cNvSpPr>
          <p:nvPr>
            <p:ph type="body" idx="1"/>
          </p:nvPr>
        </p:nvSpPr>
        <p:spPr>
          <a:xfrm flipH="1">
            <a:off x="5254500" y="1781025"/>
            <a:ext cx="32799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33" name="Google Shape;933;p176"/>
          <p:cNvSpPr txBox="1">
            <a:spLocks noGrp="1"/>
          </p:cNvSpPr>
          <p:nvPr>
            <p:ph type="body" idx="2"/>
          </p:nvPr>
        </p:nvSpPr>
        <p:spPr>
          <a:xfrm flipH="1">
            <a:off x="5254500" y="2640250"/>
            <a:ext cx="32799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34" name="Google Shape;934;p176"/>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matchingName="Quote + text 6">
  <p:cSld name="CUSTOM_4_2_1">
    <p:bg>
      <p:bgPr>
        <a:solidFill>
          <a:schemeClr val="lt1"/>
        </a:solidFill>
        <a:effectLst/>
      </p:bgPr>
    </p:bg>
    <p:spTree>
      <p:nvGrpSpPr>
        <p:cNvPr id="1" name="Shape 935"/>
        <p:cNvGrpSpPr/>
        <p:nvPr/>
      </p:nvGrpSpPr>
      <p:grpSpPr>
        <a:xfrm>
          <a:off x="0" y="0"/>
          <a:ext cx="0" cy="0"/>
          <a:chOff x="0" y="0"/>
          <a:chExt cx="0" cy="0"/>
        </a:xfrm>
      </p:grpSpPr>
      <p:sp>
        <p:nvSpPr>
          <p:cNvPr id="936" name="Google Shape;936;p177"/>
          <p:cNvSpPr txBox="1">
            <a:spLocks noGrp="1"/>
          </p:cNvSpPr>
          <p:nvPr>
            <p:ph type="title"/>
          </p:nvPr>
        </p:nvSpPr>
        <p:spPr>
          <a:xfrm>
            <a:off x="5273704"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000" b="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937" name="Google Shape;937;p177"/>
          <p:cNvSpPr txBox="1">
            <a:spLocks noGrp="1"/>
          </p:cNvSpPr>
          <p:nvPr>
            <p:ph type="subTitle" idx="1"/>
          </p:nvPr>
        </p:nvSpPr>
        <p:spPr>
          <a:xfrm>
            <a:off x="5273708"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38" name="Google Shape;938;p177"/>
          <p:cNvSpPr txBox="1">
            <a:spLocks noGrp="1"/>
          </p:cNvSpPr>
          <p:nvPr>
            <p:ph type="title" idx="2"/>
          </p:nvPr>
        </p:nvSpPr>
        <p:spPr>
          <a:xfrm>
            <a:off x="5273704"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939" name="Google Shape;939;p177"/>
          <p:cNvSpPr/>
          <p:nvPr/>
        </p:nvSpPr>
        <p:spPr>
          <a:xfrm>
            <a:off x="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matchingName="Quote ">
  <p:cSld name="CUSTOM_4_1">
    <p:bg>
      <p:bgPr>
        <a:solidFill>
          <a:schemeClr val="dk1"/>
        </a:solidFill>
        <a:effectLst/>
      </p:bgPr>
    </p:bg>
    <p:spTree>
      <p:nvGrpSpPr>
        <p:cNvPr id="1" name="Shape 940"/>
        <p:cNvGrpSpPr/>
        <p:nvPr/>
      </p:nvGrpSpPr>
      <p:grpSpPr>
        <a:xfrm>
          <a:off x="0" y="0"/>
          <a:ext cx="0" cy="0"/>
          <a:chOff x="0" y="0"/>
          <a:chExt cx="0" cy="0"/>
        </a:xfrm>
      </p:grpSpPr>
      <p:sp>
        <p:nvSpPr>
          <p:cNvPr id="941" name="Google Shape;941;p178"/>
          <p:cNvSpPr txBox="1">
            <a:spLocks noGrp="1"/>
          </p:cNvSpPr>
          <p:nvPr>
            <p:ph type="title"/>
          </p:nvPr>
        </p:nvSpPr>
        <p:spPr>
          <a:xfrm>
            <a:off x="917436" y="3711750"/>
            <a:ext cx="3609300" cy="41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42" name="Google Shape;942;p178"/>
          <p:cNvSpPr txBox="1">
            <a:spLocks noGrp="1"/>
          </p:cNvSpPr>
          <p:nvPr>
            <p:ph type="subTitle" idx="1"/>
          </p:nvPr>
        </p:nvSpPr>
        <p:spPr>
          <a:xfrm>
            <a:off x="917436" y="2384875"/>
            <a:ext cx="52635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2300"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3"/>
        <p:cNvGrpSpPr/>
        <p:nvPr/>
      </p:nvGrpSpPr>
      <p:grpSpPr>
        <a:xfrm>
          <a:off x="0" y="0"/>
          <a:ext cx="0" cy="0"/>
          <a:chOff x="0" y="0"/>
          <a:chExt cx="0" cy="0"/>
        </a:xfrm>
      </p:grpSpPr>
      <p:sp>
        <p:nvSpPr>
          <p:cNvPr id="944" name="Google Shape;944;p1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matchingName="Title and text table 1">
  <p:cSld name="CUSTOM_5_1_1">
    <p:bg>
      <p:bgPr>
        <a:noFill/>
        <a:effectLst/>
      </p:bgPr>
    </p:bg>
    <p:spTree>
      <p:nvGrpSpPr>
        <p:cNvPr id="1" name="Shape 945"/>
        <p:cNvGrpSpPr/>
        <p:nvPr/>
      </p:nvGrpSpPr>
      <p:grpSpPr>
        <a:xfrm>
          <a:off x="0" y="0"/>
          <a:ext cx="0" cy="0"/>
          <a:chOff x="0" y="0"/>
          <a:chExt cx="0" cy="0"/>
        </a:xfrm>
      </p:grpSpPr>
      <p:sp>
        <p:nvSpPr>
          <p:cNvPr id="946" name="Google Shape;946;p180"/>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947" name="Google Shape;947;p180"/>
          <p:cNvSpPr txBox="1">
            <a:spLocks noGrp="1"/>
          </p:cNvSpPr>
          <p:nvPr>
            <p:ph type="body" idx="1"/>
          </p:nvPr>
        </p:nvSpPr>
        <p:spPr>
          <a:xfrm>
            <a:off x="607200" y="1112200"/>
            <a:ext cx="7929600" cy="114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dk1"/>
        </a:solidFill>
        <a:effectLst/>
      </p:bgPr>
    </p:bg>
    <p:spTree>
      <p:nvGrpSpPr>
        <p:cNvPr id="1" name="Shape 952"/>
        <p:cNvGrpSpPr/>
        <p:nvPr/>
      </p:nvGrpSpPr>
      <p:grpSpPr>
        <a:xfrm>
          <a:off x="0" y="0"/>
          <a:ext cx="0" cy="0"/>
          <a:chOff x="0" y="0"/>
          <a:chExt cx="0" cy="0"/>
        </a:xfrm>
      </p:grpSpPr>
      <p:sp>
        <p:nvSpPr>
          <p:cNvPr id="953" name="Google Shape;953;p182"/>
          <p:cNvSpPr txBox="1">
            <a:spLocks noGrp="1"/>
          </p:cNvSpPr>
          <p:nvPr>
            <p:ph type="ctrTitle"/>
          </p:nvPr>
        </p:nvSpPr>
        <p:spPr>
          <a:xfrm>
            <a:off x="1721411" y="1305136"/>
            <a:ext cx="5739900" cy="20526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54" name="Google Shape;954;p182"/>
          <p:cNvSpPr txBox="1">
            <a:spLocks noGrp="1"/>
          </p:cNvSpPr>
          <p:nvPr>
            <p:ph type="subTitle" idx="1"/>
          </p:nvPr>
        </p:nvSpPr>
        <p:spPr>
          <a:xfrm>
            <a:off x="297030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55" name="Google Shape;955;p1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6"/>
        <p:cNvGrpSpPr/>
        <p:nvPr/>
      </p:nvGrpSpPr>
      <p:grpSpPr>
        <a:xfrm>
          <a:off x="0" y="0"/>
          <a:ext cx="0" cy="0"/>
          <a:chOff x="0" y="0"/>
          <a:chExt cx="0" cy="0"/>
        </a:xfrm>
      </p:grpSpPr>
      <p:sp>
        <p:nvSpPr>
          <p:cNvPr id="957" name="Google Shape;957;p18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58" name="Google Shape;958;p1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matchingName="Chapter title and text">
  <p:cSld name="CUSTOM">
    <p:spTree>
      <p:nvGrpSpPr>
        <p:cNvPr id="1" name="Shape 959"/>
        <p:cNvGrpSpPr/>
        <p:nvPr/>
      </p:nvGrpSpPr>
      <p:grpSpPr>
        <a:xfrm>
          <a:off x="0" y="0"/>
          <a:ext cx="0" cy="0"/>
          <a:chOff x="0" y="0"/>
          <a:chExt cx="0" cy="0"/>
        </a:xfrm>
      </p:grpSpPr>
      <p:sp>
        <p:nvSpPr>
          <p:cNvPr id="960" name="Google Shape;960;p18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1" name="Google Shape;961;p184"/>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hapter title and text + picture">
  <p:cSld name="CUSTOM_2">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20"/>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matchingName="Chapter title and text + picture">
  <p:cSld name="CUSTOM_2">
    <p:spTree>
      <p:nvGrpSpPr>
        <p:cNvPr id="1" name="Shape 962"/>
        <p:cNvGrpSpPr/>
        <p:nvPr/>
      </p:nvGrpSpPr>
      <p:grpSpPr>
        <a:xfrm>
          <a:off x="0" y="0"/>
          <a:ext cx="0" cy="0"/>
          <a:chOff x="0" y="0"/>
          <a:chExt cx="0" cy="0"/>
        </a:xfrm>
      </p:grpSpPr>
      <p:sp>
        <p:nvSpPr>
          <p:cNvPr id="963" name="Google Shape;963;p185"/>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4" name="Google Shape;964;p185"/>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matchingName="Chapter title and one column">
  <p:cSld name="CUSTOM_1">
    <p:spTree>
      <p:nvGrpSpPr>
        <p:cNvPr id="1" name="Shape 965"/>
        <p:cNvGrpSpPr/>
        <p:nvPr/>
      </p:nvGrpSpPr>
      <p:grpSpPr>
        <a:xfrm>
          <a:off x="0" y="0"/>
          <a:ext cx="0" cy="0"/>
          <a:chOff x="0" y="0"/>
          <a:chExt cx="0" cy="0"/>
        </a:xfrm>
      </p:grpSpPr>
      <p:sp>
        <p:nvSpPr>
          <p:cNvPr id="966" name="Google Shape;966;p186"/>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7" name="Google Shape;967;p186"/>
          <p:cNvSpPr txBox="1">
            <a:spLocks noGrp="1"/>
          </p:cNvSpPr>
          <p:nvPr>
            <p:ph type="body" idx="1"/>
          </p:nvPr>
        </p:nvSpPr>
        <p:spPr>
          <a:xfrm>
            <a:off x="607200" y="1764944"/>
            <a:ext cx="3936000" cy="77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68" name="Google Shape;968;p186"/>
          <p:cNvSpPr txBox="1">
            <a:spLocks noGrp="1"/>
          </p:cNvSpPr>
          <p:nvPr>
            <p:ph type="body" idx="2"/>
          </p:nvPr>
        </p:nvSpPr>
        <p:spPr>
          <a:xfrm>
            <a:off x="607200" y="2646644"/>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matchingName="Chapter title, text and list">
  <p:cSld name="CUSTOM_1_2">
    <p:spTree>
      <p:nvGrpSpPr>
        <p:cNvPr id="1" name="Shape 969"/>
        <p:cNvGrpSpPr/>
        <p:nvPr/>
      </p:nvGrpSpPr>
      <p:grpSpPr>
        <a:xfrm>
          <a:off x="0" y="0"/>
          <a:ext cx="0" cy="0"/>
          <a:chOff x="0" y="0"/>
          <a:chExt cx="0" cy="0"/>
        </a:xfrm>
      </p:grpSpPr>
      <p:sp>
        <p:nvSpPr>
          <p:cNvPr id="970" name="Google Shape;970;p187"/>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1" name="Google Shape;971;p187"/>
          <p:cNvSpPr txBox="1">
            <a:spLocks noGrp="1"/>
          </p:cNvSpPr>
          <p:nvPr>
            <p:ph type="body" idx="1"/>
          </p:nvPr>
        </p:nvSpPr>
        <p:spPr>
          <a:xfrm>
            <a:off x="607200" y="1789698"/>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72" name="Google Shape;972;p187"/>
          <p:cNvSpPr txBox="1">
            <a:spLocks noGrp="1"/>
          </p:cNvSpPr>
          <p:nvPr>
            <p:ph type="body" idx="2"/>
          </p:nvPr>
        </p:nvSpPr>
        <p:spPr>
          <a:xfrm>
            <a:off x="607200" y="2983598"/>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matchingName="Chapter title, text and bullet point">
  <p:cSld name="CUSTOM_1_2_1">
    <p:spTree>
      <p:nvGrpSpPr>
        <p:cNvPr id="1" name="Shape 973"/>
        <p:cNvGrpSpPr/>
        <p:nvPr/>
      </p:nvGrpSpPr>
      <p:grpSpPr>
        <a:xfrm>
          <a:off x="0" y="0"/>
          <a:ext cx="0" cy="0"/>
          <a:chOff x="0" y="0"/>
          <a:chExt cx="0" cy="0"/>
        </a:xfrm>
      </p:grpSpPr>
      <p:sp>
        <p:nvSpPr>
          <p:cNvPr id="974" name="Google Shape;974;p188"/>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5" name="Google Shape;975;p188"/>
          <p:cNvSpPr txBox="1">
            <a:spLocks noGrp="1"/>
          </p:cNvSpPr>
          <p:nvPr>
            <p:ph type="body" idx="1"/>
          </p:nvPr>
        </p:nvSpPr>
        <p:spPr>
          <a:xfrm>
            <a:off x="607200" y="1788194"/>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76" name="Google Shape;976;p188"/>
          <p:cNvSpPr txBox="1">
            <a:spLocks noGrp="1"/>
          </p:cNvSpPr>
          <p:nvPr>
            <p:ph type="body" idx="2"/>
          </p:nvPr>
        </p:nvSpPr>
        <p:spPr>
          <a:xfrm>
            <a:off x="607200" y="2982094"/>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matchingName="Chapter title and list">
  <p:cSld name="CUSTOM_1_1">
    <p:spTree>
      <p:nvGrpSpPr>
        <p:cNvPr id="1" name="Shape 977"/>
        <p:cNvGrpSpPr/>
        <p:nvPr/>
      </p:nvGrpSpPr>
      <p:grpSpPr>
        <a:xfrm>
          <a:off x="0" y="0"/>
          <a:ext cx="0" cy="0"/>
          <a:chOff x="0" y="0"/>
          <a:chExt cx="0" cy="0"/>
        </a:xfrm>
      </p:grpSpPr>
      <p:sp>
        <p:nvSpPr>
          <p:cNvPr id="978" name="Google Shape;978;p189"/>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9" name="Google Shape;979;p189"/>
          <p:cNvSpPr txBox="1">
            <a:spLocks noGrp="1"/>
          </p:cNvSpPr>
          <p:nvPr>
            <p:ph type="body" idx="1"/>
          </p:nvPr>
        </p:nvSpPr>
        <p:spPr>
          <a:xfrm>
            <a:off x="607200" y="1765610"/>
            <a:ext cx="3936000" cy="267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matchingName="Chapter title and bullet point">
  <p:cSld name="CUSTOM_1_1_1">
    <p:spTree>
      <p:nvGrpSpPr>
        <p:cNvPr id="1" name="Shape 980"/>
        <p:cNvGrpSpPr/>
        <p:nvPr/>
      </p:nvGrpSpPr>
      <p:grpSpPr>
        <a:xfrm>
          <a:off x="0" y="0"/>
          <a:ext cx="0" cy="0"/>
          <a:chOff x="0" y="0"/>
          <a:chExt cx="0" cy="0"/>
        </a:xfrm>
      </p:grpSpPr>
      <p:sp>
        <p:nvSpPr>
          <p:cNvPr id="981" name="Google Shape;981;p190"/>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2" name="Google Shape;982;p190"/>
          <p:cNvSpPr txBox="1">
            <a:spLocks noGrp="1"/>
          </p:cNvSpPr>
          <p:nvPr>
            <p:ph type="body" idx="1"/>
          </p:nvPr>
        </p:nvSpPr>
        <p:spPr>
          <a:xfrm>
            <a:off x="607200" y="1765607"/>
            <a:ext cx="3936000" cy="266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matchingName="Content title and one column" type="tx">
  <p:cSld name="TITLE_AND_BODY">
    <p:spTree>
      <p:nvGrpSpPr>
        <p:cNvPr id="1" name="Shape 983"/>
        <p:cNvGrpSpPr/>
        <p:nvPr/>
      </p:nvGrpSpPr>
      <p:grpSpPr>
        <a:xfrm>
          <a:off x="0" y="0"/>
          <a:ext cx="0" cy="0"/>
          <a:chOff x="0" y="0"/>
          <a:chExt cx="0" cy="0"/>
        </a:xfrm>
      </p:grpSpPr>
      <p:sp>
        <p:nvSpPr>
          <p:cNvPr id="984" name="Google Shape;984;p191"/>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5" name="Google Shape;985;p191"/>
          <p:cNvSpPr txBox="1">
            <a:spLocks noGrp="1"/>
          </p:cNvSpPr>
          <p:nvPr>
            <p:ph type="body" idx="1"/>
          </p:nvPr>
        </p:nvSpPr>
        <p:spPr>
          <a:xfrm>
            <a:off x="607200" y="1765237"/>
            <a:ext cx="3290700" cy="120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86" name="Google Shape;986;p1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matchingName="Content title and one column + picture">
  <p:cSld name="TITLE_AND_BODY_1">
    <p:spTree>
      <p:nvGrpSpPr>
        <p:cNvPr id="1" name="Shape 987"/>
        <p:cNvGrpSpPr/>
        <p:nvPr/>
      </p:nvGrpSpPr>
      <p:grpSpPr>
        <a:xfrm>
          <a:off x="0" y="0"/>
          <a:ext cx="0" cy="0"/>
          <a:chOff x="0" y="0"/>
          <a:chExt cx="0" cy="0"/>
        </a:xfrm>
      </p:grpSpPr>
      <p:sp>
        <p:nvSpPr>
          <p:cNvPr id="988" name="Google Shape;988;p192"/>
          <p:cNvSpPr txBox="1">
            <a:spLocks noGrp="1"/>
          </p:cNvSpPr>
          <p:nvPr>
            <p:ph type="title"/>
          </p:nvPr>
        </p:nvSpPr>
        <p:spPr>
          <a:xfrm>
            <a:off x="607200" y="1026550"/>
            <a:ext cx="39360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89" name="Google Shape;989;p192"/>
          <p:cNvSpPr txBox="1">
            <a:spLocks noGrp="1"/>
          </p:cNvSpPr>
          <p:nvPr>
            <p:ph type="body" idx="1"/>
          </p:nvPr>
        </p:nvSpPr>
        <p:spPr>
          <a:xfrm>
            <a:off x="607200" y="1765200"/>
            <a:ext cx="3936000" cy="283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
        <p:nvSpPr>
          <p:cNvPr id="990" name="Google Shape;990;p1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matchingName="Content title and text and list">
  <p:cSld name="TITLE_AND_BODY_1_1">
    <p:spTree>
      <p:nvGrpSpPr>
        <p:cNvPr id="1" name="Shape 991"/>
        <p:cNvGrpSpPr/>
        <p:nvPr/>
      </p:nvGrpSpPr>
      <p:grpSpPr>
        <a:xfrm>
          <a:off x="0" y="0"/>
          <a:ext cx="0" cy="0"/>
          <a:chOff x="0" y="0"/>
          <a:chExt cx="0" cy="0"/>
        </a:xfrm>
      </p:grpSpPr>
      <p:sp>
        <p:nvSpPr>
          <p:cNvPr id="992" name="Google Shape;992;p193"/>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3" name="Google Shape;993;p1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94" name="Google Shape;994;p193"/>
          <p:cNvSpPr txBox="1">
            <a:spLocks noGrp="1"/>
          </p:cNvSpPr>
          <p:nvPr>
            <p:ph type="body" idx="1"/>
          </p:nvPr>
        </p:nvSpPr>
        <p:spPr>
          <a:xfrm>
            <a:off x="607200" y="1781026"/>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95" name="Google Shape;995;p193"/>
          <p:cNvSpPr txBox="1">
            <a:spLocks noGrp="1"/>
          </p:cNvSpPr>
          <p:nvPr>
            <p:ph type="body" idx="2"/>
          </p:nvPr>
        </p:nvSpPr>
        <p:spPr>
          <a:xfrm>
            <a:off x="607200" y="2640259"/>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matchingName="Chapter title and two columns">
  <p:cSld name="CUSTOM_3">
    <p:spTree>
      <p:nvGrpSpPr>
        <p:cNvPr id="1" name="Shape 996"/>
        <p:cNvGrpSpPr/>
        <p:nvPr/>
      </p:nvGrpSpPr>
      <p:grpSpPr>
        <a:xfrm>
          <a:off x="0" y="0"/>
          <a:ext cx="0" cy="0"/>
          <a:chOff x="0" y="0"/>
          <a:chExt cx="0" cy="0"/>
        </a:xfrm>
      </p:grpSpPr>
      <p:sp>
        <p:nvSpPr>
          <p:cNvPr id="997" name="Google Shape;997;p19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8" name="Google Shape;998;p194"/>
          <p:cNvSpPr txBox="1">
            <a:spLocks noGrp="1"/>
          </p:cNvSpPr>
          <p:nvPr>
            <p:ph type="body" idx="1"/>
          </p:nvPr>
        </p:nvSpPr>
        <p:spPr>
          <a:xfrm>
            <a:off x="60720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99" name="Google Shape;999;p194"/>
          <p:cNvSpPr txBox="1">
            <a:spLocks noGrp="1"/>
          </p:cNvSpPr>
          <p:nvPr>
            <p:ph type="body" idx="2"/>
          </p:nvPr>
        </p:nvSpPr>
        <p:spPr>
          <a:xfrm>
            <a:off x="607200"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00" name="Google Shape;1000;p194"/>
          <p:cNvSpPr txBox="1">
            <a:spLocks noGrp="1"/>
          </p:cNvSpPr>
          <p:nvPr>
            <p:ph type="body" idx="3"/>
          </p:nvPr>
        </p:nvSpPr>
        <p:spPr>
          <a:xfrm>
            <a:off x="458513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01" name="Google Shape;1001;p194"/>
          <p:cNvSpPr txBox="1">
            <a:spLocks noGrp="1"/>
          </p:cNvSpPr>
          <p:nvPr>
            <p:ph type="body" idx="4"/>
          </p:nvPr>
        </p:nvSpPr>
        <p:spPr>
          <a:xfrm>
            <a:off x="4585128"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hapter title and one column">
  <p:cSld name="CUSTOM_1">
    <p:spTree>
      <p:nvGrpSpPr>
        <p:cNvPr id="1" name="Shape 80"/>
        <p:cNvGrpSpPr/>
        <p:nvPr/>
      </p:nvGrpSpPr>
      <p:grpSpPr>
        <a:xfrm>
          <a:off x="0" y="0"/>
          <a:ext cx="0" cy="0"/>
          <a:chOff x="0" y="0"/>
          <a:chExt cx="0" cy="0"/>
        </a:xfrm>
      </p:grpSpPr>
      <p:sp>
        <p:nvSpPr>
          <p:cNvPr id="81" name="Google Shape;81;p21"/>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2" name="Google Shape;82;p21"/>
          <p:cNvSpPr txBox="1">
            <a:spLocks noGrp="1"/>
          </p:cNvSpPr>
          <p:nvPr>
            <p:ph type="body" idx="1"/>
          </p:nvPr>
        </p:nvSpPr>
        <p:spPr>
          <a:xfrm>
            <a:off x="607200" y="1764944"/>
            <a:ext cx="3936000" cy="77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3" name="Google Shape;83;p21"/>
          <p:cNvSpPr txBox="1">
            <a:spLocks noGrp="1"/>
          </p:cNvSpPr>
          <p:nvPr>
            <p:ph type="body" idx="2"/>
          </p:nvPr>
        </p:nvSpPr>
        <p:spPr>
          <a:xfrm>
            <a:off x="607200" y="2646644"/>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matchingName="Chapter title and two columns 2">
  <p:cSld name="CUSTOM_3_1">
    <p:spTree>
      <p:nvGrpSpPr>
        <p:cNvPr id="1" name="Shape 1002"/>
        <p:cNvGrpSpPr/>
        <p:nvPr/>
      </p:nvGrpSpPr>
      <p:grpSpPr>
        <a:xfrm>
          <a:off x="0" y="0"/>
          <a:ext cx="0" cy="0"/>
          <a:chOff x="0" y="0"/>
          <a:chExt cx="0" cy="0"/>
        </a:xfrm>
      </p:grpSpPr>
      <p:sp>
        <p:nvSpPr>
          <p:cNvPr id="1003" name="Google Shape;1003;p195"/>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4" name="Google Shape;1004;p195"/>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05" name="Google Shape;1005;p195"/>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06" name="Google Shape;1006;p195"/>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07" name="Google Shape;1007;p195"/>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08" name="Google Shape;1008;p195"/>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09" name="Google Shape;1009;p195"/>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matchingName="Content title and two columns and list">
  <p:cSld name="TITLE_AND_BODY_1_1_1">
    <p:spTree>
      <p:nvGrpSpPr>
        <p:cNvPr id="1" name="Shape 1010"/>
        <p:cNvGrpSpPr/>
        <p:nvPr/>
      </p:nvGrpSpPr>
      <p:grpSpPr>
        <a:xfrm>
          <a:off x="0" y="0"/>
          <a:ext cx="0" cy="0"/>
          <a:chOff x="0" y="0"/>
          <a:chExt cx="0" cy="0"/>
        </a:xfrm>
      </p:grpSpPr>
      <p:sp>
        <p:nvSpPr>
          <p:cNvPr id="1011" name="Google Shape;1011;p196"/>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2" name="Google Shape;1012;p19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13" name="Google Shape;1013;p196"/>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14" name="Google Shape;1014;p196"/>
          <p:cNvSpPr txBox="1">
            <a:spLocks noGrp="1"/>
          </p:cNvSpPr>
          <p:nvPr>
            <p:ph type="body" idx="2"/>
          </p:nvPr>
        </p:nvSpPr>
        <p:spPr>
          <a:xfrm>
            <a:off x="607200"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15" name="Google Shape;1015;p196"/>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16" name="Google Shape;1016;p196"/>
          <p:cNvSpPr txBox="1">
            <a:spLocks noGrp="1"/>
          </p:cNvSpPr>
          <p:nvPr>
            <p:ph type="body" idx="4"/>
          </p:nvPr>
        </p:nvSpPr>
        <p:spPr>
          <a:xfrm>
            <a:off x="4589631"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matchingName="Content title and two columns and list 2">
  <p:cSld name="TITLE_AND_BODY_1_1_1_1">
    <p:spTree>
      <p:nvGrpSpPr>
        <p:cNvPr id="1" name="Shape 1017"/>
        <p:cNvGrpSpPr/>
        <p:nvPr/>
      </p:nvGrpSpPr>
      <p:grpSpPr>
        <a:xfrm>
          <a:off x="0" y="0"/>
          <a:ext cx="0" cy="0"/>
          <a:chOff x="0" y="0"/>
          <a:chExt cx="0" cy="0"/>
        </a:xfrm>
      </p:grpSpPr>
      <p:sp>
        <p:nvSpPr>
          <p:cNvPr id="1018" name="Google Shape;1018;p19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19" name="Google Shape;1019;p19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20" name="Google Shape;1020;p197"/>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21" name="Google Shape;1021;p197"/>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22" name="Google Shape;1022;p197"/>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23" name="Google Shape;1023;p197"/>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24" name="Google Shape;1024;p197"/>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25" name="Google Shape;1025;p197"/>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matchingName="Content title and three and list" type="twoColTx">
  <p:cSld name="TITLE_AND_TWO_COLUMNS">
    <p:spTree>
      <p:nvGrpSpPr>
        <p:cNvPr id="1" name="Shape 1026"/>
        <p:cNvGrpSpPr/>
        <p:nvPr/>
      </p:nvGrpSpPr>
      <p:grpSpPr>
        <a:xfrm>
          <a:off x="0" y="0"/>
          <a:ext cx="0" cy="0"/>
          <a:chOff x="0" y="0"/>
          <a:chExt cx="0" cy="0"/>
        </a:xfrm>
      </p:grpSpPr>
      <p:sp>
        <p:nvSpPr>
          <p:cNvPr id="1027" name="Google Shape;1027;p19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28" name="Google Shape;1028;p19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9" name="Google Shape;1029;p198"/>
          <p:cNvSpPr txBox="1">
            <a:spLocks noGrp="1"/>
          </p:cNvSpPr>
          <p:nvPr>
            <p:ph type="body" idx="1"/>
          </p:nvPr>
        </p:nvSpPr>
        <p:spPr>
          <a:xfrm>
            <a:off x="60720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30" name="Google Shape;1030;p198"/>
          <p:cNvSpPr txBox="1">
            <a:spLocks noGrp="1"/>
          </p:cNvSpPr>
          <p:nvPr>
            <p:ph type="body" idx="2"/>
          </p:nvPr>
        </p:nvSpPr>
        <p:spPr>
          <a:xfrm>
            <a:off x="60720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31" name="Google Shape;1031;p198"/>
          <p:cNvSpPr txBox="1">
            <a:spLocks noGrp="1"/>
          </p:cNvSpPr>
          <p:nvPr>
            <p:ph type="body" idx="3"/>
          </p:nvPr>
        </p:nvSpPr>
        <p:spPr>
          <a:xfrm>
            <a:off x="35962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32" name="Google Shape;1032;p198"/>
          <p:cNvSpPr txBox="1">
            <a:spLocks noGrp="1"/>
          </p:cNvSpPr>
          <p:nvPr>
            <p:ph type="body" idx="4"/>
          </p:nvPr>
        </p:nvSpPr>
        <p:spPr>
          <a:xfrm>
            <a:off x="35962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33" name="Google Shape;1033;p198"/>
          <p:cNvSpPr txBox="1">
            <a:spLocks noGrp="1"/>
          </p:cNvSpPr>
          <p:nvPr>
            <p:ph type="body" idx="5"/>
          </p:nvPr>
        </p:nvSpPr>
        <p:spPr>
          <a:xfrm>
            <a:off x="65884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34" name="Google Shape;1034;p198"/>
          <p:cNvSpPr txBox="1">
            <a:spLocks noGrp="1"/>
          </p:cNvSpPr>
          <p:nvPr>
            <p:ph type="body" idx="6"/>
          </p:nvPr>
        </p:nvSpPr>
        <p:spPr>
          <a:xfrm>
            <a:off x="65884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matchingName="Content title and three columns">
  <p:cSld name="TITLE_AND_TWO_COLUMNS_1">
    <p:spTree>
      <p:nvGrpSpPr>
        <p:cNvPr id="1" name="Shape 1035"/>
        <p:cNvGrpSpPr/>
        <p:nvPr/>
      </p:nvGrpSpPr>
      <p:grpSpPr>
        <a:xfrm>
          <a:off x="0" y="0"/>
          <a:ext cx="0" cy="0"/>
          <a:chOff x="0" y="0"/>
          <a:chExt cx="0" cy="0"/>
        </a:xfrm>
      </p:grpSpPr>
      <p:sp>
        <p:nvSpPr>
          <p:cNvPr id="1036" name="Google Shape;1036;p1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37" name="Google Shape;1037;p199"/>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8" name="Google Shape;1038;p199"/>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39" name="Google Shape;1039;p199"/>
          <p:cNvSpPr txBox="1">
            <a:spLocks noGrp="1"/>
          </p:cNvSpPr>
          <p:nvPr>
            <p:ph type="body" idx="2"/>
          </p:nvPr>
        </p:nvSpPr>
        <p:spPr>
          <a:xfrm>
            <a:off x="35962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40" name="Google Shape;1040;p199"/>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41" name="Google Shape;1041;p199"/>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42" name="Google Shape;1042;p199"/>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43" name="Google Shape;1043;p199"/>
          <p:cNvSpPr txBox="1">
            <a:spLocks noGrp="1"/>
          </p:cNvSpPr>
          <p:nvPr>
            <p:ph type="subTitle" idx="6"/>
          </p:nvPr>
        </p:nvSpPr>
        <p:spPr>
          <a:xfrm>
            <a:off x="3597825"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matchingName="Content title and four columns 1">
  <p:cSld name="TITLE_AND_TWO_COLUMNS_1_1">
    <p:spTree>
      <p:nvGrpSpPr>
        <p:cNvPr id="1" name="Shape 1044"/>
        <p:cNvGrpSpPr/>
        <p:nvPr/>
      </p:nvGrpSpPr>
      <p:grpSpPr>
        <a:xfrm>
          <a:off x="0" y="0"/>
          <a:ext cx="0" cy="0"/>
          <a:chOff x="0" y="0"/>
          <a:chExt cx="0" cy="0"/>
        </a:xfrm>
      </p:grpSpPr>
      <p:sp>
        <p:nvSpPr>
          <p:cNvPr id="1045" name="Google Shape;1045;p2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46" name="Google Shape;1046;p200"/>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47" name="Google Shape;1047;p200"/>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48" name="Google Shape;1048;p200"/>
          <p:cNvSpPr txBox="1">
            <a:spLocks noGrp="1"/>
          </p:cNvSpPr>
          <p:nvPr>
            <p:ph type="body" idx="2"/>
          </p:nvPr>
        </p:nvSpPr>
        <p:spPr>
          <a:xfrm>
            <a:off x="26009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49" name="Google Shape;1049;p200"/>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50" name="Google Shape;1050;p200"/>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51" name="Google Shape;1051;p200"/>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52" name="Google Shape;1052;p200"/>
          <p:cNvSpPr txBox="1">
            <a:spLocks noGrp="1"/>
          </p:cNvSpPr>
          <p:nvPr>
            <p:ph type="subTitle" idx="6"/>
          </p:nvPr>
        </p:nvSpPr>
        <p:spPr>
          <a:xfrm>
            <a:off x="26009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53" name="Google Shape;1053;p200"/>
          <p:cNvSpPr txBox="1">
            <a:spLocks noGrp="1"/>
          </p:cNvSpPr>
          <p:nvPr>
            <p:ph type="body" idx="7"/>
          </p:nvPr>
        </p:nvSpPr>
        <p:spPr>
          <a:xfrm>
            <a:off x="45947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54" name="Google Shape;1054;p200"/>
          <p:cNvSpPr txBox="1">
            <a:spLocks noGrp="1"/>
          </p:cNvSpPr>
          <p:nvPr>
            <p:ph type="subTitle" idx="8"/>
          </p:nvPr>
        </p:nvSpPr>
        <p:spPr>
          <a:xfrm>
            <a:off x="45947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_2">
    <p:spTree>
      <p:nvGrpSpPr>
        <p:cNvPr id="1" name="Shape 1055"/>
        <p:cNvGrpSpPr/>
        <p:nvPr/>
      </p:nvGrpSpPr>
      <p:grpSpPr>
        <a:xfrm>
          <a:off x="0" y="0"/>
          <a:ext cx="0" cy="0"/>
          <a:chOff x="0" y="0"/>
          <a:chExt cx="0" cy="0"/>
        </a:xfrm>
      </p:grpSpPr>
      <p:sp>
        <p:nvSpPr>
          <p:cNvPr id="1056" name="Google Shape;1056;p2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57" name="Google Shape;1057;p201"/>
          <p:cNvSpPr txBox="1">
            <a:spLocks noGrp="1"/>
          </p:cNvSpPr>
          <p:nvPr>
            <p:ph type="body" idx="1"/>
          </p:nvPr>
        </p:nvSpPr>
        <p:spPr>
          <a:xfrm>
            <a:off x="607200" y="15668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58" name="Google Shape;1058;p201"/>
          <p:cNvSpPr txBox="1">
            <a:spLocks noGrp="1"/>
          </p:cNvSpPr>
          <p:nvPr>
            <p:ph type="body" idx="2"/>
          </p:nvPr>
        </p:nvSpPr>
        <p:spPr>
          <a:xfrm>
            <a:off x="2629750" y="15668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59" name="Google Shape;1059;p201"/>
          <p:cNvSpPr txBox="1">
            <a:spLocks noGrp="1"/>
          </p:cNvSpPr>
          <p:nvPr>
            <p:ph type="body" idx="3"/>
          </p:nvPr>
        </p:nvSpPr>
        <p:spPr>
          <a:xfrm>
            <a:off x="6674850" y="15668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60" name="Google Shape;1060;p201"/>
          <p:cNvSpPr txBox="1">
            <a:spLocks noGrp="1"/>
          </p:cNvSpPr>
          <p:nvPr>
            <p:ph type="subTitle" idx="4"/>
          </p:nvPr>
        </p:nvSpPr>
        <p:spPr>
          <a:xfrm>
            <a:off x="607200" y="34457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61" name="Google Shape;1061;p201"/>
          <p:cNvSpPr txBox="1">
            <a:spLocks noGrp="1"/>
          </p:cNvSpPr>
          <p:nvPr>
            <p:ph type="subTitle" idx="5"/>
          </p:nvPr>
        </p:nvSpPr>
        <p:spPr>
          <a:xfrm>
            <a:off x="6674850" y="34457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62" name="Google Shape;1062;p201"/>
          <p:cNvSpPr txBox="1">
            <a:spLocks noGrp="1"/>
          </p:cNvSpPr>
          <p:nvPr>
            <p:ph type="subTitle" idx="6"/>
          </p:nvPr>
        </p:nvSpPr>
        <p:spPr>
          <a:xfrm>
            <a:off x="2629750" y="34457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63" name="Google Shape;1063;p201"/>
          <p:cNvSpPr txBox="1">
            <a:spLocks noGrp="1"/>
          </p:cNvSpPr>
          <p:nvPr>
            <p:ph type="body" idx="7"/>
          </p:nvPr>
        </p:nvSpPr>
        <p:spPr>
          <a:xfrm>
            <a:off x="4652300" y="15668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64" name="Google Shape;1064;p201"/>
          <p:cNvSpPr txBox="1">
            <a:spLocks noGrp="1"/>
          </p:cNvSpPr>
          <p:nvPr>
            <p:ph type="subTitle" idx="8"/>
          </p:nvPr>
        </p:nvSpPr>
        <p:spPr>
          <a:xfrm>
            <a:off x="4652300" y="34457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65" name="Google Shape;1065;p201"/>
          <p:cNvSpPr txBox="1">
            <a:spLocks noGrp="1"/>
          </p:cNvSpPr>
          <p:nvPr>
            <p:ph type="title"/>
          </p:nvPr>
        </p:nvSpPr>
        <p:spPr>
          <a:xfrm>
            <a:off x="606900" y="679257"/>
            <a:ext cx="5931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66" name="Google Shape;1066;p201"/>
          <p:cNvSpPr txBox="1">
            <a:spLocks noGrp="1"/>
          </p:cNvSpPr>
          <p:nvPr>
            <p:ph type="title" idx="9"/>
          </p:nvPr>
        </p:nvSpPr>
        <p:spPr>
          <a:xfrm>
            <a:off x="4571300" y="421568"/>
            <a:ext cx="3972000" cy="299100"/>
          </a:xfrm>
          <a:prstGeom prst="rect">
            <a:avLst/>
          </a:prstGeom>
        </p:spPr>
        <p:txBody>
          <a:bodyPr spcFirstLastPara="1" wrap="square" lIns="91425" tIns="91425" rIns="91425" bIns="54850" anchor="b" anchorCtr="0">
            <a:noAutofit/>
          </a:bodyPr>
          <a:lstStyle>
            <a:lvl1pPr lvl="0" algn="r" rtl="0">
              <a:spcBef>
                <a:spcPts val="0"/>
              </a:spcBef>
              <a:spcAft>
                <a:spcPts val="0"/>
              </a:spcAft>
              <a:buSzPts val="1800"/>
              <a:buNone/>
              <a:defRPr sz="1100" b="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67" name="Google Shape;1067;p201"/>
          <p:cNvSpPr txBox="1">
            <a:spLocks noGrp="1"/>
          </p:cNvSpPr>
          <p:nvPr>
            <p:ph type="title" idx="13"/>
          </p:nvPr>
        </p:nvSpPr>
        <p:spPr>
          <a:xfrm>
            <a:off x="606900" y="436275"/>
            <a:ext cx="1955100" cy="245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900" b="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matchingName="Content title and four columns 2">
  <p:cSld name="TITLE_AND_TWO_COLUMNS_1_1_1">
    <p:spTree>
      <p:nvGrpSpPr>
        <p:cNvPr id="1" name="Shape 1068"/>
        <p:cNvGrpSpPr/>
        <p:nvPr/>
      </p:nvGrpSpPr>
      <p:grpSpPr>
        <a:xfrm>
          <a:off x="0" y="0"/>
          <a:ext cx="0" cy="0"/>
          <a:chOff x="0" y="0"/>
          <a:chExt cx="0" cy="0"/>
        </a:xfrm>
      </p:grpSpPr>
      <p:sp>
        <p:nvSpPr>
          <p:cNvPr id="1069" name="Google Shape;1069;p2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70" name="Google Shape;1070;p202"/>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1" name="Google Shape;1071;p202"/>
          <p:cNvSpPr txBox="1">
            <a:spLocks noGrp="1"/>
          </p:cNvSpPr>
          <p:nvPr>
            <p:ph type="body" idx="1"/>
          </p:nvPr>
        </p:nvSpPr>
        <p:spPr>
          <a:xfrm>
            <a:off x="3314406" y="178557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72" name="Google Shape;1072;p202"/>
          <p:cNvSpPr txBox="1">
            <a:spLocks noGrp="1"/>
          </p:cNvSpPr>
          <p:nvPr>
            <p:ph type="body" idx="2"/>
          </p:nvPr>
        </p:nvSpPr>
        <p:spPr>
          <a:xfrm>
            <a:off x="3314406" y="3305922"/>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73" name="Google Shape;1073;p202"/>
          <p:cNvSpPr txBox="1">
            <a:spLocks noGrp="1"/>
          </p:cNvSpPr>
          <p:nvPr>
            <p:ph type="body" idx="3"/>
          </p:nvPr>
        </p:nvSpPr>
        <p:spPr>
          <a:xfrm>
            <a:off x="3314406" y="406609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74" name="Google Shape;1074;p202"/>
          <p:cNvSpPr txBox="1">
            <a:spLocks noGrp="1"/>
          </p:cNvSpPr>
          <p:nvPr>
            <p:ph type="subTitle" idx="4"/>
          </p:nvPr>
        </p:nvSpPr>
        <p:spPr>
          <a:xfrm>
            <a:off x="1301106" y="178557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75" name="Google Shape;1075;p202"/>
          <p:cNvSpPr txBox="1">
            <a:spLocks noGrp="1"/>
          </p:cNvSpPr>
          <p:nvPr>
            <p:ph type="subTitle" idx="5"/>
          </p:nvPr>
        </p:nvSpPr>
        <p:spPr>
          <a:xfrm>
            <a:off x="1301106" y="406609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76" name="Google Shape;1076;p202"/>
          <p:cNvSpPr txBox="1">
            <a:spLocks noGrp="1"/>
          </p:cNvSpPr>
          <p:nvPr>
            <p:ph type="subTitle" idx="6"/>
          </p:nvPr>
        </p:nvSpPr>
        <p:spPr>
          <a:xfrm>
            <a:off x="1301106" y="2545748"/>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77" name="Google Shape;1077;p202"/>
          <p:cNvSpPr txBox="1">
            <a:spLocks noGrp="1"/>
          </p:cNvSpPr>
          <p:nvPr>
            <p:ph type="body" idx="7"/>
          </p:nvPr>
        </p:nvSpPr>
        <p:spPr>
          <a:xfrm>
            <a:off x="3314406" y="2545748"/>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78" name="Google Shape;1078;p202"/>
          <p:cNvSpPr txBox="1">
            <a:spLocks noGrp="1"/>
          </p:cNvSpPr>
          <p:nvPr>
            <p:ph type="subTitle" idx="8"/>
          </p:nvPr>
        </p:nvSpPr>
        <p:spPr>
          <a:xfrm>
            <a:off x="1301106" y="3305922"/>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9"/>
        <p:cNvGrpSpPr/>
        <p:nvPr/>
      </p:nvGrpSpPr>
      <p:grpSpPr>
        <a:xfrm>
          <a:off x="0" y="0"/>
          <a:ext cx="0" cy="0"/>
          <a:chOff x="0" y="0"/>
          <a:chExt cx="0" cy="0"/>
        </a:xfrm>
      </p:grpSpPr>
      <p:sp>
        <p:nvSpPr>
          <p:cNvPr id="1080" name="Google Shape;1080;p20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81" name="Google Shape;1081;p203"/>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matchingName="Title only and timeline">
  <p:cSld name="TITLE_ONLY_1">
    <p:spTree>
      <p:nvGrpSpPr>
        <p:cNvPr id="1" name="Shape 1082"/>
        <p:cNvGrpSpPr/>
        <p:nvPr/>
      </p:nvGrpSpPr>
      <p:grpSpPr>
        <a:xfrm>
          <a:off x="0" y="0"/>
          <a:ext cx="0" cy="0"/>
          <a:chOff x="0" y="0"/>
          <a:chExt cx="0" cy="0"/>
        </a:xfrm>
      </p:grpSpPr>
      <p:sp>
        <p:nvSpPr>
          <p:cNvPr id="1083" name="Google Shape;1083;p20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84" name="Google Shape;1084;p204"/>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hapter title, text and list">
  <p:cSld name="CUSTOM_1_2">
    <p:spTree>
      <p:nvGrpSpPr>
        <p:cNvPr id="1" name="Shape 84"/>
        <p:cNvGrpSpPr/>
        <p:nvPr/>
      </p:nvGrpSpPr>
      <p:grpSpPr>
        <a:xfrm>
          <a:off x="0" y="0"/>
          <a:ext cx="0" cy="0"/>
          <a:chOff x="0" y="0"/>
          <a:chExt cx="0" cy="0"/>
        </a:xfrm>
      </p:grpSpPr>
      <p:sp>
        <p:nvSpPr>
          <p:cNvPr id="85" name="Google Shape;85;p22"/>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6" name="Google Shape;86;p22"/>
          <p:cNvSpPr txBox="1">
            <a:spLocks noGrp="1"/>
          </p:cNvSpPr>
          <p:nvPr>
            <p:ph type="body" idx="1"/>
          </p:nvPr>
        </p:nvSpPr>
        <p:spPr>
          <a:xfrm>
            <a:off x="607200" y="1789698"/>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87" name="Google Shape;87;p22"/>
          <p:cNvSpPr txBox="1">
            <a:spLocks noGrp="1"/>
          </p:cNvSpPr>
          <p:nvPr>
            <p:ph type="body" idx="2"/>
          </p:nvPr>
        </p:nvSpPr>
        <p:spPr>
          <a:xfrm>
            <a:off x="607200" y="2983598"/>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matchingName="Agenda 1">
  <p:cSld name="CUSTOM_5">
    <p:bg>
      <p:bgPr>
        <a:noFill/>
        <a:effectLst/>
      </p:bgPr>
    </p:bg>
    <p:spTree>
      <p:nvGrpSpPr>
        <p:cNvPr id="1" name="Shape 1085"/>
        <p:cNvGrpSpPr/>
        <p:nvPr/>
      </p:nvGrpSpPr>
      <p:grpSpPr>
        <a:xfrm>
          <a:off x="0" y="0"/>
          <a:ext cx="0" cy="0"/>
          <a:chOff x="0" y="0"/>
          <a:chExt cx="0" cy="0"/>
        </a:xfrm>
      </p:grpSpPr>
      <p:sp>
        <p:nvSpPr>
          <p:cNvPr id="1086" name="Google Shape;1086;p205"/>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matchingName="Title only">
  <p:cSld name="CUSTOM_5_2">
    <p:bg>
      <p:bgPr>
        <a:noFill/>
        <a:effectLst/>
      </p:bgPr>
    </p:bg>
    <p:spTree>
      <p:nvGrpSpPr>
        <p:cNvPr id="1" name="Shape 1087"/>
        <p:cNvGrpSpPr/>
        <p:nvPr/>
      </p:nvGrpSpPr>
      <p:grpSpPr>
        <a:xfrm>
          <a:off x="0" y="0"/>
          <a:ext cx="0" cy="0"/>
          <a:chOff x="0" y="0"/>
          <a:chExt cx="0" cy="0"/>
        </a:xfrm>
      </p:grpSpPr>
      <p:sp>
        <p:nvSpPr>
          <p:cNvPr id="1088" name="Google Shape;1088;p206"/>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matchingName="Title only 2">
  <p:cSld name="CUSTOM_5_2_2">
    <p:bg>
      <p:bgPr>
        <a:noFill/>
        <a:effectLst/>
      </p:bgPr>
    </p:bg>
    <p:spTree>
      <p:nvGrpSpPr>
        <p:cNvPr id="1" name="Shape 1089"/>
        <p:cNvGrpSpPr/>
        <p:nvPr/>
      </p:nvGrpSpPr>
      <p:grpSpPr>
        <a:xfrm>
          <a:off x="0" y="0"/>
          <a:ext cx="0" cy="0"/>
          <a:chOff x="0" y="0"/>
          <a:chExt cx="0" cy="0"/>
        </a:xfrm>
      </p:grpSpPr>
      <p:sp>
        <p:nvSpPr>
          <p:cNvPr id="1090" name="Google Shape;1090;p207"/>
          <p:cNvSpPr txBox="1">
            <a:spLocks noGrp="1"/>
          </p:cNvSpPr>
          <p:nvPr>
            <p:ph type="title"/>
          </p:nvPr>
        </p:nvSpPr>
        <p:spPr>
          <a:xfrm>
            <a:off x="606900" y="679257"/>
            <a:ext cx="5931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91" name="Google Shape;1091;p207"/>
          <p:cNvSpPr txBox="1">
            <a:spLocks noGrp="1"/>
          </p:cNvSpPr>
          <p:nvPr>
            <p:ph type="title" idx="2"/>
          </p:nvPr>
        </p:nvSpPr>
        <p:spPr>
          <a:xfrm>
            <a:off x="4571300" y="421568"/>
            <a:ext cx="3972000" cy="299100"/>
          </a:xfrm>
          <a:prstGeom prst="rect">
            <a:avLst/>
          </a:prstGeom>
        </p:spPr>
        <p:txBody>
          <a:bodyPr spcFirstLastPara="1" wrap="square" lIns="91425" tIns="91425" rIns="91425" bIns="54850" anchor="b" anchorCtr="0">
            <a:noAutofit/>
          </a:bodyPr>
          <a:lstStyle>
            <a:lvl1pPr lvl="0" algn="r" rtl="0">
              <a:spcBef>
                <a:spcPts val="0"/>
              </a:spcBef>
              <a:spcAft>
                <a:spcPts val="0"/>
              </a:spcAft>
              <a:buSzPts val="1800"/>
              <a:buNone/>
              <a:defRPr sz="1100" b="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92" name="Google Shape;1092;p207"/>
          <p:cNvSpPr txBox="1">
            <a:spLocks noGrp="1"/>
          </p:cNvSpPr>
          <p:nvPr>
            <p:ph type="title" idx="3"/>
          </p:nvPr>
        </p:nvSpPr>
        <p:spPr>
          <a:xfrm>
            <a:off x="606900" y="436275"/>
            <a:ext cx="1955100" cy="245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900" b="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matchingName="Title only 1">
  <p:cSld name="CUSTOM_5_2_1">
    <p:bg>
      <p:bgPr>
        <a:noFill/>
        <a:effectLst/>
      </p:bgPr>
    </p:bg>
    <p:spTree>
      <p:nvGrpSpPr>
        <p:cNvPr id="1" name="Shape 1093"/>
        <p:cNvGrpSpPr/>
        <p:nvPr/>
      </p:nvGrpSpPr>
      <p:grpSpPr>
        <a:xfrm>
          <a:off x="0" y="0"/>
          <a:ext cx="0" cy="0"/>
          <a:chOff x="0" y="0"/>
          <a:chExt cx="0" cy="0"/>
        </a:xfrm>
      </p:grpSpPr>
      <p:sp>
        <p:nvSpPr>
          <p:cNvPr id="1094" name="Google Shape;1094;p208"/>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95" name="Google Shape;1095;p208"/>
          <p:cNvSpPr txBox="1">
            <a:spLocks noGrp="1"/>
          </p:cNvSpPr>
          <p:nvPr>
            <p:ph type="title" idx="2"/>
          </p:nvPr>
        </p:nvSpPr>
        <p:spPr>
          <a:xfrm>
            <a:off x="4571300" y="421568"/>
            <a:ext cx="3972000" cy="299100"/>
          </a:xfrm>
          <a:prstGeom prst="rect">
            <a:avLst/>
          </a:prstGeom>
        </p:spPr>
        <p:txBody>
          <a:bodyPr spcFirstLastPara="1" wrap="square" lIns="91425" tIns="91425" rIns="91425" bIns="54850" anchor="b" anchorCtr="0">
            <a:noAutofit/>
          </a:bodyPr>
          <a:lstStyle>
            <a:lvl1pPr lvl="0" algn="r" rtl="0">
              <a:spcBef>
                <a:spcPts val="0"/>
              </a:spcBef>
              <a:spcAft>
                <a:spcPts val="0"/>
              </a:spcAft>
              <a:buSzPts val="1800"/>
              <a:buNone/>
              <a:defRPr sz="1100" b="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96" name="Google Shape;1096;p208"/>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900" b="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matchingName="Title only 3">
  <p:cSld name="CUSTOM_5_2_1_1">
    <p:bg>
      <p:bgPr>
        <a:noFill/>
        <a:effectLst/>
      </p:bgPr>
    </p:bg>
    <p:spTree>
      <p:nvGrpSpPr>
        <p:cNvPr id="1" name="Shape 1097"/>
        <p:cNvGrpSpPr/>
        <p:nvPr/>
      </p:nvGrpSpPr>
      <p:grpSpPr>
        <a:xfrm>
          <a:off x="0" y="0"/>
          <a:ext cx="0" cy="0"/>
          <a:chOff x="0" y="0"/>
          <a:chExt cx="0" cy="0"/>
        </a:xfrm>
      </p:grpSpPr>
      <p:sp>
        <p:nvSpPr>
          <p:cNvPr id="1098" name="Google Shape;1098;p209"/>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099" name="Google Shape;1099;p209"/>
          <p:cNvSpPr txBox="1">
            <a:spLocks noGrp="1"/>
          </p:cNvSpPr>
          <p:nvPr>
            <p:ph type="title" idx="2"/>
          </p:nvPr>
        </p:nvSpPr>
        <p:spPr>
          <a:xfrm>
            <a:off x="4571300" y="421568"/>
            <a:ext cx="3972000" cy="299100"/>
          </a:xfrm>
          <a:prstGeom prst="rect">
            <a:avLst/>
          </a:prstGeom>
        </p:spPr>
        <p:txBody>
          <a:bodyPr spcFirstLastPara="1" wrap="square" lIns="91425" tIns="91425" rIns="91425" bIns="54850" anchor="b" anchorCtr="0">
            <a:noAutofit/>
          </a:bodyPr>
          <a:lstStyle>
            <a:lvl1pPr lvl="0" algn="r" rtl="0">
              <a:spcBef>
                <a:spcPts val="0"/>
              </a:spcBef>
              <a:spcAft>
                <a:spcPts val="0"/>
              </a:spcAft>
              <a:buSzPts val="1800"/>
              <a:buNone/>
              <a:defRPr sz="1100" b="0">
                <a:solidFill>
                  <a:schemeClr val="accent4"/>
                </a:solidFill>
                <a:latin typeface="Poppins SemiBold"/>
                <a:ea typeface="Poppins SemiBold"/>
                <a:cs typeface="Poppins SemiBold"/>
                <a:sym typeface="Poppins SemiBold"/>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00" name="Google Shape;1100;p209"/>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900" b="0">
                <a:solidFill>
                  <a:schemeClr val="accent4"/>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01" name="Google Shape;1101;p209"/>
          <p:cNvSpPr/>
          <p:nvPr/>
        </p:nvSpPr>
        <p:spPr>
          <a:xfrm>
            <a:off x="2689600" y="1257175"/>
            <a:ext cx="6080400" cy="3632400"/>
          </a:xfrm>
          <a:prstGeom prst="rect">
            <a:avLst/>
          </a:prstGeom>
          <a:noFill/>
          <a:ln w="9525" cap="flat" cmpd="sng">
            <a:solidFill>
              <a:srgbClr val="F5F5F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matchingName="Title and table">
  <p:cSld name="CUSTOM_5_1">
    <p:bg>
      <p:bgPr>
        <a:noFill/>
        <a:effectLst/>
      </p:bgPr>
    </p:bg>
    <p:spTree>
      <p:nvGrpSpPr>
        <p:cNvPr id="1" name="Shape 1102"/>
        <p:cNvGrpSpPr/>
        <p:nvPr/>
      </p:nvGrpSpPr>
      <p:grpSpPr>
        <a:xfrm>
          <a:off x="0" y="0"/>
          <a:ext cx="0" cy="0"/>
          <a:chOff x="0" y="0"/>
          <a:chExt cx="0" cy="0"/>
        </a:xfrm>
      </p:grpSpPr>
      <p:sp>
        <p:nvSpPr>
          <p:cNvPr id="1103" name="Google Shape;1103;p210"/>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matchingName="Title and text table 1">
  <p:cSld name="CUSTOM_5_1_1">
    <p:bg>
      <p:bgPr>
        <a:noFill/>
        <a:effectLst/>
      </p:bgPr>
    </p:bg>
    <p:spTree>
      <p:nvGrpSpPr>
        <p:cNvPr id="1" name="Shape 1104"/>
        <p:cNvGrpSpPr/>
        <p:nvPr/>
      </p:nvGrpSpPr>
      <p:grpSpPr>
        <a:xfrm>
          <a:off x="0" y="0"/>
          <a:ext cx="0" cy="0"/>
          <a:chOff x="0" y="0"/>
          <a:chExt cx="0" cy="0"/>
        </a:xfrm>
      </p:grpSpPr>
      <p:sp>
        <p:nvSpPr>
          <p:cNvPr id="1105" name="Google Shape;1105;p211"/>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lnSpc>
                <a:spcPct val="115000"/>
              </a:lnSpc>
              <a:spcBef>
                <a:spcPts val="200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06" name="Google Shape;1106;p211"/>
          <p:cNvSpPr txBox="1">
            <a:spLocks noGrp="1"/>
          </p:cNvSpPr>
          <p:nvPr>
            <p:ph type="body" idx="1"/>
          </p:nvPr>
        </p:nvSpPr>
        <p:spPr>
          <a:xfrm>
            <a:off x="607200" y="1112200"/>
            <a:ext cx="7929600" cy="114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matchingName="Title and text table 2">
  <p:cSld name="CUSTOM_5_1_1_1">
    <p:bg>
      <p:bgPr>
        <a:noFill/>
        <a:effectLst/>
      </p:bgPr>
    </p:bg>
    <p:spTree>
      <p:nvGrpSpPr>
        <p:cNvPr id="1" name="Shape 1107"/>
        <p:cNvGrpSpPr/>
        <p:nvPr/>
      </p:nvGrpSpPr>
      <p:grpSpPr>
        <a:xfrm>
          <a:off x="0" y="0"/>
          <a:ext cx="0" cy="0"/>
          <a:chOff x="0" y="0"/>
          <a:chExt cx="0" cy="0"/>
        </a:xfrm>
      </p:grpSpPr>
      <p:sp>
        <p:nvSpPr>
          <p:cNvPr id="1108" name="Google Shape;1108;p212"/>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09" name="Google Shape;1109;p212"/>
          <p:cNvSpPr txBox="1">
            <a:spLocks noGrp="1"/>
          </p:cNvSpPr>
          <p:nvPr>
            <p:ph type="body" idx="1"/>
          </p:nvPr>
        </p:nvSpPr>
        <p:spPr>
          <a:xfrm>
            <a:off x="607200" y="1112200"/>
            <a:ext cx="7929600" cy="114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matchingName="Title and text table 3">
  <p:cSld name="CUSTOM_5_1_1_1_1">
    <p:bg>
      <p:bgPr>
        <a:noFill/>
        <a:effectLst/>
      </p:bgPr>
    </p:bg>
    <p:spTree>
      <p:nvGrpSpPr>
        <p:cNvPr id="1" name="Shape 1110"/>
        <p:cNvGrpSpPr/>
        <p:nvPr/>
      </p:nvGrpSpPr>
      <p:grpSpPr>
        <a:xfrm>
          <a:off x="0" y="0"/>
          <a:ext cx="0" cy="0"/>
          <a:chOff x="0" y="0"/>
          <a:chExt cx="0" cy="0"/>
        </a:xfrm>
      </p:grpSpPr>
      <p:sp>
        <p:nvSpPr>
          <p:cNvPr id="1111" name="Google Shape;1111;p213"/>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12" name="Google Shape;1112;p213"/>
          <p:cNvSpPr txBox="1">
            <a:spLocks noGrp="1"/>
          </p:cNvSpPr>
          <p:nvPr>
            <p:ph type="body" idx="1"/>
          </p:nvPr>
        </p:nvSpPr>
        <p:spPr>
          <a:xfrm>
            <a:off x="4595925" y="2001050"/>
            <a:ext cx="3057300" cy="143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sz="1400"/>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matchingName="Title and text table 4">
  <p:cSld name="CUSTOM_5_1_1_1_1_1">
    <p:bg>
      <p:bgPr>
        <a:noFill/>
        <a:effectLst/>
      </p:bgPr>
    </p:bg>
    <p:spTree>
      <p:nvGrpSpPr>
        <p:cNvPr id="1" name="Shape 1113"/>
        <p:cNvGrpSpPr/>
        <p:nvPr/>
      </p:nvGrpSpPr>
      <p:grpSpPr>
        <a:xfrm>
          <a:off x="0" y="0"/>
          <a:ext cx="0" cy="0"/>
          <a:chOff x="0" y="0"/>
          <a:chExt cx="0" cy="0"/>
        </a:xfrm>
      </p:grpSpPr>
      <p:sp>
        <p:nvSpPr>
          <p:cNvPr id="1114" name="Google Shape;1114;p214"/>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15" name="Google Shape;1115;p214"/>
          <p:cNvSpPr txBox="1">
            <a:spLocks noGrp="1"/>
          </p:cNvSpPr>
          <p:nvPr>
            <p:ph type="body" idx="1"/>
          </p:nvPr>
        </p:nvSpPr>
        <p:spPr>
          <a:xfrm>
            <a:off x="607200" y="1112200"/>
            <a:ext cx="7929600" cy="7860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100"/>
            </a:lvl1pPr>
            <a:lvl2pPr marL="914400" lvl="1" indent="-304800" rtl="0">
              <a:lnSpc>
                <a:spcPct val="125000"/>
              </a:lnSpc>
              <a:spcBef>
                <a:spcPts val="0"/>
              </a:spcBef>
              <a:spcAft>
                <a:spcPts val="0"/>
              </a:spcAft>
              <a:buSzPts val="1200"/>
              <a:buChar char="○"/>
              <a:defRPr sz="1100"/>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hapter title, text and bullet point">
  <p:cSld name="CUSTOM_1_2_1">
    <p:spTree>
      <p:nvGrpSpPr>
        <p:cNvPr id="1" name="Shape 88"/>
        <p:cNvGrpSpPr/>
        <p:nvPr/>
      </p:nvGrpSpPr>
      <p:grpSpPr>
        <a:xfrm>
          <a:off x="0" y="0"/>
          <a:ext cx="0" cy="0"/>
          <a:chOff x="0" y="0"/>
          <a:chExt cx="0" cy="0"/>
        </a:xfrm>
      </p:grpSpPr>
      <p:sp>
        <p:nvSpPr>
          <p:cNvPr id="89" name="Google Shape;89;p23"/>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23"/>
          <p:cNvSpPr txBox="1">
            <a:spLocks noGrp="1"/>
          </p:cNvSpPr>
          <p:nvPr>
            <p:ph type="body" idx="1"/>
          </p:nvPr>
        </p:nvSpPr>
        <p:spPr>
          <a:xfrm>
            <a:off x="607200" y="1788194"/>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91" name="Google Shape;91;p23"/>
          <p:cNvSpPr txBox="1">
            <a:spLocks noGrp="1"/>
          </p:cNvSpPr>
          <p:nvPr>
            <p:ph type="body" idx="2"/>
          </p:nvPr>
        </p:nvSpPr>
        <p:spPr>
          <a:xfrm>
            <a:off x="607200" y="2982094"/>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matchingName="Title and text table 5">
  <p:cSld name="CUSTOM_5_1_1_1_1_1_1">
    <p:bg>
      <p:bgPr>
        <a:noFill/>
        <a:effectLst/>
      </p:bgPr>
    </p:bg>
    <p:spTree>
      <p:nvGrpSpPr>
        <p:cNvPr id="1" name="Shape 1116"/>
        <p:cNvGrpSpPr/>
        <p:nvPr/>
      </p:nvGrpSpPr>
      <p:grpSpPr>
        <a:xfrm>
          <a:off x="0" y="0"/>
          <a:ext cx="0" cy="0"/>
          <a:chOff x="0" y="0"/>
          <a:chExt cx="0" cy="0"/>
        </a:xfrm>
      </p:grpSpPr>
      <p:sp>
        <p:nvSpPr>
          <p:cNvPr id="1117" name="Google Shape;1117;p215"/>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18" name="Google Shape;1118;p215"/>
          <p:cNvSpPr txBox="1">
            <a:spLocks noGrp="1"/>
          </p:cNvSpPr>
          <p:nvPr>
            <p:ph type="body" idx="1"/>
          </p:nvPr>
        </p:nvSpPr>
        <p:spPr>
          <a:xfrm>
            <a:off x="607200" y="1112200"/>
            <a:ext cx="7929600" cy="12783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100"/>
            </a:lvl1pPr>
            <a:lvl2pPr marL="914400" lvl="1" indent="-304800" rtl="0">
              <a:lnSpc>
                <a:spcPct val="125000"/>
              </a:lnSpc>
              <a:spcBef>
                <a:spcPts val="0"/>
              </a:spcBef>
              <a:spcAft>
                <a:spcPts val="0"/>
              </a:spcAft>
              <a:buSzPts val="1200"/>
              <a:buChar char="○"/>
              <a:defRPr sz="1100"/>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matchingName="Title and text table 6">
  <p:cSld name="CUSTOM_5_1_1_1_1_1_1_1">
    <p:bg>
      <p:bgPr>
        <a:noFill/>
        <a:effectLst/>
      </p:bgPr>
    </p:bg>
    <p:spTree>
      <p:nvGrpSpPr>
        <p:cNvPr id="1" name="Shape 1119"/>
        <p:cNvGrpSpPr/>
        <p:nvPr/>
      </p:nvGrpSpPr>
      <p:grpSpPr>
        <a:xfrm>
          <a:off x="0" y="0"/>
          <a:ext cx="0" cy="0"/>
          <a:chOff x="0" y="0"/>
          <a:chExt cx="0" cy="0"/>
        </a:xfrm>
      </p:grpSpPr>
      <p:sp>
        <p:nvSpPr>
          <p:cNvPr id="1120" name="Google Shape;1120;p216"/>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21" name="Google Shape;1121;p216"/>
          <p:cNvSpPr txBox="1">
            <a:spLocks noGrp="1"/>
          </p:cNvSpPr>
          <p:nvPr>
            <p:ph type="body" idx="1"/>
          </p:nvPr>
        </p:nvSpPr>
        <p:spPr>
          <a:xfrm>
            <a:off x="607200" y="1112200"/>
            <a:ext cx="7929600" cy="555000"/>
          </a:xfrm>
          <a:prstGeom prst="rect">
            <a:avLst/>
          </a:prstGeom>
        </p:spPr>
        <p:txBody>
          <a:bodyPr spcFirstLastPara="1" wrap="square" lIns="91425" tIns="91425" rIns="91425" bIns="91425" anchor="t" anchorCtr="0">
            <a:noAutofit/>
          </a:bodyPr>
          <a:lstStyle>
            <a:lvl1pPr marL="457200" lvl="0" indent="-317500" rtl="0">
              <a:lnSpc>
                <a:spcPct val="125000"/>
              </a:lnSpc>
              <a:spcBef>
                <a:spcPts val="0"/>
              </a:spcBef>
              <a:spcAft>
                <a:spcPts val="0"/>
              </a:spcAft>
              <a:buSzPts val="1400"/>
              <a:buChar char="●"/>
              <a:defRPr sz="1100"/>
            </a:lvl1pPr>
            <a:lvl2pPr marL="914400" lvl="1" indent="-304800" rtl="0">
              <a:spcBef>
                <a:spcPts val="0"/>
              </a:spcBef>
              <a:spcAft>
                <a:spcPts val="0"/>
              </a:spcAft>
              <a:buSzPts val="1200"/>
              <a:buChar char="○"/>
              <a:defRPr sz="1400"/>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matchingName="Agenda 2">
  <p:cSld name="CUSTOM_6">
    <p:bg>
      <p:bgPr>
        <a:solidFill>
          <a:schemeClr val="dk1"/>
        </a:solidFill>
        <a:effectLst/>
      </p:bgPr>
    </p:bg>
    <p:spTree>
      <p:nvGrpSpPr>
        <p:cNvPr id="1" name="Shape 1122"/>
        <p:cNvGrpSpPr/>
        <p:nvPr/>
      </p:nvGrpSpPr>
      <p:grpSpPr>
        <a:xfrm>
          <a:off x="0" y="0"/>
          <a:ext cx="0" cy="0"/>
          <a:chOff x="0" y="0"/>
          <a:chExt cx="0" cy="0"/>
        </a:xfrm>
      </p:grpSpPr>
      <p:sp>
        <p:nvSpPr>
          <p:cNvPr id="1123" name="Google Shape;1123;p21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matchingName="Agenda 3 ">
  <p:cSld name="CUSTOM_6_1">
    <p:bg>
      <p:bgPr>
        <a:solidFill>
          <a:schemeClr val="lt2"/>
        </a:solidFill>
        <a:effectLst/>
      </p:bgPr>
    </p:bg>
    <p:spTree>
      <p:nvGrpSpPr>
        <p:cNvPr id="1" name="Shape 1124"/>
        <p:cNvGrpSpPr/>
        <p:nvPr/>
      </p:nvGrpSpPr>
      <p:grpSpPr>
        <a:xfrm>
          <a:off x="0" y="0"/>
          <a:ext cx="0" cy="0"/>
          <a:chOff x="0" y="0"/>
          <a:chExt cx="0" cy="0"/>
        </a:xfrm>
      </p:grpSpPr>
      <p:sp>
        <p:nvSpPr>
          <p:cNvPr id="1125" name="Google Shape;1125;p21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AutoNum type="arabicPeriod"/>
              <a:defRPr sz="1800" b="1">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matchingName="Exercise">
  <p:cSld name="CUSTOM_7">
    <p:spTree>
      <p:nvGrpSpPr>
        <p:cNvPr id="1" name="Shape 1126"/>
        <p:cNvGrpSpPr/>
        <p:nvPr/>
      </p:nvGrpSpPr>
      <p:grpSpPr>
        <a:xfrm>
          <a:off x="0" y="0"/>
          <a:ext cx="0" cy="0"/>
          <a:chOff x="0" y="0"/>
          <a:chExt cx="0" cy="0"/>
        </a:xfrm>
      </p:grpSpPr>
      <p:sp>
        <p:nvSpPr>
          <p:cNvPr id="1127" name="Google Shape;1127;p219"/>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28" name="Google Shape;1128;p219"/>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29" name="Google Shape;1129;p219"/>
          <p:cNvSpPr txBox="1">
            <a:spLocks noGrp="1"/>
          </p:cNvSpPr>
          <p:nvPr>
            <p:ph type="body" idx="2"/>
          </p:nvPr>
        </p:nvSpPr>
        <p:spPr>
          <a:xfrm>
            <a:off x="607200"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30" name="Google Shape;1130;p219"/>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31" name="Google Shape;1131;p219"/>
          <p:cNvSpPr txBox="1">
            <a:spLocks noGrp="1"/>
          </p:cNvSpPr>
          <p:nvPr>
            <p:ph type="body" idx="4"/>
          </p:nvPr>
        </p:nvSpPr>
        <p:spPr>
          <a:xfrm>
            <a:off x="4589628"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32" name="Google Shape;1132;p219"/>
          <p:cNvSpPr txBox="1">
            <a:spLocks noGrp="1"/>
          </p:cNvSpPr>
          <p:nvPr>
            <p:ph type="subTitle" idx="5"/>
          </p:nvPr>
        </p:nvSpPr>
        <p:spPr>
          <a:xfrm>
            <a:off x="638800" y="4305050"/>
            <a:ext cx="3259200" cy="309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1400"/>
              <a:buNone/>
              <a:defRPr sz="10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33"/>
        <p:cNvGrpSpPr/>
        <p:nvPr/>
      </p:nvGrpSpPr>
      <p:grpSpPr>
        <a:xfrm>
          <a:off x="0" y="0"/>
          <a:ext cx="0" cy="0"/>
          <a:chOff x="0" y="0"/>
          <a:chExt cx="0" cy="0"/>
        </a:xfrm>
      </p:grpSpPr>
      <p:sp>
        <p:nvSpPr>
          <p:cNvPr id="1134" name="Google Shape;1134;p220"/>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35" name="Google Shape;1135;p2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matchingName="Idea principal 1">
  <p:cSld name="MAIN_POINT_1">
    <p:bg>
      <p:bgPr>
        <a:solidFill>
          <a:schemeClr val="dk1"/>
        </a:solidFill>
        <a:effectLst/>
      </p:bgPr>
    </p:bg>
    <p:spTree>
      <p:nvGrpSpPr>
        <p:cNvPr id="1" name="Shape 1136"/>
        <p:cNvGrpSpPr/>
        <p:nvPr/>
      </p:nvGrpSpPr>
      <p:grpSpPr>
        <a:xfrm>
          <a:off x="0" y="0"/>
          <a:ext cx="0" cy="0"/>
          <a:chOff x="0" y="0"/>
          <a:chExt cx="0" cy="0"/>
        </a:xfrm>
      </p:grpSpPr>
      <p:sp>
        <p:nvSpPr>
          <p:cNvPr id="1137" name="Google Shape;1137;p221"/>
          <p:cNvSpPr txBox="1">
            <a:spLocks noGrp="1"/>
          </p:cNvSpPr>
          <p:nvPr>
            <p:ph type="title"/>
          </p:nvPr>
        </p:nvSpPr>
        <p:spPr>
          <a:xfrm>
            <a:off x="905186" y="780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38" name="Google Shape;1138;p2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matchingName="Title and big picture">
  <p:cSld name="CAPTION_ONLY">
    <p:bg>
      <p:bgPr>
        <a:solidFill>
          <a:schemeClr val="dk1"/>
        </a:solidFill>
        <a:effectLst/>
      </p:bgPr>
    </p:bg>
    <p:spTree>
      <p:nvGrpSpPr>
        <p:cNvPr id="1" name="Shape 1139"/>
        <p:cNvGrpSpPr/>
        <p:nvPr/>
      </p:nvGrpSpPr>
      <p:grpSpPr>
        <a:xfrm>
          <a:off x="0" y="0"/>
          <a:ext cx="0" cy="0"/>
          <a:chOff x="0" y="0"/>
          <a:chExt cx="0" cy="0"/>
        </a:xfrm>
      </p:grpSpPr>
      <p:sp>
        <p:nvSpPr>
          <p:cNvPr id="1140" name="Google Shape;1140;p2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41" name="Google Shape;1141;p222"/>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matchingName="Quote 1">
  <p:cSld name="CUSTOM_4">
    <p:bg>
      <p:bgPr>
        <a:solidFill>
          <a:schemeClr val="dk1"/>
        </a:solidFill>
        <a:effectLst/>
      </p:bgPr>
    </p:bg>
    <p:spTree>
      <p:nvGrpSpPr>
        <p:cNvPr id="1" name="Shape 1142"/>
        <p:cNvGrpSpPr/>
        <p:nvPr/>
      </p:nvGrpSpPr>
      <p:grpSpPr>
        <a:xfrm>
          <a:off x="0" y="0"/>
          <a:ext cx="0" cy="0"/>
          <a:chOff x="0" y="0"/>
          <a:chExt cx="0" cy="0"/>
        </a:xfrm>
      </p:grpSpPr>
      <p:sp>
        <p:nvSpPr>
          <p:cNvPr id="1143" name="Google Shape;1143;p223"/>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44" name="Google Shape;1144;p223"/>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45" name="Google Shape;1145;p223"/>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46" name="Google Shape;1146;p223"/>
          <p:cNvSpPr/>
          <p:nvPr/>
        </p:nvSpPr>
        <p:spPr>
          <a:xfrm flipH="1">
            <a:off x="4572000" y="155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matchingName="Quote 2">
  <p:cSld name="CUSTOM_4_2">
    <p:bg>
      <p:bgPr>
        <a:solidFill>
          <a:schemeClr val="dk1"/>
        </a:solidFill>
        <a:effectLst/>
      </p:bgPr>
    </p:bg>
    <p:spTree>
      <p:nvGrpSpPr>
        <p:cNvPr id="1" name="Shape 1147"/>
        <p:cNvGrpSpPr/>
        <p:nvPr/>
      </p:nvGrpSpPr>
      <p:grpSpPr>
        <a:xfrm>
          <a:off x="0" y="0"/>
          <a:ext cx="0" cy="0"/>
          <a:chOff x="0" y="0"/>
          <a:chExt cx="0" cy="0"/>
        </a:xfrm>
      </p:grpSpPr>
      <p:sp>
        <p:nvSpPr>
          <p:cNvPr id="1148" name="Google Shape;1148;p224"/>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49" name="Google Shape;1149;p224"/>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50" name="Google Shape;1150;p224"/>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51" name="Google Shape;1151;p224"/>
          <p:cNvSpPr/>
          <p:nvPr/>
        </p:nvSpPr>
        <p:spPr>
          <a:xfrm rot="10800000">
            <a:off x="457200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hapter title and list">
  <p:cSld name="CUSTOM_1_1">
    <p:spTree>
      <p:nvGrpSpPr>
        <p:cNvPr id="1" name="Shape 92"/>
        <p:cNvGrpSpPr/>
        <p:nvPr/>
      </p:nvGrpSpPr>
      <p:grpSpPr>
        <a:xfrm>
          <a:off x="0" y="0"/>
          <a:ext cx="0" cy="0"/>
          <a:chOff x="0" y="0"/>
          <a:chExt cx="0" cy="0"/>
        </a:xfrm>
      </p:grpSpPr>
      <p:sp>
        <p:nvSpPr>
          <p:cNvPr id="93" name="Google Shape;93;p2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24"/>
          <p:cNvSpPr txBox="1">
            <a:spLocks noGrp="1"/>
          </p:cNvSpPr>
          <p:nvPr>
            <p:ph type="body" idx="1"/>
          </p:nvPr>
        </p:nvSpPr>
        <p:spPr>
          <a:xfrm>
            <a:off x="607200" y="1765610"/>
            <a:ext cx="3936000" cy="267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matchingName="Quote 4">
  <p:cSld name="CUSTOM_4_2_2">
    <p:bg>
      <p:bgPr>
        <a:solidFill>
          <a:schemeClr val="dk1"/>
        </a:solidFill>
        <a:effectLst/>
      </p:bgPr>
    </p:bg>
    <p:spTree>
      <p:nvGrpSpPr>
        <p:cNvPr id="1" name="Shape 1152"/>
        <p:cNvGrpSpPr/>
        <p:nvPr/>
      </p:nvGrpSpPr>
      <p:grpSpPr>
        <a:xfrm>
          <a:off x="0" y="0"/>
          <a:ext cx="0" cy="0"/>
          <a:chOff x="0" y="0"/>
          <a:chExt cx="0" cy="0"/>
        </a:xfrm>
      </p:grpSpPr>
      <p:sp>
        <p:nvSpPr>
          <p:cNvPr id="1153" name="Google Shape;1153;p225"/>
          <p:cNvSpPr txBox="1">
            <a:spLocks noGrp="1"/>
          </p:cNvSpPr>
          <p:nvPr>
            <p:ph type="title"/>
          </p:nvPr>
        </p:nvSpPr>
        <p:spPr>
          <a:xfrm>
            <a:off x="607200" y="1026550"/>
            <a:ext cx="3936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54" name="Google Shape;1154;p225"/>
          <p:cNvSpPr txBox="1">
            <a:spLocks noGrp="1"/>
          </p:cNvSpPr>
          <p:nvPr>
            <p:ph type="body" idx="1"/>
          </p:nvPr>
        </p:nvSpPr>
        <p:spPr>
          <a:xfrm>
            <a:off x="607200" y="1781025"/>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1155" name="Google Shape;1155;p225"/>
          <p:cNvSpPr txBox="1">
            <a:spLocks noGrp="1"/>
          </p:cNvSpPr>
          <p:nvPr>
            <p:ph type="body" idx="2"/>
          </p:nvPr>
        </p:nvSpPr>
        <p:spPr>
          <a:xfrm>
            <a:off x="607200" y="2640250"/>
            <a:ext cx="3936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1156" name="Google Shape;1156;p225"/>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matchingName="Quote 5">
  <p:cSld name="CUSTOM_4_2_2_1">
    <p:bg>
      <p:bgPr>
        <a:solidFill>
          <a:schemeClr val="dk1"/>
        </a:solidFill>
        <a:effectLst/>
      </p:bgPr>
    </p:bg>
    <p:spTree>
      <p:nvGrpSpPr>
        <p:cNvPr id="1" name="Shape 1157"/>
        <p:cNvGrpSpPr/>
        <p:nvPr/>
      </p:nvGrpSpPr>
      <p:grpSpPr>
        <a:xfrm>
          <a:off x="0" y="0"/>
          <a:ext cx="0" cy="0"/>
          <a:chOff x="0" y="0"/>
          <a:chExt cx="0" cy="0"/>
        </a:xfrm>
      </p:grpSpPr>
      <p:sp>
        <p:nvSpPr>
          <p:cNvPr id="1158" name="Google Shape;1158;p226"/>
          <p:cNvSpPr txBox="1">
            <a:spLocks noGrp="1"/>
          </p:cNvSpPr>
          <p:nvPr>
            <p:ph type="title"/>
          </p:nvPr>
        </p:nvSpPr>
        <p:spPr>
          <a:xfrm>
            <a:off x="607200" y="1026550"/>
            <a:ext cx="3279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59" name="Google Shape;1159;p226"/>
          <p:cNvSpPr txBox="1">
            <a:spLocks noGrp="1"/>
          </p:cNvSpPr>
          <p:nvPr>
            <p:ph type="body" idx="1"/>
          </p:nvPr>
        </p:nvSpPr>
        <p:spPr>
          <a:xfrm>
            <a:off x="607200" y="1781025"/>
            <a:ext cx="3279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1160" name="Google Shape;1160;p226"/>
          <p:cNvSpPr txBox="1">
            <a:spLocks noGrp="1"/>
          </p:cNvSpPr>
          <p:nvPr>
            <p:ph type="body" idx="2"/>
          </p:nvPr>
        </p:nvSpPr>
        <p:spPr>
          <a:xfrm>
            <a:off x="607200" y="2640250"/>
            <a:ext cx="3279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1161" name="Google Shape;1161;p226"/>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matchingName="Quote 6">
  <p:cSld name="CUSTOM_4_2_2_1_2">
    <p:bg>
      <p:bgPr>
        <a:solidFill>
          <a:schemeClr val="dk1"/>
        </a:solidFill>
        <a:effectLst/>
      </p:bgPr>
    </p:bg>
    <p:spTree>
      <p:nvGrpSpPr>
        <p:cNvPr id="1" name="Shape 1162"/>
        <p:cNvGrpSpPr/>
        <p:nvPr/>
      </p:nvGrpSpPr>
      <p:grpSpPr>
        <a:xfrm>
          <a:off x="0" y="0"/>
          <a:ext cx="0" cy="0"/>
          <a:chOff x="0" y="0"/>
          <a:chExt cx="0" cy="0"/>
        </a:xfrm>
      </p:grpSpPr>
      <p:sp>
        <p:nvSpPr>
          <p:cNvPr id="1163" name="Google Shape;1163;p227"/>
          <p:cNvSpPr txBox="1">
            <a:spLocks noGrp="1"/>
          </p:cNvSpPr>
          <p:nvPr>
            <p:ph type="title"/>
          </p:nvPr>
        </p:nvSpPr>
        <p:spPr>
          <a:xfrm flipH="1">
            <a:off x="5273700" y="1026550"/>
            <a:ext cx="32607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1164" name="Google Shape;1164;p227"/>
          <p:cNvSpPr txBox="1">
            <a:spLocks noGrp="1"/>
          </p:cNvSpPr>
          <p:nvPr>
            <p:ph type="body" idx="1"/>
          </p:nvPr>
        </p:nvSpPr>
        <p:spPr>
          <a:xfrm flipH="1">
            <a:off x="5273700" y="1781025"/>
            <a:ext cx="326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1165" name="Google Shape;1165;p227"/>
          <p:cNvSpPr txBox="1">
            <a:spLocks noGrp="1"/>
          </p:cNvSpPr>
          <p:nvPr>
            <p:ph type="body" idx="2"/>
          </p:nvPr>
        </p:nvSpPr>
        <p:spPr>
          <a:xfrm flipH="1">
            <a:off x="5273700" y="2640250"/>
            <a:ext cx="32607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1166" name="Google Shape;1166;p227"/>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matchingName="Quote 7">
  <p:cSld name="CUSTOM_4_2_2_1_1">
    <p:bg>
      <p:bgPr>
        <a:solidFill>
          <a:schemeClr val="lt1"/>
        </a:solidFill>
        <a:effectLst/>
      </p:bgPr>
    </p:bg>
    <p:spTree>
      <p:nvGrpSpPr>
        <p:cNvPr id="1" name="Shape 1167"/>
        <p:cNvGrpSpPr/>
        <p:nvPr/>
      </p:nvGrpSpPr>
      <p:grpSpPr>
        <a:xfrm>
          <a:off x="0" y="0"/>
          <a:ext cx="0" cy="0"/>
          <a:chOff x="0" y="0"/>
          <a:chExt cx="0" cy="0"/>
        </a:xfrm>
      </p:grpSpPr>
      <p:sp>
        <p:nvSpPr>
          <p:cNvPr id="1168" name="Google Shape;1168;p228"/>
          <p:cNvSpPr txBox="1">
            <a:spLocks noGrp="1"/>
          </p:cNvSpPr>
          <p:nvPr>
            <p:ph type="title"/>
          </p:nvPr>
        </p:nvSpPr>
        <p:spPr>
          <a:xfrm>
            <a:off x="607200" y="1026550"/>
            <a:ext cx="32766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169" name="Google Shape;1169;p228"/>
          <p:cNvSpPr txBox="1">
            <a:spLocks noGrp="1"/>
          </p:cNvSpPr>
          <p:nvPr>
            <p:ph type="body" idx="1"/>
          </p:nvPr>
        </p:nvSpPr>
        <p:spPr>
          <a:xfrm>
            <a:off x="607200" y="1781025"/>
            <a:ext cx="32766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70" name="Google Shape;1170;p228"/>
          <p:cNvSpPr txBox="1">
            <a:spLocks noGrp="1"/>
          </p:cNvSpPr>
          <p:nvPr>
            <p:ph type="body" idx="2"/>
          </p:nvPr>
        </p:nvSpPr>
        <p:spPr>
          <a:xfrm>
            <a:off x="607200" y="2640250"/>
            <a:ext cx="32766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71" name="Google Shape;1171;p228"/>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matchingName="Quote 8">
  <p:cSld name="CUSTOM_4_2_2_1_1_1">
    <p:bg>
      <p:bgPr>
        <a:solidFill>
          <a:schemeClr val="lt1"/>
        </a:solidFill>
        <a:effectLst/>
      </p:bgPr>
    </p:bg>
    <p:spTree>
      <p:nvGrpSpPr>
        <p:cNvPr id="1" name="Shape 1172"/>
        <p:cNvGrpSpPr/>
        <p:nvPr/>
      </p:nvGrpSpPr>
      <p:grpSpPr>
        <a:xfrm>
          <a:off x="0" y="0"/>
          <a:ext cx="0" cy="0"/>
          <a:chOff x="0" y="0"/>
          <a:chExt cx="0" cy="0"/>
        </a:xfrm>
      </p:grpSpPr>
      <p:sp>
        <p:nvSpPr>
          <p:cNvPr id="1173" name="Google Shape;1173;p229"/>
          <p:cNvSpPr txBox="1">
            <a:spLocks noGrp="1"/>
          </p:cNvSpPr>
          <p:nvPr>
            <p:ph type="title"/>
          </p:nvPr>
        </p:nvSpPr>
        <p:spPr>
          <a:xfrm flipH="1">
            <a:off x="5254500" y="1026550"/>
            <a:ext cx="32799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1174" name="Google Shape;1174;p229"/>
          <p:cNvSpPr txBox="1">
            <a:spLocks noGrp="1"/>
          </p:cNvSpPr>
          <p:nvPr>
            <p:ph type="body" idx="1"/>
          </p:nvPr>
        </p:nvSpPr>
        <p:spPr>
          <a:xfrm flipH="1">
            <a:off x="5254500" y="1781025"/>
            <a:ext cx="32799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75" name="Google Shape;1175;p229"/>
          <p:cNvSpPr txBox="1">
            <a:spLocks noGrp="1"/>
          </p:cNvSpPr>
          <p:nvPr>
            <p:ph type="body" idx="2"/>
          </p:nvPr>
        </p:nvSpPr>
        <p:spPr>
          <a:xfrm flipH="1">
            <a:off x="5254500" y="2640250"/>
            <a:ext cx="32799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76" name="Google Shape;1176;p229"/>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matchingName="Quote 3">
  <p:cSld name="CUSTOM_4_2_1">
    <p:bg>
      <p:bgPr>
        <a:solidFill>
          <a:schemeClr val="lt1"/>
        </a:solidFill>
        <a:effectLst/>
      </p:bgPr>
    </p:bg>
    <p:spTree>
      <p:nvGrpSpPr>
        <p:cNvPr id="1" name="Shape 1177"/>
        <p:cNvGrpSpPr/>
        <p:nvPr/>
      </p:nvGrpSpPr>
      <p:grpSpPr>
        <a:xfrm>
          <a:off x="0" y="0"/>
          <a:ext cx="0" cy="0"/>
          <a:chOff x="0" y="0"/>
          <a:chExt cx="0" cy="0"/>
        </a:xfrm>
      </p:grpSpPr>
      <p:sp>
        <p:nvSpPr>
          <p:cNvPr id="1178" name="Google Shape;1178;p230"/>
          <p:cNvSpPr txBox="1">
            <a:spLocks noGrp="1"/>
          </p:cNvSpPr>
          <p:nvPr>
            <p:ph type="title"/>
          </p:nvPr>
        </p:nvSpPr>
        <p:spPr>
          <a:xfrm>
            <a:off x="5273704"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000" b="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1179" name="Google Shape;1179;p230"/>
          <p:cNvSpPr txBox="1">
            <a:spLocks noGrp="1"/>
          </p:cNvSpPr>
          <p:nvPr>
            <p:ph type="subTitle" idx="1"/>
          </p:nvPr>
        </p:nvSpPr>
        <p:spPr>
          <a:xfrm>
            <a:off x="5273708"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80" name="Google Shape;1180;p230"/>
          <p:cNvSpPr txBox="1">
            <a:spLocks noGrp="1"/>
          </p:cNvSpPr>
          <p:nvPr>
            <p:ph type="title" idx="2"/>
          </p:nvPr>
        </p:nvSpPr>
        <p:spPr>
          <a:xfrm>
            <a:off x="5273704"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1181" name="Google Shape;1181;p230"/>
          <p:cNvSpPr/>
          <p:nvPr/>
        </p:nvSpPr>
        <p:spPr>
          <a:xfrm>
            <a:off x="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matchingName="Quote ">
  <p:cSld name="CUSTOM_4_1">
    <p:bg>
      <p:bgPr>
        <a:solidFill>
          <a:schemeClr val="dk1"/>
        </a:solidFill>
        <a:effectLst/>
      </p:bgPr>
    </p:bg>
    <p:spTree>
      <p:nvGrpSpPr>
        <p:cNvPr id="1" name="Shape 1182"/>
        <p:cNvGrpSpPr/>
        <p:nvPr/>
      </p:nvGrpSpPr>
      <p:grpSpPr>
        <a:xfrm>
          <a:off x="0" y="0"/>
          <a:ext cx="0" cy="0"/>
          <a:chOff x="0" y="0"/>
          <a:chExt cx="0" cy="0"/>
        </a:xfrm>
      </p:grpSpPr>
      <p:sp>
        <p:nvSpPr>
          <p:cNvPr id="1183" name="Google Shape;1183;p231"/>
          <p:cNvSpPr txBox="1">
            <a:spLocks noGrp="1"/>
          </p:cNvSpPr>
          <p:nvPr>
            <p:ph type="title"/>
          </p:nvPr>
        </p:nvSpPr>
        <p:spPr>
          <a:xfrm>
            <a:off x="917436" y="3711750"/>
            <a:ext cx="3609300" cy="4152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84" name="Google Shape;1184;p231"/>
          <p:cNvSpPr txBox="1">
            <a:spLocks noGrp="1"/>
          </p:cNvSpPr>
          <p:nvPr>
            <p:ph type="subTitle" idx="1"/>
          </p:nvPr>
        </p:nvSpPr>
        <p:spPr>
          <a:xfrm>
            <a:off x="917436" y="2384875"/>
            <a:ext cx="52635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2300"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5"/>
        <p:cNvGrpSpPr/>
        <p:nvPr/>
      </p:nvGrpSpPr>
      <p:grpSpPr>
        <a:xfrm>
          <a:off x="0" y="0"/>
          <a:ext cx="0" cy="0"/>
          <a:chOff x="0" y="0"/>
          <a:chExt cx="0" cy="0"/>
        </a:xfrm>
      </p:grpSpPr>
      <p:sp>
        <p:nvSpPr>
          <p:cNvPr id="1186" name="Google Shape;1186;p2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hapter title and bullet point 1">
  <p:cSld name="CUSTOM_1_1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7" name="Google Shape;97;p25"/>
          <p:cNvSpPr txBox="1">
            <a:spLocks noGrp="1"/>
          </p:cNvSpPr>
          <p:nvPr>
            <p:ph type="body" idx="1"/>
          </p:nvPr>
        </p:nvSpPr>
        <p:spPr>
          <a:xfrm>
            <a:off x="607200" y="1765607"/>
            <a:ext cx="3936000" cy="266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hapter title and bullet point 2">
  <p:cSld name="CUSTOM_1_1_1_1">
    <p:spTree>
      <p:nvGrpSpPr>
        <p:cNvPr id="1" name="Shape 98"/>
        <p:cNvGrpSpPr/>
        <p:nvPr/>
      </p:nvGrpSpPr>
      <p:grpSpPr>
        <a:xfrm>
          <a:off x="0" y="0"/>
          <a:ext cx="0" cy="0"/>
          <a:chOff x="0" y="0"/>
          <a:chExt cx="0" cy="0"/>
        </a:xfrm>
      </p:grpSpPr>
      <p:sp>
        <p:nvSpPr>
          <p:cNvPr id="99" name="Google Shape;99;p26"/>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0" name="Google Shape;100;p26"/>
          <p:cNvSpPr txBox="1">
            <a:spLocks noGrp="1"/>
          </p:cNvSpPr>
          <p:nvPr>
            <p:ph type="body" idx="1"/>
          </p:nvPr>
        </p:nvSpPr>
        <p:spPr>
          <a:xfrm>
            <a:off x="607200" y="1565350"/>
            <a:ext cx="4607400" cy="3042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ontent title and one column" type="tx">
  <p:cSld name="TITLE_AND_BODY">
    <p:spTree>
      <p:nvGrpSpPr>
        <p:cNvPr id="1" name="Shape 101"/>
        <p:cNvGrpSpPr/>
        <p:nvPr/>
      </p:nvGrpSpPr>
      <p:grpSpPr>
        <a:xfrm>
          <a:off x="0" y="0"/>
          <a:ext cx="0" cy="0"/>
          <a:chOff x="0" y="0"/>
          <a:chExt cx="0" cy="0"/>
        </a:xfrm>
      </p:grpSpPr>
      <p:sp>
        <p:nvSpPr>
          <p:cNvPr id="102" name="Google Shape;102;p27"/>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3" name="Google Shape;103;p27"/>
          <p:cNvSpPr txBox="1">
            <a:spLocks noGrp="1"/>
          </p:cNvSpPr>
          <p:nvPr>
            <p:ph type="body" idx="1"/>
          </p:nvPr>
        </p:nvSpPr>
        <p:spPr>
          <a:xfrm>
            <a:off x="607200" y="1765237"/>
            <a:ext cx="3290700" cy="120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04" name="Google Shape;10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ntent title and one column + picture">
  <p:cSld name="TITLE_AND_BODY_1">
    <p:spTree>
      <p:nvGrpSpPr>
        <p:cNvPr id="1" name="Shape 105"/>
        <p:cNvGrpSpPr/>
        <p:nvPr/>
      </p:nvGrpSpPr>
      <p:grpSpPr>
        <a:xfrm>
          <a:off x="0" y="0"/>
          <a:ext cx="0" cy="0"/>
          <a:chOff x="0" y="0"/>
          <a:chExt cx="0" cy="0"/>
        </a:xfrm>
      </p:grpSpPr>
      <p:sp>
        <p:nvSpPr>
          <p:cNvPr id="106" name="Google Shape;106;p28"/>
          <p:cNvSpPr txBox="1">
            <a:spLocks noGrp="1"/>
          </p:cNvSpPr>
          <p:nvPr>
            <p:ph type="title"/>
          </p:nvPr>
        </p:nvSpPr>
        <p:spPr>
          <a:xfrm>
            <a:off x="607200" y="1026550"/>
            <a:ext cx="39360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7" name="Google Shape;107;p28"/>
          <p:cNvSpPr txBox="1">
            <a:spLocks noGrp="1"/>
          </p:cNvSpPr>
          <p:nvPr>
            <p:ph type="body" idx="1"/>
          </p:nvPr>
        </p:nvSpPr>
        <p:spPr>
          <a:xfrm>
            <a:off x="607200" y="1765200"/>
            <a:ext cx="3936000" cy="283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
        <p:nvSpPr>
          <p:cNvPr id="108" name="Google Shape;108;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nt title and text and list">
  <p:cSld name="TITLE_AND_BODY_1_1">
    <p:spTree>
      <p:nvGrpSpPr>
        <p:cNvPr id="1" name="Shape 109"/>
        <p:cNvGrpSpPr/>
        <p:nvPr/>
      </p:nvGrpSpPr>
      <p:grpSpPr>
        <a:xfrm>
          <a:off x="0" y="0"/>
          <a:ext cx="0" cy="0"/>
          <a:chOff x="0" y="0"/>
          <a:chExt cx="0" cy="0"/>
        </a:xfrm>
      </p:grpSpPr>
      <p:sp>
        <p:nvSpPr>
          <p:cNvPr id="110" name="Google Shape;110;p29"/>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12" name="Google Shape;112;p29"/>
          <p:cNvSpPr txBox="1">
            <a:spLocks noGrp="1"/>
          </p:cNvSpPr>
          <p:nvPr>
            <p:ph type="body" idx="1"/>
          </p:nvPr>
        </p:nvSpPr>
        <p:spPr>
          <a:xfrm>
            <a:off x="607200" y="1781026"/>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3" name="Google Shape;113;p29"/>
          <p:cNvSpPr txBox="1">
            <a:spLocks noGrp="1"/>
          </p:cNvSpPr>
          <p:nvPr>
            <p:ph type="body" idx="2"/>
          </p:nvPr>
        </p:nvSpPr>
        <p:spPr>
          <a:xfrm>
            <a:off x="607200" y="2640259"/>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hapter title and two columns">
  <p:cSld name="CUSTOM_3">
    <p:spTree>
      <p:nvGrpSpPr>
        <p:cNvPr id="1" name="Shape 114"/>
        <p:cNvGrpSpPr/>
        <p:nvPr/>
      </p:nvGrpSpPr>
      <p:grpSpPr>
        <a:xfrm>
          <a:off x="0" y="0"/>
          <a:ext cx="0" cy="0"/>
          <a:chOff x="0" y="0"/>
          <a:chExt cx="0" cy="0"/>
        </a:xfrm>
      </p:grpSpPr>
      <p:sp>
        <p:nvSpPr>
          <p:cNvPr id="115" name="Google Shape;115;p30"/>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6" name="Google Shape;116;p30"/>
          <p:cNvSpPr txBox="1">
            <a:spLocks noGrp="1"/>
          </p:cNvSpPr>
          <p:nvPr>
            <p:ph type="body" idx="1"/>
          </p:nvPr>
        </p:nvSpPr>
        <p:spPr>
          <a:xfrm>
            <a:off x="60720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7" name="Google Shape;117;p30"/>
          <p:cNvSpPr txBox="1">
            <a:spLocks noGrp="1"/>
          </p:cNvSpPr>
          <p:nvPr>
            <p:ph type="body" idx="2"/>
          </p:nvPr>
        </p:nvSpPr>
        <p:spPr>
          <a:xfrm>
            <a:off x="607200"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8" name="Google Shape;118;p30"/>
          <p:cNvSpPr txBox="1">
            <a:spLocks noGrp="1"/>
          </p:cNvSpPr>
          <p:nvPr>
            <p:ph type="body" idx="3"/>
          </p:nvPr>
        </p:nvSpPr>
        <p:spPr>
          <a:xfrm>
            <a:off x="458513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19" name="Google Shape;119;p30"/>
          <p:cNvSpPr txBox="1">
            <a:spLocks noGrp="1"/>
          </p:cNvSpPr>
          <p:nvPr>
            <p:ph type="body" idx="4"/>
          </p:nvPr>
        </p:nvSpPr>
        <p:spPr>
          <a:xfrm>
            <a:off x="4585128"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hapter title and two columns 2">
  <p:cSld name="CUSTOM_3_1">
    <p:spTree>
      <p:nvGrpSpPr>
        <p:cNvPr id="1" name="Shape 120"/>
        <p:cNvGrpSpPr/>
        <p:nvPr/>
      </p:nvGrpSpPr>
      <p:grpSpPr>
        <a:xfrm>
          <a:off x="0" y="0"/>
          <a:ext cx="0" cy="0"/>
          <a:chOff x="0" y="0"/>
          <a:chExt cx="0" cy="0"/>
        </a:xfrm>
      </p:grpSpPr>
      <p:sp>
        <p:nvSpPr>
          <p:cNvPr id="121" name="Google Shape;121;p31"/>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2" name="Google Shape;122;p31"/>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23" name="Google Shape;123;p31"/>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24" name="Google Shape;124;p31"/>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25" name="Google Shape;125;p31"/>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26" name="Google Shape;126;p31"/>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7" name="Google Shape;127;p31"/>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title and two columns and list">
  <p:cSld name="TITLE_AND_BODY_1_1_1">
    <p:spTree>
      <p:nvGrpSpPr>
        <p:cNvPr id="1" name="Shape 128"/>
        <p:cNvGrpSpPr/>
        <p:nvPr/>
      </p:nvGrpSpPr>
      <p:grpSpPr>
        <a:xfrm>
          <a:off x="0" y="0"/>
          <a:ext cx="0" cy="0"/>
          <a:chOff x="0" y="0"/>
          <a:chExt cx="0" cy="0"/>
        </a:xfrm>
      </p:grpSpPr>
      <p:sp>
        <p:nvSpPr>
          <p:cNvPr id="129" name="Google Shape;129;p32"/>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32"/>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32" name="Google Shape;132;p32"/>
          <p:cNvSpPr txBox="1">
            <a:spLocks noGrp="1"/>
          </p:cNvSpPr>
          <p:nvPr>
            <p:ph type="body" idx="2"/>
          </p:nvPr>
        </p:nvSpPr>
        <p:spPr>
          <a:xfrm>
            <a:off x="607200"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33" name="Google Shape;133;p32"/>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34" name="Google Shape;134;p32"/>
          <p:cNvSpPr txBox="1">
            <a:spLocks noGrp="1"/>
          </p:cNvSpPr>
          <p:nvPr>
            <p:ph type="body" idx="4"/>
          </p:nvPr>
        </p:nvSpPr>
        <p:spPr>
          <a:xfrm>
            <a:off x="4589631"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title and two columns and list 2">
  <p:cSld name="TITLE_AND_BODY_1_1_1_1">
    <p:spTree>
      <p:nvGrpSpPr>
        <p:cNvPr id="1" name="Shape 135"/>
        <p:cNvGrpSpPr/>
        <p:nvPr/>
      </p:nvGrpSpPr>
      <p:grpSpPr>
        <a:xfrm>
          <a:off x="0" y="0"/>
          <a:ext cx="0" cy="0"/>
          <a:chOff x="0" y="0"/>
          <a:chExt cx="0" cy="0"/>
        </a:xfrm>
      </p:grpSpPr>
      <p:sp>
        <p:nvSpPr>
          <p:cNvPr id="136" name="Google Shape;136;p33"/>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7" name="Google Shape;13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8" name="Google Shape;138;p33"/>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39" name="Google Shape;139;p33"/>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40" name="Google Shape;140;p33"/>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41" name="Google Shape;141;p33"/>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42" name="Google Shape;142;p33"/>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3" name="Google Shape;143;p33"/>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ntent title and three and list" type="twoColTx">
  <p:cSld name="TITLE_AND_TWO_COLUMNS">
    <p:spTree>
      <p:nvGrpSpPr>
        <p:cNvPr id="1" name="Shape 144"/>
        <p:cNvGrpSpPr/>
        <p:nvPr/>
      </p:nvGrpSpPr>
      <p:grpSpPr>
        <a:xfrm>
          <a:off x="0" y="0"/>
          <a:ext cx="0" cy="0"/>
          <a:chOff x="0" y="0"/>
          <a:chExt cx="0" cy="0"/>
        </a:xfrm>
      </p:grpSpPr>
      <p:sp>
        <p:nvSpPr>
          <p:cNvPr id="145" name="Google Shape;14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4"/>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34"/>
          <p:cNvSpPr txBox="1">
            <a:spLocks noGrp="1"/>
          </p:cNvSpPr>
          <p:nvPr>
            <p:ph type="body" idx="1"/>
          </p:nvPr>
        </p:nvSpPr>
        <p:spPr>
          <a:xfrm>
            <a:off x="60720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48" name="Google Shape;148;p34"/>
          <p:cNvSpPr txBox="1">
            <a:spLocks noGrp="1"/>
          </p:cNvSpPr>
          <p:nvPr>
            <p:ph type="body" idx="2"/>
          </p:nvPr>
        </p:nvSpPr>
        <p:spPr>
          <a:xfrm>
            <a:off x="60720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49" name="Google Shape;149;p34"/>
          <p:cNvSpPr txBox="1">
            <a:spLocks noGrp="1"/>
          </p:cNvSpPr>
          <p:nvPr>
            <p:ph type="body" idx="3"/>
          </p:nvPr>
        </p:nvSpPr>
        <p:spPr>
          <a:xfrm>
            <a:off x="35962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50" name="Google Shape;150;p34"/>
          <p:cNvSpPr txBox="1">
            <a:spLocks noGrp="1"/>
          </p:cNvSpPr>
          <p:nvPr>
            <p:ph type="body" idx="4"/>
          </p:nvPr>
        </p:nvSpPr>
        <p:spPr>
          <a:xfrm>
            <a:off x="35962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51" name="Google Shape;151;p34"/>
          <p:cNvSpPr txBox="1">
            <a:spLocks noGrp="1"/>
          </p:cNvSpPr>
          <p:nvPr>
            <p:ph type="body" idx="5"/>
          </p:nvPr>
        </p:nvSpPr>
        <p:spPr>
          <a:xfrm>
            <a:off x="65884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52" name="Google Shape;152;p34"/>
          <p:cNvSpPr txBox="1">
            <a:spLocks noGrp="1"/>
          </p:cNvSpPr>
          <p:nvPr>
            <p:ph type="body" idx="6"/>
          </p:nvPr>
        </p:nvSpPr>
        <p:spPr>
          <a:xfrm>
            <a:off x="65884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title and three columns">
  <p:cSld name="TITLE_AND_TWO_COLUMNS_1">
    <p:spTree>
      <p:nvGrpSpPr>
        <p:cNvPr id="1" name="Shape 153"/>
        <p:cNvGrpSpPr/>
        <p:nvPr/>
      </p:nvGrpSpPr>
      <p:grpSpPr>
        <a:xfrm>
          <a:off x="0" y="0"/>
          <a:ext cx="0" cy="0"/>
          <a:chOff x="0" y="0"/>
          <a:chExt cx="0" cy="0"/>
        </a:xfrm>
      </p:grpSpPr>
      <p:sp>
        <p:nvSpPr>
          <p:cNvPr id="154" name="Google Shape;15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5" name="Google Shape;155;p35"/>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35"/>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57" name="Google Shape;157;p35"/>
          <p:cNvSpPr txBox="1">
            <a:spLocks noGrp="1"/>
          </p:cNvSpPr>
          <p:nvPr>
            <p:ph type="body" idx="2"/>
          </p:nvPr>
        </p:nvSpPr>
        <p:spPr>
          <a:xfrm>
            <a:off x="35962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58" name="Google Shape;158;p35"/>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59" name="Google Shape;159;p35"/>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0" name="Google Shape;160;p35"/>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61" name="Google Shape;161;p35"/>
          <p:cNvSpPr txBox="1">
            <a:spLocks noGrp="1"/>
          </p:cNvSpPr>
          <p:nvPr>
            <p:ph type="subTitle" idx="6"/>
          </p:nvPr>
        </p:nvSpPr>
        <p:spPr>
          <a:xfrm>
            <a:off x="3597825"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title and three columns 2">
  <p:cSld name="TITLE_AND_TWO_COLUMNS_1_3">
    <p:spTree>
      <p:nvGrpSpPr>
        <p:cNvPr id="1" name="Shape 162"/>
        <p:cNvGrpSpPr/>
        <p:nvPr/>
      </p:nvGrpSpPr>
      <p:grpSpPr>
        <a:xfrm>
          <a:off x="0" y="0"/>
          <a:ext cx="0" cy="0"/>
          <a:chOff x="0" y="0"/>
          <a:chExt cx="0" cy="0"/>
        </a:xfrm>
      </p:grpSpPr>
      <p:sp>
        <p:nvSpPr>
          <p:cNvPr id="163" name="Google Shape;163;p36"/>
          <p:cNvSpPr/>
          <p:nvPr/>
        </p:nvSpPr>
        <p:spPr>
          <a:xfrm>
            <a:off x="491250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4" name="Google Shape;164;p36"/>
          <p:cNvSpPr/>
          <p:nvPr/>
        </p:nvSpPr>
        <p:spPr>
          <a:xfrm>
            <a:off x="60720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6"/>
          <p:cNvSpPr/>
          <p:nvPr/>
        </p:nvSpPr>
        <p:spPr>
          <a:xfrm>
            <a:off x="275985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6" name="Google Shape;16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7" name="Google Shape;167;p36"/>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 name="Google Shape;168;p36"/>
          <p:cNvSpPr txBox="1">
            <a:spLocks noGrp="1"/>
          </p:cNvSpPr>
          <p:nvPr>
            <p:ph type="body" idx="1"/>
          </p:nvPr>
        </p:nvSpPr>
        <p:spPr>
          <a:xfrm>
            <a:off x="60720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69" name="Google Shape;169;p36"/>
          <p:cNvSpPr txBox="1">
            <a:spLocks noGrp="1"/>
          </p:cNvSpPr>
          <p:nvPr>
            <p:ph type="body" idx="2"/>
          </p:nvPr>
        </p:nvSpPr>
        <p:spPr>
          <a:xfrm>
            <a:off x="275985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70" name="Google Shape;170;p36"/>
          <p:cNvSpPr txBox="1">
            <a:spLocks noGrp="1"/>
          </p:cNvSpPr>
          <p:nvPr>
            <p:ph type="body" idx="3"/>
          </p:nvPr>
        </p:nvSpPr>
        <p:spPr>
          <a:xfrm>
            <a:off x="491250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71" name="Google Shape;171;p36"/>
          <p:cNvSpPr txBox="1">
            <a:spLocks noGrp="1"/>
          </p:cNvSpPr>
          <p:nvPr>
            <p:ph type="subTitle" idx="4"/>
          </p:nvPr>
        </p:nvSpPr>
        <p:spPr>
          <a:xfrm>
            <a:off x="60720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72" name="Google Shape;172;p36"/>
          <p:cNvSpPr txBox="1">
            <a:spLocks noGrp="1"/>
          </p:cNvSpPr>
          <p:nvPr>
            <p:ph type="subTitle" idx="5"/>
          </p:nvPr>
        </p:nvSpPr>
        <p:spPr>
          <a:xfrm>
            <a:off x="491250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73" name="Google Shape;173;p36"/>
          <p:cNvSpPr txBox="1">
            <a:spLocks noGrp="1"/>
          </p:cNvSpPr>
          <p:nvPr>
            <p:ph type="subTitle" idx="6"/>
          </p:nvPr>
        </p:nvSpPr>
        <p:spPr>
          <a:xfrm>
            <a:off x="275985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ontent title and three columns 3">
  <p:cSld name="TITLE_AND_TWO_COLUMNS_1_3_1">
    <p:spTree>
      <p:nvGrpSpPr>
        <p:cNvPr id="1" name="Shape 174"/>
        <p:cNvGrpSpPr/>
        <p:nvPr/>
      </p:nvGrpSpPr>
      <p:grpSpPr>
        <a:xfrm>
          <a:off x="0" y="0"/>
          <a:ext cx="0" cy="0"/>
          <a:chOff x="0" y="0"/>
          <a:chExt cx="0" cy="0"/>
        </a:xfrm>
      </p:grpSpPr>
      <p:sp>
        <p:nvSpPr>
          <p:cNvPr id="175" name="Google Shape;17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6" name="Google Shape;176;p3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37"/>
          <p:cNvSpPr txBox="1">
            <a:spLocks noGrp="1"/>
          </p:cNvSpPr>
          <p:nvPr>
            <p:ph type="body" idx="1"/>
          </p:nvPr>
        </p:nvSpPr>
        <p:spPr>
          <a:xfrm>
            <a:off x="6072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78" name="Google Shape;178;p37"/>
          <p:cNvSpPr txBox="1">
            <a:spLocks noGrp="1"/>
          </p:cNvSpPr>
          <p:nvPr>
            <p:ph type="body" idx="2"/>
          </p:nvPr>
        </p:nvSpPr>
        <p:spPr>
          <a:xfrm>
            <a:off x="275985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79" name="Google Shape;179;p37"/>
          <p:cNvSpPr txBox="1">
            <a:spLocks noGrp="1"/>
          </p:cNvSpPr>
          <p:nvPr>
            <p:ph type="body" idx="3"/>
          </p:nvPr>
        </p:nvSpPr>
        <p:spPr>
          <a:xfrm>
            <a:off x="49125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80" name="Google Shape;180;p37"/>
          <p:cNvSpPr txBox="1">
            <a:spLocks noGrp="1"/>
          </p:cNvSpPr>
          <p:nvPr>
            <p:ph type="subTitle" idx="4"/>
          </p:nvPr>
        </p:nvSpPr>
        <p:spPr>
          <a:xfrm>
            <a:off x="6072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1" name="Google Shape;181;p37"/>
          <p:cNvSpPr txBox="1">
            <a:spLocks noGrp="1"/>
          </p:cNvSpPr>
          <p:nvPr>
            <p:ph type="subTitle" idx="5"/>
          </p:nvPr>
        </p:nvSpPr>
        <p:spPr>
          <a:xfrm>
            <a:off x="49125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2" name="Google Shape;182;p37"/>
          <p:cNvSpPr txBox="1">
            <a:spLocks noGrp="1"/>
          </p:cNvSpPr>
          <p:nvPr>
            <p:ph type="subTitle" idx="6"/>
          </p:nvPr>
        </p:nvSpPr>
        <p:spPr>
          <a:xfrm>
            <a:off x="275985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Content title and three columns 1">
  <p:cSld name="TITLE_AND_TWO_COLUMNS_1_2">
    <p:spTree>
      <p:nvGrpSpPr>
        <p:cNvPr id="1" name="Shape 183"/>
        <p:cNvGrpSpPr/>
        <p:nvPr/>
      </p:nvGrpSpPr>
      <p:grpSpPr>
        <a:xfrm>
          <a:off x="0" y="0"/>
          <a:ext cx="0" cy="0"/>
          <a:chOff x="0" y="0"/>
          <a:chExt cx="0" cy="0"/>
        </a:xfrm>
      </p:grpSpPr>
      <p:sp>
        <p:nvSpPr>
          <p:cNvPr id="184" name="Google Shape;18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3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6" name="Google Shape;186;p38"/>
          <p:cNvSpPr txBox="1">
            <a:spLocks noGrp="1"/>
          </p:cNvSpPr>
          <p:nvPr>
            <p:ph type="body" idx="1"/>
          </p:nvPr>
        </p:nvSpPr>
        <p:spPr>
          <a:xfrm>
            <a:off x="6072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87" name="Google Shape;187;p38"/>
          <p:cNvSpPr txBox="1">
            <a:spLocks noGrp="1"/>
          </p:cNvSpPr>
          <p:nvPr>
            <p:ph type="body" idx="2"/>
          </p:nvPr>
        </p:nvSpPr>
        <p:spPr>
          <a:xfrm>
            <a:off x="26297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88" name="Google Shape;188;p38"/>
          <p:cNvSpPr txBox="1">
            <a:spLocks noGrp="1"/>
          </p:cNvSpPr>
          <p:nvPr>
            <p:ph type="subTitle" idx="3"/>
          </p:nvPr>
        </p:nvSpPr>
        <p:spPr>
          <a:xfrm>
            <a:off x="6072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89" name="Google Shape;189;p38"/>
          <p:cNvSpPr txBox="1">
            <a:spLocks noGrp="1"/>
          </p:cNvSpPr>
          <p:nvPr>
            <p:ph type="subTitle" idx="4"/>
          </p:nvPr>
        </p:nvSpPr>
        <p:spPr>
          <a:xfrm>
            <a:off x="26297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0" name="Google Shape;190;p38"/>
          <p:cNvSpPr txBox="1">
            <a:spLocks noGrp="1"/>
          </p:cNvSpPr>
          <p:nvPr>
            <p:ph type="body" idx="5"/>
          </p:nvPr>
        </p:nvSpPr>
        <p:spPr>
          <a:xfrm>
            <a:off x="46523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91" name="Google Shape;191;p38"/>
          <p:cNvSpPr txBox="1">
            <a:spLocks noGrp="1"/>
          </p:cNvSpPr>
          <p:nvPr>
            <p:ph type="subTitle" idx="6"/>
          </p:nvPr>
        </p:nvSpPr>
        <p:spPr>
          <a:xfrm>
            <a:off x="46523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ntent title and four columns 3">
  <p:cSld name="TITLE_AND_TWO_COLUMNS_1_2_1">
    <p:spTree>
      <p:nvGrpSpPr>
        <p:cNvPr id="1" name="Shape 192"/>
        <p:cNvGrpSpPr/>
        <p:nvPr/>
      </p:nvGrpSpPr>
      <p:grpSpPr>
        <a:xfrm>
          <a:off x="0" y="0"/>
          <a:ext cx="0" cy="0"/>
          <a:chOff x="0" y="0"/>
          <a:chExt cx="0" cy="0"/>
        </a:xfrm>
      </p:grpSpPr>
      <p:sp>
        <p:nvSpPr>
          <p:cNvPr id="193" name="Google Shape;19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p39"/>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39"/>
          <p:cNvSpPr txBox="1">
            <a:spLocks noGrp="1"/>
          </p:cNvSpPr>
          <p:nvPr>
            <p:ph type="body" idx="1"/>
          </p:nvPr>
        </p:nvSpPr>
        <p:spPr>
          <a:xfrm>
            <a:off x="6072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96" name="Google Shape;196;p39"/>
          <p:cNvSpPr txBox="1">
            <a:spLocks noGrp="1"/>
          </p:cNvSpPr>
          <p:nvPr>
            <p:ph type="body" idx="2"/>
          </p:nvPr>
        </p:nvSpPr>
        <p:spPr>
          <a:xfrm>
            <a:off x="26297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97" name="Google Shape;197;p39"/>
          <p:cNvSpPr txBox="1">
            <a:spLocks noGrp="1"/>
          </p:cNvSpPr>
          <p:nvPr>
            <p:ph type="body" idx="3"/>
          </p:nvPr>
        </p:nvSpPr>
        <p:spPr>
          <a:xfrm>
            <a:off x="66748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198" name="Google Shape;198;p39"/>
          <p:cNvSpPr txBox="1">
            <a:spLocks noGrp="1"/>
          </p:cNvSpPr>
          <p:nvPr>
            <p:ph type="subTitle" idx="4"/>
          </p:nvPr>
        </p:nvSpPr>
        <p:spPr>
          <a:xfrm>
            <a:off x="6072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99" name="Google Shape;199;p39"/>
          <p:cNvSpPr txBox="1">
            <a:spLocks noGrp="1"/>
          </p:cNvSpPr>
          <p:nvPr>
            <p:ph type="subTitle" idx="5"/>
          </p:nvPr>
        </p:nvSpPr>
        <p:spPr>
          <a:xfrm>
            <a:off x="66748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0" name="Google Shape;200;p39"/>
          <p:cNvSpPr txBox="1">
            <a:spLocks noGrp="1"/>
          </p:cNvSpPr>
          <p:nvPr>
            <p:ph type="subTitle" idx="6"/>
          </p:nvPr>
        </p:nvSpPr>
        <p:spPr>
          <a:xfrm>
            <a:off x="26297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01" name="Google Shape;201;p39"/>
          <p:cNvSpPr txBox="1">
            <a:spLocks noGrp="1"/>
          </p:cNvSpPr>
          <p:nvPr>
            <p:ph type="body" idx="7"/>
          </p:nvPr>
        </p:nvSpPr>
        <p:spPr>
          <a:xfrm>
            <a:off x="46523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02" name="Google Shape;202;p39"/>
          <p:cNvSpPr txBox="1">
            <a:spLocks noGrp="1"/>
          </p:cNvSpPr>
          <p:nvPr>
            <p:ph type="subTitle" idx="8"/>
          </p:nvPr>
        </p:nvSpPr>
        <p:spPr>
          <a:xfrm>
            <a:off x="46523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ontent title and four columns 1">
  <p:cSld name="TITLE_AND_TWO_COLUMNS_1_1">
    <p:spTree>
      <p:nvGrpSpPr>
        <p:cNvPr id="1" name="Shape 203"/>
        <p:cNvGrpSpPr/>
        <p:nvPr/>
      </p:nvGrpSpPr>
      <p:grpSpPr>
        <a:xfrm>
          <a:off x="0" y="0"/>
          <a:ext cx="0" cy="0"/>
          <a:chOff x="0" y="0"/>
          <a:chExt cx="0" cy="0"/>
        </a:xfrm>
      </p:grpSpPr>
      <p:sp>
        <p:nvSpPr>
          <p:cNvPr id="204" name="Google Shape;20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40"/>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6" name="Google Shape;206;p40"/>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07" name="Google Shape;207;p40"/>
          <p:cNvSpPr txBox="1">
            <a:spLocks noGrp="1"/>
          </p:cNvSpPr>
          <p:nvPr>
            <p:ph type="body" idx="2"/>
          </p:nvPr>
        </p:nvSpPr>
        <p:spPr>
          <a:xfrm>
            <a:off x="26009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08" name="Google Shape;208;p40"/>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09" name="Google Shape;209;p40"/>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10" name="Google Shape;210;p40"/>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11" name="Google Shape;211;p40"/>
          <p:cNvSpPr txBox="1">
            <a:spLocks noGrp="1"/>
          </p:cNvSpPr>
          <p:nvPr>
            <p:ph type="subTitle" idx="6"/>
          </p:nvPr>
        </p:nvSpPr>
        <p:spPr>
          <a:xfrm>
            <a:off x="26009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12" name="Google Shape;212;p40"/>
          <p:cNvSpPr txBox="1">
            <a:spLocks noGrp="1"/>
          </p:cNvSpPr>
          <p:nvPr>
            <p:ph type="body" idx="7"/>
          </p:nvPr>
        </p:nvSpPr>
        <p:spPr>
          <a:xfrm>
            <a:off x="45947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13" name="Google Shape;213;p40"/>
          <p:cNvSpPr txBox="1">
            <a:spLocks noGrp="1"/>
          </p:cNvSpPr>
          <p:nvPr>
            <p:ph type="subTitle" idx="8"/>
          </p:nvPr>
        </p:nvSpPr>
        <p:spPr>
          <a:xfrm>
            <a:off x="45947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t title and four columns 2">
  <p:cSld name="TITLE_AND_TWO_COLUMNS_1_1_1">
    <p:spTree>
      <p:nvGrpSpPr>
        <p:cNvPr id="1" name="Shape 214"/>
        <p:cNvGrpSpPr/>
        <p:nvPr/>
      </p:nvGrpSpPr>
      <p:grpSpPr>
        <a:xfrm>
          <a:off x="0" y="0"/>
          <a:ext cx="0" cy="0"/>
          <a:chOff x="0" y="0"/>
          <a:chExt cx="0" cy="0"/>
        </a:xfrm>
      </p:grpSpPr>
      <p:sp>
        <p:nvSpPr>
          <p:cNvPr id="215" name="Google Shape;215;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6" name="Google Shape;216;p41"/>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7" name="Google Shape;217;p41"/>
          <p:cNvSpPr txBox="1">
            <a:spLocks noGrp="1"/>
          </p:cNvSpPr>
          <p:nvPr>
            <p:ph type="body" idx="1"/>
          </p:nvPr>
        </p:nvSpPr>
        <p:spPr>
          <a:xfrm>
            <a:off x="3314406" y="178557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18" name="Google Shape;218;p41"/>
          <p:cNvSpPr txBox="1">
            <a:spLocks noGrp="1"/>
          </p:cNvSpPr>
          <p:nvPr>
            <p:ph type="body" idx="2"/>
          </p:nvPr>
        </p:nvSpPr>
        <p:spPr>
          <a:xfrm>
            <a:off x="3314406" y="3305922"/>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19" name="Google Shape;219;p41"/>
          <p:cNvSpPr txBox="1">
            <a:spLocks noGrp="1"/>
          </p:cNvSpPr>
          <p:nvPr>
            <p:ph type="body" idx="3"/>
          </p:nvPr>
        </p:nvSpPr>
        <p:spPr>
          <a:xfrm>
            <a:off x="3314406" y="406609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20" name="Google Shape;220;p41"/>
          <p:cNvSpPr txBox="1">
            <a:spLocks noGrp="1"/>
          </p:cNvSpPr>
          <p:nvPr>
            <p:ph type="subTitle" idx="4"/>
          </p:nvPr>
        </p:nvSpPr>
        <p:spPr>
          <a:xfrm>
            <a:off x="1301106" y="178557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21" name="Google Shape;221;p41"/>
          <p:cNvSpPr txBox="1">
            <a:spLocks noGrp="1"/>
          </p:cNvSpPr>
          <p:nvPr>
            <p:ph type="subTitle" idx="5"/>
          </p:nvPr>
        </p:nvSpPr>
        <p:spPr>
          <a:xfrm>
            <a:off x="1301106" y="406609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22" name="Google Shape;222;p41"/>
          <p:cNvSpPr txBox="1">
            <a:spLocks noGrp="1"/>
          </p:cNvSpPr>
          <p:nvPr>
            <p:ph type="subTitle" idx="6"/>
          </p:nvPr>
        </p:nvSpPr>
        <p:spPr>
          <a:xfrm>
            <a:off x="1301106" y="2545748"/>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23" name="Google Shape;223;p41"/>
          <p:cNvSpPr txBox="1">
            <a:spLocks noGrp="1"/>
          </p:cNvSpPr>
          <p:nvPr>
            <p:ph type="body" idx="7"/>
          </p:nvPr>
        </p:nvSpPr>
        <p:spPr>
          <a:xfrm>
            <a:off x="3314406" y="2545748"/>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24" name="Google Shape;224;p41"/>
          <p:cNvSpPr txBox="1">
            <a:spLocks noGrp="1"/>
          </p:cNvSpPr>
          <p:nvPr>
            <p:ph type="subTitle" idx="8"/>
          </p:nvPr>
        </p:nvSpPr>
        <p:spPr>
          <a:xfrm>
            <a:off x="1301106" y="3305922"/>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title and four columns 3">
  <p:cSld name="CUSTOM_9">
    <p:spTree>
      <p:nvGrpSpPr>
        <p:cNvPr id="1" name="Shape 225"/>
        <p:cNvGrpSpPr/>
        <p:nvPr/>
      </p:nvGrpSpPr>
      <p:grpSpPr>
        <a:xfrm>
          <a:off x="0" y="0"/>
          <a:ext cx="0" cy="0"/>
          <a:chOff x="0" y="0"/>
          <a:chExt cx="0" cy="0"/>
        </a:xfrm>
      </p:grpSpPr>
      <p:sp>
        <p:nvSpPr>
          <p:cNvPr id="226" name="Google Shape;226;p42"/>
          <p:cNvSpPr txBox="1">
            <a:spLocks noGrp="1"/>
          </p:cNvSpPr>
          <p:nvPr>
            <p:ph type="body" idx="1"/>
          </p:nvPr>
        </p:nvSpPr>
        <p:spPr>
          <a:xfrm>
            <a:off x="661300"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27" name="Google Shape;227;p42"/>
          <p:cNvSpPr txBox="1">
            <a:spLocks noGrp="1"/>
          </p:cNvSpPr>
          <p:nvPr>
            <p:ph type="body" idx="2"/>
          </p:nvPr>
        </p:nvSpPr>
        <p:spPr>
          <a:xfrm>
            <a:off x="2539106"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28" name="Google Shape;228;p42"/>
          <p:cNvSpPr txBox="1">
            <a:spLocks noGrp="1"/>
          </p:cNvSpPr>
          <p:nvPr>
            <p:ph type="body" idx="3"/>
          </p:nvPr>
        </p:nvSpPr>
        <p:spPr>
          <a:xfrm>
            <a:off x="6294717"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29" name="Google Shape;229;p42"/>
          <p:cNvSpPr txBox="1">
            <a:spLocks noGrp="1"/>
          </p:cNvSpPr>
          <p:nvPr>
            <p:ph type="subTitle" idx="4"/>
          </p:nvPr>
        </p:nvSpPr>
        <p:spPr>
          <a:xfrm>
            <a:off x="66129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30" name="Google Shape;230;p42"/>
          <p:cNvSpPr txBox="1">
            <a:spLocks noGrp="1"/>
          </p:cNvSpPr>
          <p:nvPr>
            <p:ph type="subTitle" idx="5"/>
          </p:nvPr>
        </p:nvSpPr>
        <p:spPr>
          <a:xfrm>
            <a:off x="6294720"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31" name="Google Shape;231;p42"/>
          <p:cNvSpPr txBox="1">
            <a:spLocks noGrp="1"/>
          </p:cNvSpPr>
          <p:nvPr>
            <p:ph type="subTitle" idx="6"/>
          </p:nvPr>
        </p:nvSpPr>
        <p:spPr>
          <a:xfrm>
            <a:off x="253910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32" name="Google Shape;232;p42"/>
          <p:cNvSpPr txBox="1">
            <a:spLocks noGrp="1"/>
          </p:cNvSpPr>
          <p:nvPr>
            <p:ph type="body" idx="7"/>
          </p:nvPr>
        </p:nvSpPr>
        <p:spPr>
          <a:xfrm>
            <a:off x="4416912"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33" name="Google Shape;233;p42"/>
          <p:cNvSpPr txBox="1">
            <a:spLocks noGrp="1"/>
          </p:cNvSpPr>
          <p:nvPr>
            <p:ph type="subTitle" idx="8"/>
          </p:nvPr>
        </p:nvSpPr>
        <p:spPr>
          <a:xfrm>
            <a:off x="441691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34" name="Google Shape;234;p42"/>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CUSTOM_9_1">
    <p:spTree>
      <p:nvGrpSpPr>
        <p:cNvPr id="1" name="Shape 235"/>
        <p:cNvGrpSpPr/>
        <p:nvPr/>
      </p:nvGrpSpPr>
      <p:grpSpPr>
        <a:xfrm>
          <a:off x="0" y="0"/>
          <a:ext cx="0" cy="0"/>
          <a:chOff x="0" y="0"/>
          <a:chExt cx="0" cy="0"/>
        </a:xfrm>
      </p:grpSpPr>
      <p:sp>
        <p:nvSpPr>
          <p:cNvPr id="236" name="Google Shape;236;p43"/>
          <p:cNvSpPr txBox="1">
            <a:spLocks noGrp="1"/>
          </p:cNvSpPr>
          <p:nvPr>
            <p:ph type="body" idx="1"/>
          </p:nvPr>
        </p:nvSpPr>
        <p:spPr>
          <a:xfrm>
            <a:off x="661300"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37" name="Google Shape;237;p43"/>
          <p:cNvSpPr txBox="1">
            <a:spLocks noGrp="1"/>
          </p:cNvSpPr>
          <p:nvPr>
            <p:ph type="body" idx="2"/>
          </p:nvPr>
        </p:nvSpPr>
        <p:spPr>
          <a:xfrm>
            <a:off x="2023989"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38" name="Google Shape;238;p43"/>
          <p:cNvSpPr txBox="1">
            <a:spLocks noGrp="1"/>
          </p:cNvSpPr>
          <p:nvPr>
            <p:ph type="body" idx="3"/>
          </p:nvPr>
        </p:nvSpPr>
        <p:spPr>
          <a:xfrm>
            <a:off x="4733934"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39" name="Google Shape;239;p43"/>
          <p:cNvSpPr txBox="1">
            <a:spLocks noGrp="1"/>
          </p:cNvSpPr>
          <p:nvPr>
            <p:ph type="subTitle" idx="4"/>
          </p:nvPr>
        </p:nvSpPr>
        <p:spPr>
          <a:xfrm>
            <a:off x="661311"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0" name="Google Shape;240;p43"/>
          <p:cNvSpPr txBox="1">
            <a:spLocks noGrp="1"/>
          </p:cNvSpPr>
          <p:nvPr>
            <p:ph type="subTitle" idx="5"/>
          </p:nvPr>
        </p:nvSpPr>
        <p:spPr>
          <a:xfrm>
            <a:off x="473393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1" name="Google Shape;241;p43"/>
          <p:cNvSpPr txBox="1">
            <a:spLocks noGrp="1"/>
          </p:cNvSpPr>
          <p:nvPr>
            <p:ph type="subTitle" idx="6"/>
          </p:nvPr>
        </p:nvSpPr>
        <p:spPr>
          <a:xfrm>
            <a:off x="202399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2" name="Google Shape;242;p43"/>
          <p:cNvSpPr txBox="1">
            <a:spLocks noGrp="1"/>
          </p:cNvSpPr>
          <p:nvPr>
            <p:ph type="body" idx="7"/>
          </p:nvPr>
        </p:nvSpPr>
        <p:spPr>
          <a:xfrm>
            <a:off x="3376456"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43" name="Google Shape;243;p43"/>
          <p:cNvSpPr txBox="1">
            <a:spLocks noGrp="1"/>
          </p:cNvSpPr>
          <p:nvPr>
            <p:ph type="subTitle" idx="8"/>
          </p:nvPr>
        </p:nvSpPr>
        <p:spPr>
          <a:xfrm>
            <a:off x="3376462"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4" name="Google Shape;244;p43"/>
          <p:cNvSpPr txBox="1">
            <a:spLocks noGrp="1"/>
          </p:cNvSpPr>
          <p:nvPr>
            <p:ph type="body" idx="9"/>
          </p:nvPr>
        </p:nvSpPr>
        <p:spPr>
          <a:xfrm>
            <a:off x="7447848"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45" name="Google Shape;245;p43"/>
          <p:cNvSpPr txBox="1">
            <a:spLocks noGrp="1"/>
          </p:cNvSpPr>
          <p:nvPr>
            <p:ph type="subTitle" idx="13"/>
          </p:nvPr>
        </p:nvSpPr>
        <p:spPr>
          <a:xfrm>
            <a:off x="7447845"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6" name="Google Shape;246;p43"/>
          <p:cNvSpPr txBox="1">
            <a:spLocks noGrp="1"/>
          </p:cNvSpPr>
          <p:nvPr>
            <p:ph type="body" idx="14"/>
          </p:nvPr>
        </p:nvSpPr>
        <p:spPr>
          <a:xfrm>
            <a:off x="6103327"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47" name="Google Shape;247;p43"/>
          <p:cNvSpPr txBox="1">
            <a:spLocks noGrp="1"/>
          </p:cNvSpPr>
          <p:nvPr>
            <p:ph type="subTitle" idx="15"/>
          </p:nvPr>
        </p:nvSpPr>
        <p:spPr>
          <a:xfrm>
            <a:off x="610332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48" name="Google Shape;248;p43"/>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9"/>
        <p:cNvGrpSpPr/>
        <p:nvPr/>
      </p:nvGrpSpPr>
      <p:grpSpPr>
        <a:xfrm>
          <a:off x="0" y="0"/>
          <a:ext cx="0" cy="0"/>
          <a:chOff x="0" y="0"/>
          <a:chExt cx="0" cy="0"/>
        </a:xfrm>
      </p:grpSpPr>
      <p:sp>
        <p:nvSpPr>
          <p:cNvPr id="250" name="Google Shape;250;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1" name="Google Shape;251;p44"/>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and timeline">
  <p:cSld name="TITLE_ONLY_1">
    <p:spTree>
      <p:nvGrpSpPr>
        <p:cNvPr id="1" name="Shape 252"/>
        <p:cNvGrpSpPr/>
        <p:nvPr/>
      </p:nvGrpSpPr>
      <p:grpSpPr>
        <a:xfrm>
          <a:off x="0" y="0"/>
          <a:ext cx="0" cy="0"/>
          <a:chOff x="0" y="0"/>
          <a:chExt cx="0" cy="0"/>
        </a:xfrm>
      </p:grpSpPr>
      <p:sp>
        <p:nvSpPr>
          <p:cNvPr id="253" name="Google Shape;25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4" name="Google Shape;254;p45"/>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Funnel">
  <p:cSld name="TITLE_ONLY_1_1">
    <p:spTree>
      <p:nvGrpSpPr>
        <p:cNvPr id="1" name="Shape 255"/>
        <p:cNvGrpSpPr/>
        <p:nvPr/>
      </p:nvGrpSpPr>
      <p:grpSpPr>
        <a:xfrm>
          <a:off x="0" y="0"/>
          <a:ext cx="0" cy="0"/>
          <a:chOff x="0" y="0"/>
          <a:chExt cx="0" cy="0"/>
        </a:xfrm>
      </p:grpSpPr>
      <p:sp>
        <p:nvSpPr>
          <p:cNvPr id="256" name="Google Shape;25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Agenda 1">
  <p:cSld name="CUSTOM_5">
    <p:bg>
      <p:bgPr>
        <a:noFill/>
        <a:effectLst/>
      </p:bgPr>
    </p:bg>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606900" y="538425"/>
            <a:ext cx="7683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Agenda 2">
  <p:cSld name="CUSTOM_6">
    <p:bg>
      <p:bgPr>
        <a:solidFill>
          <a:schemeClr val="dk1"/>
        </a:solidFill>
        <a:effectLst/>
      </p:bgPr>
    </p:bg>
    <p:spTree>
      <p:nvGrpSpPr>
        <p:cNvPr id="1" name="Shape 259"/>
        <p:cNvGrpSpPr/>
        <p:nvPr/>
      </p:nvGrpSpPr>
      <p:grpSpPr>
        <a:xfrm>
          <a:off x="0" y="0"/>
          <a:ext cx="0" cy="0"/>
          <a:chOff x="0" y="0"/>
          <a:chExt cx="0" cy="0"/>
        </a:xfrm>
      </p:grpSpPr>
      <p:sp>
        <p:nvSpPr>
          <p:cNvPr id="260" name="Google Shape;260;p4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Agenda 3 ">
  <p:cSld name="CUSTOM_6_1">
    <p:bg>
      <p:bgPr>
        <a:solidFill>
          <a:schemeClr val="lt2"/>
        </a:solidFill>
        <a:effectLst/>
      </p:bgPr>
    </p:bg>
    <p:spTree>
      <p:nvGrpSpPr>
        <p:cNvPr id="1" name="Shape 261"/>
        <p:cNvGrpSpPr/>
        <p:nvPr/>
      </p:nvGrpSpPr>
      <p:grpSpPr>
        <a:xfrm>
          <a:off x="0" y="0"/>
          <a:ext cx="0" cy="0"/>
          <a:chOff x="0" y="0"/>
          <a:chExt cx="0" cy="0"/>
        </a:xfrm>
      </p:grpSpPr>
      <p:sp>
        <p:nvSpPr>
          <p:cNvPr id="262" name="Google Shape;262;p49"/>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AutoNum type="arabicPeriod"/>
              <a:defRPr sz="1800" b="1">
                <a:solidFill>
                  <a:schemeClr val="lt1"/>
                </a:solidFill>
              </a:defRPr>
            </a:lvl1pPr>
            <a:lvl2pPr lvl="1" rtl="0">
              <a:spcBef>
                <a:spcPts val="0"/>
              </a:spcBef>
              <a:spcAft>
                <a:spcPts val="0"/>
              </a:spcAft>
              <a:buSzPts val="2800"/>
              <a:buAutoNum type="alphaLcPeriod"/>
              <a:defRPr/>
            </a:lvl2pPr>
            <a:lvl3pPr lvl="2" rtl="0">
              <a:spcBef>
                <a:spcPts val="0"/>
              </a:spcBef>
              <a:spcAft>
                <a:spcPts val="0"/>
              </a:spcAft>
              <a:buSzPts val="2800"/>
              <a:buAutoNum type="romanLcPeriod"/>
              <a:defRPr/>
            </a:lvl3pPr>
            <a:lvl4pPr lvl="3" rtl="0">
              <a:spcBef>
                <a:spcPts val="0"/>
              </a:spcBef>
              <a:spcAft>
                <a:spcPts val="0"/>
              </a:spcAft>
              <a:buSzPts val="2800"/>
              <a:buAutoNum type="arabicPeriod"/>
              <a:defRPr/>
            </a:lvl4pPr>
            <a:lvl5pPr lvl="4" rtl="0">
              <a:spcBef>
                <a:spcPts val="0"/>
              </a:spcBef>
              <a:spcAft>
                <a:spcPts val="0"/>
              </a:spcAft>
              <a:buSzPts val="2800"/>
              <a:buAutoNum type="alphaLcPeriod"/>
              <a:defRPr/>
            </a:lvl5pPr>
            <a:lvl6pPr lvl="5" rtl="0">
              <a:spcBef>
                <a:spcPts val="0"/>
              </a:spcBef>
              <a:spcAft>
                <a:spcPts val="0"/>
              </a:spcAft>
              <a:buSzPts val="2800"/>
              <a:buAutoNum type="romanLcPeriod"/>
              <a:defRPr/>
            </a:lvl6pPr>
            <a:lvl7pPr lvl="6" rtl="0">
              <a:spcBef>
                <a:spcPts val="0"/>
              </a:spcBef>
              <a:spcAft>
                <a:spcPts val="0"/>
              </a:spcAft>
              <a:buSzPts val="2800"/>
              <a:buAutoNum type="arabicPeriod"/>
              <a:defRPr/>
            </a:lvl7pPr>
            <a:lvl8pPr lvl="7" rtl="0">
              <a:spcBef>
                <a:spcPts val="0"/>
              </a:spcBef>
              <a:spcAft>
                <a:spcPts val="0"/>
              </a:spcAft>
              <a:buSzPts val="2800"/>
              <a:buAutoNum type="alphaLcPeriod"/>
              <a:defRPr/>
            </a:lvl8pPr>
            <a:lvl9pPr lvl="8" rtl="0">
              <a:spcBef>
                <a:spcPts val="0"/>
              </a:spcBef>
              <a:spcAft>
                <a:spcPts val="0"/>
              </a:spcAft>
              <a:buSzPts val="2800"/>
              <a:buAutoNum type="romanLcPeriod"/>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Exercise">
  <p:cSld name="CUSTOM_7">
    <p:spTree>
      <p:nvGrpSpPr>
        <p:cNvPr id="1" name="Shape 263"/>
        <p:cNvGrpSpPr/>
        <p:nvPr/>
      </p:nvGrpSpPr>
      <p:grpSpPr>
        <a:xfrm>
          <a:off x="0" y="0"/>
          <a:ext cx="0" cy="0"/>
          <a:chOff x="0" y="0"/>
          <a:chExt cx="0" cy="0"/>
        </a:xfrm>
      </p:grpSpPr>
      <p:sp>
        <p:nvSpPr>
          <p:cNvPr id="264" name="Google Shape;264;p50"/>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50"/>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66" name="Google Shape;266;p50"/>
          <p:cNvSpPr txBox="1">
            <a:spLocks noGrp="1"/>
          </p:cNvSpPr>
          <p:nvPr>
            <p:ph type="body" idx="2"/>
          </p:nvPr>
        </p:nvSpPr>
        <p:spPr>
          <a:xfrm>
            <a:off x="607200"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67" name="Google Shape;267;p50"/>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68" name="Google Shape;268;p50"/>
          <p:cNvSpPr txBox="1">
            <a:spLocks noGrp="1"/>
          </p:cNvSpPr>
          <p:nvPr>
            <p:ph type="body" idx="4"/>
          </p:nvPr>
        </p:nvSpPr>
        <p:spPr>
          <a:xfrm>
            <a:off x="4589628" y="2640251"/>
            <a:ext cx="3290700" cy="141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269" name="Google Shape;269;p50"/>
          <p:cNvSpPr txBox="1">
            <a:spLocks noGrp="1"/>
          </p:cNvSpPr>
          <p:nvPr>
            <p:ph type="subTitle" idx="5"/>
          </p:nvPr>
        </p:nvSpPr>
        <p:spPr>
          <a:xfrm>
            <a:off x="638800" y="4305050"/>
            <a:ext cx="3259200" cy="309300"/>
          </a:xfrm>
          <a:prstGeom prst="rect">
            <a:avLst/>
          </a:prstGeom>
          <a:solidFill>
            <a:schemeClr val="accent6"/>
          </a:solidFill>
        </p:spPr>
        <p:txBody>
          <a:bodyPr spcFirstLastPara="1" wrap="square" lIns="91425" tIns="91425" rIns="91425" bIns="91425" anchor="ctr" anchorCtr="0">
            <a:noAutofit/>
          </a:bodyPr>
          <a:lstStyle>
            <a:lvl1pPr lvl="0" rtl="0">
              <a:spcBef>
                <a:spcPts val="0"/>
              </a:spcBef>
              <a:spcAft>
                <a:spcPts val="0"/>
              </a:spcAft>
              <a:buSzPts val="1400"/>
              <a:buNone/>
              <a:defRPr sz="1000"/>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70"/>
        <p:cNvGrpSpPr/>
        <p:nvPr/>
      </p:nvGrpSpPr>
      <p:grpSpPr>
        <a:xfrm>
          <a:off x="0" y="0"/>
          <a:ext cx="0" cy="0"/>
          <a:chOff x="0" y="0"/>
          <a:chExt cx="0" cy="0"/>
        </a:xfrm>
      </p:grpSpPr>
      <p:sp>
        <p:nvSpPr>
          <p:cNvPr id="271" name="Google Shape;271;p51"/>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72" name="Google Shape;27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dea principal 1">
  <p:cSld name="MAIN_POINT_1">
    <p:bg>
      <p:bgPr>
        <a:solidFill>
          <a:schemeClr val="dk1"/>
        </a:solidFill>
        <a:effectLst/>
      </p:bgPr>
    </p:bg>
    <p:spTree>
      <p:nvGrpSpPr>
        <p:cNvPr id="1" name="Shape 273"/>
        <p:cNvGrpSpPr/>
        <p:nvPr/>
      </p:nvGrpSpPr>
      <p:grpSpPr>
        <a:xfrm>
          <a:off x="0" y="0"/>
          <a:ext cx="0" cy="0"/>
          <a:chOff x="0" y="0"/>
          <a:chExt cx="0" cy="0"/>
        </a:xfrm>
      </p:grpSpPr>
      <p:sp>
        <p:nvSpPr>
          <p:cNvPr id="274" name="Google Shape;274;p52"/>
          <p:cNvSpPr txBox="1">
            <a:spLocks noGrp="1"/>
          </p:cNvSpPr>
          <p:nvPr>
            <p:ph type="title"/>
          </p:nvPr>
        </p:nvSpPr>
        <p:spPr>
          <a:xfrm>
            <a:off x="905186" y="780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275" name="Google Shape;27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ig picture">
  <p:cSld name="CAPTION_ONLY">
    <p:bg>
      <p:bgPr>
        <a:solidFill>
          <a:schemeClr val="dk1"/>
        </a:solidFill>
        <a:effectLst/>
      </p:bgPr>
    </p:bg>
    <p:spTree>
      <p:nvGrpSpPr>
        <p:cNvPr id="1" name="Shape 276"/>
        <p:cNvGrpSpPr/>
        <p:nvPr/>
      </p:nvGrpSpPr>
      <p:grpSpPr>
        <a:xfrm>
          <a:off x="0" y="0"/>
          <a:ext cx="0" cy="0"/>
          <a:chOff x="0" y="0"/>
          <a:chExt cx="0" cy="0"/>
        </a:xfrm>
      </p:grpSpPr>
      <p:sp>
        <p:nvSpPr>
          <p:cNvPr id="277" name="Google Shape;277;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8" name="Google Shape;278;p53"/>
          <p:cNvSpPr txBox="1">
            <a:spLocks noGrp="1"/>
          </p:cNvSpPr>
          <p:nvPr>
            <p:ph type="title"/>
          </p:nvPr>
        </p:nvSpPr>
        <p:spPr>
          <a:xfrm>
            <a:off x="905186" y="2685371"/>
            <a:ext cx="6251100" cy="19008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chemeClr val="lt1"/>
              </a:buClr>
              <a:buSzPts val="4800"/>
              <a:buNone/>
              <a:defRPr sz="31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1">
  <p:cSld name="CUSTOM_4">
    <p:bg>
      <p:bgPr>
        <a:solidFill>
          <a:schemeClr val="dk1"/>
        </a:solidFill>
        <a:effectLst/>
      </p:bgPr>
    </p:bg>
    <p:spTree>
      <p:nvGrpSpPr>
        <p:cNvPr id="1" name="Shape 279"/>
        <p:cNvGrpSpPr/>
        <p:nvPr/>
      </p:nvGrpSpPr>
      <p:grpSpPr>
        <a:xfrm>
          <a:off x="0" y="0"/>
          <a:ext cx="0" cy="0"/>
          <a:chOff x="0" y="0"/>
          <a:chExt cx="0" cy="0"/>
        </a:xfrm>
      </p:grpSpPr>
      <p:sp>
        <p:nvSpPr>
          <p:cNvPr id="280" name="Google Shape;280;p54"/>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81" name="Google Shape;281;p54"/>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2" name="Google Shape;282;p54"/>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83" name="Google Shape;283;p54"/>
          <p:cNvSpPr/>
          <p:nvPr/>
        </p:nvSpPr>
        <p:spPr>
          <a:xfrm flipH="1">
            <a:off x="4572000" y="155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2">
  <p:cSld name="CUSTOM_4_2">
    <p:bg>
      <p:bgPr>
        <a:solidFill>
          <a:schemeClr val="dk1"/>
        </a:solidFill>
        <a:effectLst/>
      </p:bgPr>
    </p:bg>
    <p:spTree>
      <p:nvGrpSpPr>
        <p:cNvPr id="1" name="Shape 284"/>
        <p:cNvGrpSpPr/>
        <p:nvPr/>
      </p:nvGrpSpPr>
      <p:grpSpPr>
        <a:xfrm>
          <a:off x="0" y="0"/>
          <a:ext cx="0" cy="0"/>
          <a:chOff x="0" y="0"/>
          <a:chExt cx="0" cy="0"/>
        </a:xfrm>
      </p:grpSpPr>
      <p:sp>
        <p:nvSpPr>
          <p:cNvPr id="285" name="Google Shape;285;p55"/>
          <p:cNvSpPr txBox="1">
            <a:spLocks noGrp="1"/>
          </p:cNvSpPr>
          <p:nvPr>
            <p:ph type="title"/>
          </p:nvPr>
        </p:nvSpPr>
        <p:spPr>
          <a:xfrm>
            <a:off x="917425"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0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86" name="Google Shape;286;p55"/>
          <p:cNvSpPr txBox="1">
            <a:spLocks noGrp="1"/>
          </p:cNvSpPr>
          <p:nvPr>
            <p:ph type="subTitle" idx="1"/>
          </p:nvPr>
        </p:nvSpPr>
        <p:spPr>
          <a:xfrm>
            <a:off x="917429"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87" name="Google Shape;287;p55"/>
          <p:cNvSpPr txBox="1">
            <a:spLocks noGrp="1"/>
          </p:cNvSpPr>
          <p:nvPr>
            <p:ph type="title" idx="2"/>
          </p:nvPr>
        </p:nvSpPr>
        <p:spPr>
          <a:xfrm>
            <a:off x="917425"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1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88" name="Google Shape;288;p55"/>
          <p:cNvSpPr/>
          <p:nvPr/>
        </p:nvSpPr>
        <p:spPr>
          <a:xfrm rot="10800000">
            <a:off x="457200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Quote 3">
  <p:cSld name="CUSTOM_4_2_3">
    <p:bg>
      <p:bgPr>
        <a:solidFill>
          <a:schemeClr val="dk1"/>
        </a:solidFill>
        <a:effectLst/>
      </p:bgPr>
    </p:bg>
    <p:spTree>
      <p:nvGrpSpPr>
        <p:cNvPr id="1" name="Shape 289"/>
        <p:cNvGrpSpPr/>
        <p:nvPr/>
      </p:nvGrpSpPr>
      <p:grpSpPr>
        <a:xfrm>
          <a:off x="0" y="0"/>
          <a:ext cx="0" cy="0"/>
          <a:chOff x="0" y="0"/>
          <a:chExt cx="0" cy="0"/>
        </a:xfrm>
      </p:grpSpPr>
      <p:sp>
        <p:nvSpPr>
          <p:cNvPr id="290" name="Google Shape;290;p56"/>
          <p:cNvSpPr txBox="1">
            <a:spLocks noGrp="1"/>
          </p:cNvSpPr>
          <p:nvPr>
            <p:ph type="title"/>
          </p:nvPr>
        </p:nvSpPr>
        <p:spPr>
          <a:xfrm>
            <a:off x="5664225" y="3498125"/>
            <a:ext cx="1806000" cy="2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8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91" name="Google Shape;291;p56"/>
          <p:cNvSpPr txBox="1">
            <a:spLocks noGrp="1"/>
          </p:cNvSpPr>
          <p:nvPr>
            <p:ph type="subTitle" idx="1"/>
          </p:nvPr>
        </p:nvSpPr>
        <p:spPr>
          <a:xfrm>
            <a:off x="917425" y="2297475"/>
            <a:ext cx="3582900" cy="1349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00" b="1">
                <a:solidFill>
                  <a:schemeClr val="lt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92" name="Google Shape;292;p56"/>
          <p:cNvSpPr txBox="1">
            <a:spLocks noGrp="1"/>
          </p:cNvSpPr>
          <p:nvPr>
            <p:ph type="title" idx="2"/>
          </p:nvPr>
        </p:nvSpPr>
        <p:spPr>
          <a:xfrm>
            <a:off x="5664225" y="3303400"/>
            <a:ext cx="1806000" cy="207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00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293" name="Google Shape;293;p56"/>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Quote + text 1">
  <p:cSld name="CUSTOM_4_2_2">
    <p:bg>
      <p:bgPr>
        <a:solidFill>
          <a:schemeClr val="dk1"/>
        </a:solidFill>
        <a:effectLst/>
      </p:bgPr>
    </p:bg>
    <p:spTree>
      <p:nvGrpSpPr>
        <p:cNvPr id="1" name="Shape 294"/>
        <p:cNvGrpSpPr/>
        <p:nvPr/>
      </p:nvGrpSpPr>
      <p:grpSpPr>
        <a:xfrm>
          <a:off x="0" y="0"/>
          <a:ext cx="0" cy="0"/>
          <a:chOff x="0" y="0"/>
          <a:chExt cx="0" cy="0"/>
        </a:xfrm>
      </p:grpSpPr>
      <p:sp>
        <p:nvSpPr>
          <p:cNvPr id="295" name="Google Shape;295;p57"/>
          <p:cNvSpPr txBox="1">
            <a:spLocks noGrp="1"/>
          </p:cNvSpPr>
          <p:nvPr>
            <p:ph type="title"/>
          </p:nvPr>
        </p:nvSpPr>
        <p:spPr>
          <a:xfrm>
            <a:off x="607200" y="1026550"/>
            <a:ext cx="3936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6" name="Google Shape;296;p57"/>
          <p:cNvSpPr txBox="1">
            <a:spLocks noGrp="1"/>
          </p:cNvSpPr>
          <p:nvPr>
            <p:ph type="body" idx="1"/>
          </p:nvPr>
        </p:nvSpPr>
        <p:spPr>
          <a:xfrm>
            <a:off x="607200" y="1781025"/>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297" name="Google Shape;297;p57"/>
          <p:cNvSpPr txBox="1">
            <a:spLocks noGrp="1"/>
          </p:cNvSpPr>
          <p:nvPr>
            <p:ph type="body" idx="2"/>
          </p:nvPr>
        </p:nvSpPr>
        <p:spPr>
          <a:xfrm>
            <a:off x="607200" y="2640250"/>
            <a:ext cx="3936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298" name="Google Shape;298;p57"/>
          <p:cNvSpPr/>
          <p:nvPr/>
        </p:nvSpPr>
        <p:spPr>
          <a:xfrm>
            <a:off x="5256563" y="800096"/>
            <a:ext cx="2623812" cy="3280819"/>
          </a:xfrm>
          <a:custGeom>
            <a:avLst/>
            <a:gdLst/>
            <a:ahLst/>
            <a:cxnLst/>
            <a:rect l="l" t="t" r="r" b="b"/>
            <a:pathLst>
              <a:path w="69125" h="86434" extrusionOk="0">
                <a:moveTo>
                  <a:pt x="1" y="0"/>
                </a:moveTo>
                <a:lnTo>
                  <a:pt x="1" y="51863"/>
                </a:lnTo>
                <a:cubicBezTo>
                  <a:pt x="1" y="70945"/>
                  <a:pt x="15473" y="86433"/>
                  <a:pt x="34571" y="86433"/>
                </a:cubicBezTo>
                <a:cubicBezTo>
                  <a:pt x="53652" y="86433"/>
                  <a:pt x="69124" y="70945"/>
                  <a:pt x="69124" y="51863"/>
                </a:cubicBezTo>
                <a:lnTo>
                  <a:pt x="691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 text 2">
  <p:cSld name="CUSTOM_4_2_2_1">
    <p:bg>
      <p:bgPr>
        <a:solidFill>
          <a:schemeClr val="dk1"/>
        </a:solidFill>
        <a:effectLst/>
      </p:bgPr>
    </p:bg>
    <p:spTree>
      <p:nvGrpSpPr>
        <p:cNvPr id="1" name="Shape 299"/>
        <p:cNvGrpSpPr/>
        <p:nvPr/>
      </p:nvGrpSpPr>
      <p:grpSpPr>
        <a:xfrm>
          <a:off x="0" y="0"/>
          <a:ext cx="0" cy="0"/>
          <a:chOff x="0" y="0"/>
          <a:chExt cx="0" cy="0"/>
        </a:xfrm>
      </p:grpSpPr>
      <p:sp>
        <p:nvSpPr>
          <p:cNvPr id="300" name="Google Shape;300;p58"/>
          <p:cNvSpPr txBox="1">
            <a:spLocks noGrp="1"/>
          </p:cNvSpPr>
          <p:nvPr>
            <p:ph type="title"/>
          </p:nvPr>
        </p:nvSpPr>
        <p:spPr>
          <a:xfrm>
            <a:off x="607200" y="1026550"/>
            <a:ext cx="32790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01" name="Google Shape;301;p58"/>
          <p:cNvSpPr txBox="1">
            <a:spLocks noGrp="1"/>
          </p:cNvSpPr>
          <p:nvPr>
            <p:ph type="body" idx="1"/>
          </p:nvPr>
        </p:nvSpPr>
        <p:spPr>
          <a:xfrm>
            <a:off x="607200" y="1781025"/>
            <a:ext cx="3279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302" name="Google Shape;302;p58"/>
          <p:cNvSpPr txBox="1">
            <a:spLocks noGrp="1"/>
          </p:cNvSpPr>
          <p:nvPr>
            <p:ph type="body" idx="2"/>
          </p:nvPr>
        </p:nvSpPr>
        <p:spPr>
          <a:xfrm>
            <a:off x="607200" y="2640250"/>
            <a:ext cx="32790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303" name="Google Shape;303;p58"/>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 text 3">
  <p:cSld name="CUSTOM_4_2_2_1_2">
    <p:bg>
      <p:bgPr>
        <a:solidFill>
          <a:schemeClr val="dk1"/>
        </a:solidFill>
        <a:effectLst/>
      </p:bgPr>
    </p:bg>
    <p:spTree>
      <p:nvGrpSpPr>
        <p:cNvPr id="1" name="Shape 304"/>
        <p:cNvGrpSpPr/>
        <p:nvPr/>
      </p:nvGrpSpPr>
      <p:grpSpPr>
        <a:xfrm>
          <a:off x="0" y="0"/>
          <a:ext cx="0" cy="0"/>
          <a:chOff x="0" y="0"/>
          <a:chExt cx="0" cy="0"/>
        </a:xfrm>
      </p:grpSpPr>
      <p:sp>
        <p:nvSpPr>
          <p:cNvPr id="305" name="Google Shape;305;p59"/>
          <p:cNvSpPr txBox="1">
            <a:spLocks noGrp="1"/>
          </p:cNvSpPr>
          <p:nvPr>
            <p:ph type="title"/>
          </p:nvPr>
        </p:nvSpPr>
        <p:spPr>
          <a:xfrm flipH="1">
            <a:off x="5273700" y="1026550"/>
            <a:ext cx="32607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1800"/>
              <a:buNone/>
              <a:defRPr sz="1800" b="1">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06" name="Google Shape;306;p59"/>
          <p:cNvSpPr txBox="1">
            <a:spLocks noGrp="1"/>
          </p:cNvSpPr>
          <p:nvPr>
            <p:ph type="body" idx="1"/>
          </p:nvPr>
        </p:nvSpPr>
        <p:spPr>
          <a:xfrm flipH="1">
            <a:off x="5273700" y="1781025"/>
            <a:ext cx="326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307" name="Google Shape;307;p59"/>
          <p:cNvSpPr txBox="1">
            <a:spLocks noGrp="1"/>
          </p:cNvSpPr>
          <p:nvPr>
            <p:ph type="body" idx="2"/>
          </p:nvPr>
        </p:nvSpPr>
        <p:spPr>
          <a:xfrm flipH="1">
            <a:off x="5273700" y="2640250"/>
            <a:ext cx="32607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solidFill>
                  <a:schemeClr val="lt1"/>
                </a:solidFill>
              </a:defRPr>
            </a:lvl1pPr>
            <a:lvl2pPr marL="914400" lvl="1" indent="-304800" rtl="0">
              <a:spcBef>
                <a:spcPts val="0"/>
              </a:spcBef>
              <a:spcAft>
                <a:spcPts val="0"/>
              </a:spcAft>
              <a:buClr>
                <a:schemeClr val="lt1"/>
              </a:buClr>
              <a:buSzPts val="1200"/>
              <a:buChar char="○"/>
              <a:defRPr>
                <a:solidFill>
                  <a:schemeClr val="lt1"/>
                </a:solidFill>
              </a:defRPr>
            </a:lvl2pPr>
            <a:lvl3pPr marL="1371600" lvl="2" indent="-304800" rtl="0">
              <a:spcBef>
                <a:spcPts val="0"/>
              </a:spcBef>
              <a:spcAft>
                <a:spcPts val="0"/>
              </a:spcAft>
              <a:buClr>
                <a:schemeClr val="lt1"/>
              </a:buClr>
              <a:buSzPts val="1200"/>
              <a:buChar char="■"/>
              <a:defRPr>
                <a:solidFill>
                  <a:schemeClr val="lt1"/>
                </a:solidFill>
              </a:defRPr>
            </a:lvl3pPr>
            <a:lvl4pPr marL="1828800" lvl="3" indent="-304800" rtl="0">
              <a:spcBef>
                <a:spcPts val="0"/>
              </a:spcBef>
              <a:spcAft>
                <a:spcPts val="0"/>
              </a:spcAft>
              <a:buClr>
                <a:schemeClr val="lt1"/>
              </a:buClr>
              <a:buSzPts val="1200"/>
              <a:buChar char="●"/>
              <a:defRPr>
                <a:solidFill>
                  <a:schemeClr val="lt1"/>
                </a:solidFill>
              </a:defRPr>
            </a:lvl4pPr>
            <a:lvl5pPr marL="2286000" lvl="4" indent="-304800" rtl="0">
              <a:spcBef>
                <a:spcPts val="0"/>
              </a:spcBef>
              <a:spcAft>
                <a:spcPts val="0"/>
              </a:spcAft>
              <a:buClr>
                <a:schemeClr val="lt1"/>
              </a:buClr>
              <a:buSzPts val="1200"/>
              <a:buChar char="○"/>
              <a:defRPr>
                <a:solidFill>
                  <a:schemeClr val="lt1"/>
                </a:solidFill>
              </a:defRPr>
            </a:lvl5pPr>
            <a:lvl6pPr marL="2743200" lvl="5" indent="-304800" rtl="0">
              <a:spcBef>
                <a:spcPts val="0"/>
              </a:spcBef>
              <a:spcAft>
                <a:spcPts val="0"/>
              </a:spcAft>
              <a:buClr>
                <a:schemeClr val="lt1"/>
              </a:buClr>
              <a:buSzPts val="1200"/>
              <a:buChar char="■"/>
              <a:defRPr>
                <a:solidFill>
                  <a:schemeClr val="lt1"/>
                </a:solidFill>
              </a:defRPr>
            </a:lvl6pPr>
            <a:lvl7pPr marL="3200400" lvl="6" indent="-304800" rtl="0">
              <a:spcBef>
                <a:spcPts val="0"/>
              </a:spcBef>
              <a:spcAft>
                <a:spcPts val="0"/>
              </a:spcAft>
              <a:buClr>
                <a:schemeClr val="lt1"/>
              </a:buClr>
              <a:buSzPts val="1200"/>
              <a:buChar char="●"/>
              <a:defRPr>
                <a:solidFill>
                  <a:schemeClr val="lt1"/>
                </a:solidFill>
              </a:defRPr>
            </a:lvl7pPr>
            <a:lvl8pPr marL="3657600" lvl="7" indent="-304800" rtl="0">
              <a:spcBef>
                <a:spcPts val="0"/>
              </a:spcBef>
              <a:spcAft>
                <a:spcPts val="0"/>
              </a:spcAft>
              <a:buClr>
                <a:schemeClr val="lt1"/>
              </a:buClr>
              <a:buSzPts val="1200"/>
              <a:buChar char="○"/>
              <a:defRPr>
                <a:solidFill>
                  <a:schemeClr val="lt1"/>
                </a:solidFill>
              </a:defRPr>
            </a:lvl8pPr>
            <a:lvl9pPr marL="4114800" lvl="8" indent="-304800" rtl="0">
              <a:spcBef>
                <a:spcPts val="0"/>
              </a:spcBef>
              <a:spcAft>
                <a:spcPts val="0"/>
              </a:spcAft>
              <a:buClr>
                <a:schemeClr val="lt1"/>
              </a:buClr>
              <a:buSzPts val="1200"/>
              <a:buChar char="■"/>
              <a:defRPr>
                <a:solidFill>
                  <a:schemeClr val="lt1"/>
                </a:solidFill>
              </a:defRPr>
            </a:lvl9pPr>
          </a:lstStyle>
          <a:p>
            <a:endParaRPr/>
          </a:p>
        </p:txBody>
      </p:sp>
      <p:sp>
        <p:nvSpPr>
          <p:cNvPr id="308" name="Google Shape;308;p59"/>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Quote + text 4">
  <p:cSld name="CUSTOM_4_2_2_1_1">
    <p:bg>
      <p:bgPr>
        <a:solidFill>
          <a:schemeClr val="lt1"/>
        </a:solidFill>
        <a:effectLst/>
      </p:bgPr>
    </p:bg>
    <p:spTree>
      <p:nvGrpSpPr>
        <p:cNvPr id="1" name="Shape 309"/>
        <p:cNvGrpSpPr/>
        <p:nvPr/>
      </p:nvGrpSpPr>
      <p:grpSpPr>
        <a:xfrm>
          <a:off x="0" y="0"/>
          <a:ext cx="0" cy="0"/>
          <a:chOff x="0" y="0"/>
          <a:chExt cx="0" cy="0"/>
        </a:xfrm>
      </p:grpSpPr>
      <p:sp>
        <p:nvSpPr>
          <p:cNvPr id="310" name="Google Shape;310;p60"/>
          <p:cNvSpPr txBox="1">
            <a:spLocks noGrp="1"/>
          </p:cNvSpPr>
          <p:nvPr>
            <p:ph type="title"/>
          </p:nvPr>
        </p:nvSpPr>
        <p:spPr>
          <a:xfrm>
            <a:off x="607200" y="1026550"/>
            <a:ext cx="32766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311" name="Google Shape;311;p60"/>
          <p:cNvSpPr txBox="1">
            <a:spLocks noGrp="1"/>
          </p:cNvSpPr>
          <p:nvPr>
            <p:ph type="body" idx="1"/>
          </p:nvPr>
        </p:nvSpPr>
        <p:spPr>
          <a:xfrm>
            <a:off x="607200" y="1781025"/>
            <a:ext cx="32766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12" name="Google Shape;312;p60"/>
          <p:cNvSpPr txBox="1">
            <a:spLocks noGrp="1"/>
          </p:cNvSpPr>
          <p:nvPr>
            <p:ph type="body" idx="2"/>
          </p:nvPr>
        </p:nvSpPr>
        <p:spPr>
          <a:xfrm>
            <a:off x="607200" y="2640250"/>
            <a:ext cx="32766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13" name="Google Shape;313;p60"/>
          <p:cNvSpPr/>
          <p:nvPr/>
        </p:nvSpPr>
        <p:spPr>
          <a:xfrm>
            <a:off x="45720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Quote + text 5">
  <p:cSld name="CUSTOM_4_2_2_1_1_1">
    <p:bg>
      <p:bgPr>
        <a:solidFill>
          <a:schemeClr val="lt1"/>
        </a:solidFill>
        <a:effectLst/>
      </p:bgPr>
    </p:bg>
    <p:spTree>
      <p:nvGrpSpPr>
        <p:cNvPr id="1" name="Shape 314"/>
        <p:cNvGrpSpPr/>
        <p:nvPr/>
      </p:nvGrpSpPr>
      <p:grpSpPr>
        <a:xfrm>
          <a:off x="0" y="0"/>
          <a:ext cx="0" cy="0"/>
          <a:chOff x="0" y="0"/>
          <a:chExt cx="0" cy="0"/>
        </a:xfrm>
      </p:grpSpPr>
      <p:sp>
        <p:nvSpPr>
          <p:cNvPr id="315" name="Google Shape;315;p61"/>
          <p:cNvSpPr txBox="1">
            <a:spLocks noGrp="1"/>
          </p:cNvSpPr>
          <p:nvPr>
            <p:ph type="title"/>
          </p:nvPr>
        </p:nvSpPr>
        <p:spPr>
          <a:xfrm flipH="1">
            <a:off x="5254500" y="1026550"/>
            <a:ext cx="3279900" cy="790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800"/>
              <a:buNone/>
              <a:defRPr sz="1800" b="1"/>
            </a:lvl1pPr>
            <a:lvl2pPr lvl="1" rtl="0">
              <a:spcBef>
                <a:spcPts val="0"/>
              </a:spcBef>
              <a:spcAft>
                <a:spcPts val="0"/>
              </a:spcAft>
              <a:buClr>
                <a:schemeClr val="lt2"/>
              </a:buClr>
              <a:buSzPts val="2800"/>
              <a:buNone/>
              <a:defRPr>
                <a:solidFill>
                  <a:schemeClr val="lt2"/>
                </a:solidFill>
              </a:defRPr>
            </a:lvl2pPr>
            <a:lvl3pPr lvl="2" rtl="0">
              <a:spcBef>
                <a:spcPts val="0"/>
              </a:spcBef>
              <a:spcAft>
                <a:spcPts val="0"/>
              </a:spcAft>
              <a:buClr>
                <a:schemeClr val="lt2"/>
              </a:buClr>
              <a:buSzPts val="2800"/>
              <a:buNone/>
              <a:defRPr>
                <a:solidFill>
                  <a:schemeClr val="lt2"/>
                </a:solidFill>
              </a:defRPr>
            </a:lvl3pPr>
            <a:lvl4pPr lvl="3" rtl="0">
              <a:spcBef>
                <a:spcPts val="0"/>
              </a:spcBef>
              <a:spcAft>
                <a:spcPts val="0"/>
              </a:spcAft>
              <a:buClr>
                <a:schemeClr val="lt2"/>
              </a:buClr>
              <a:buSzPts val="2800"/>
              <a:buNone/>
              <a:defRPr>
                <a:solidFill>
                  <a:schemeClr val="lt2"/>
                </a:solidFill>
              </a:defRPr>
            </a:lvl4pPr>
            <a:lvl5pPr lvl="4" rtl="0">
              <a:spcBef>
                <a:spcPts val="0"/>
              </a:spcBef>
              <a:spcAft>
                <a:spcPts val="0"/>
              </a:spcAft>
              <a:buClr>
                <a:schemeClr val="lt2"/>
              </a:buClr>
              <a:buSzPts val="2800"/>
              <a:buNone/>
              <a:defRPr>
                <a:solidFill>
                  <a:schemeClr val="lt2"/>
                </a:solidFill>
              </a:defRPr>
            </a:lvl5pPr>
            <a:lvl6pPr lvl="5" rtl="0">
              <a:spcBef>
                <a:spcPts val="0"/>
              </a:spcBef>
              <a:spcAft>
                <a:spcPts val="0"/>
              </a:spcAft>
              <a:buClr>
                <a:schemeClr val="lt2"/>
              </a:buClr>
              <a:buSzPts val="2800"/>
              <a:buNone/>
              <a:defRPr>
                <a:solidFill>
                  <a:schemeClr val="lt2"/>
                </a:solidFill>
              </a:defRPr>
            </a:lvl6pPr>
            <a:lvl7pPr lvl="6" rtl="0">
              <a:spcBef>
                <a:spcPts val="0"/>
              </a:spcBef>
              <a:spcAft>
                <a:spcPts val="0"/>
              </a:spcAft>
              <a:buClr>
                <a:schemeClr val="lt2"/>
              </a:buClr>
              <a:buSzPts val="2800"/>
              <a:buNone/>
              <a:defRPr>
                <a:solidFill>
                  <a:schemeClr val="lt2"/>
                </a:solidFill>
              </a:defRPr>
            </a:lvl7pPr>
            <a:lvl8pPr lvl="7" rtl="0">
              <a:spcBef>
                <a:spcPts val="0"/>
              </a:spcBef>
              <a:spcAft>
                <a:spcPts val="0"/>
              </a:spcAft>
              <a:buClr>
                <a:schemeClr val="lt2"/>
              </a:buClr>
              <a:buSzPts val="2800"/>
              <a:buNone/>
              <a:defRPr>
                <a:solidFill>
                  <a:schemeClr val="lt2"/>
                </a:solidFill>
              </a:defRPr>
            </a:lvl8pPr>
            <a:lvl9pPr lvl="8" rtl="0">
              <a:spcBef>
                <a:spcPts val="0"/>
              </a:spcBef>
              <a:spcAft>
                <a:spcPts val="0"/>
              </a:spcAft>
              <a:buClr>
                <a:schemeClr val="lt2"/>
              </a:buClr>
              <a:buSzPts val="2800"/>
              <a:buNone/>
              <a:defRPr>
                <a:solidFill>
                  <a:schemeClr val="lt2"/>
                </a:solidFill>
              </a:defRPr>
            </a:lvl9pPr>
          </a:lstStyle>
          <a:p>
            <a:endParaRPr/>
          </a:p>
        </p:txBody>
      </p:sp>
      <p:sp>
        <p:nvSpPr>
          <p:cNvPr id="316" name="Google Shape;316;p61"/>
          <p:cNvSpPr txBox="1">
            <a:spLocks noGrp="1"/>
          </p:cNvSpPr>
          <p:nvPr>
            <p:ph type="body" idx="1"/>
          </p:nvPr>
        </p:nvSpPr>
        <p:spPr>
          <a:xfrm flipH="1">
            <a:off x="5254500" y="1781025"/>
            <a:ext cx="32799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17" name="Google Shape;317;p61"/>
          <p:cNvSpPr txBox="1">
            <a:spLocks noGrp="1"/>
          </p:cNvSpPr>
          <p:nvPr>
            <p:ph type="body" idx="2"/>
          </p:nvPr>
        </p:nvSpPr>
        <p:spPr>
          <a:xfrm flipH="1">
            <a:off x="5254500" y="2640250"/>
            <a:ext cx="3279900" cy="1282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Clr>
                <a:schemeClr val="lt2"/>
              </a:buClr>
              <a:buSzPts val="1200"/>
              <a:buChar char="○"/>
              <a:defRPr/>
            </a:lvl2pPr>
            <a:lvl3pPr marL="1371600" lvl="2" indent="-304800" rtl="0">
              <a:spcBef>
                <a:spcPts val="0"/>
              </a:spcBef>
              <a:spcAft>
                <a:spcPts val="0"/>
              </a:spcAft>
              <a:buClr>
                <a:schemeClr val="lt2"/>
              </a:buClr>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18" name="Google Shape;318;p61"/>
          <p:cNvSpPr/>
          <p:nvPr/>
        </p:nvSpPr>
        <p:spPr>
          <a:xfrm flipH="1">
            <a:off x="-2400" y="-3300"/>
            <a:ext cx="4572000" cy="515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 text 6">
  <p:cSld name="CUSTOM_4_2_1">
    <p:bg>
      <p:bgPr>
        <a:solidFill>
          <a:schemeClr val="lt1"/>
        </a:solidFill>
        <a:effectLst/>
      </p:bgPr>
    </p:bg>
    <p:spTree>
      <p:nvGrpSpPr>
        <p:cNvPr id="1" name="Shape 319"/>
        <p:cNvGrpSpPr/>
        <p:nvPr/>
      </p:nvGrpSpPr>
      <p:grpSpPr>
        <a:xfrm>
          <a:off x="0" y="0"/>
          <a:ext cx="0" cy="0"/>
          <a:chOff x="0" y="0"/>
          <a:chExt cx="0" cy="0"/>
        </a:xfrm>
      </p:grpSpPr>
      <p:sp>
        <p:nvSpPr>
          <p:cNvPr id="320" name="Google Shape;320;p62"/>
          <p:cNvSpPr txBox="1">
            <a:spLocks noGrp="1"/>
          </p:cNvSpPr>
          <p:nvPr>
            <p:ph type="title"/>
          </p:nvPr>
        </p:nvSpPr>
        <p:spPr>
          <a:xfrm>
            <a:off x="5273704" y="3356575"/>
            <a:ext cx="23868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000" b="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321" name="Google Shape;321;p62"/>
          <p:cNvSpPr txBox="1">
            <a:spLocks noGrp="1"/>
          </p:cNvSpPr>
          <p:nvPr>
            <p:ph type="subTitle" idx="1"/>
          </p:nvPr>
        </p:nvSpPr>
        <p:spPr>
          <a:xfrm>
            <a:off x="5273708" y="1699075"/>
            <a:ext cx="3258000" cy="1252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400"/>
              <a:buNone/>
              <a:defRPr b="1">
                <a:latin typeface="Poppins"/>
                <a:ea typeface="Poppins"/>
                <a:cs typeface="Poppins"/>
                <a:sym typeface="Poppins"/>
              </a:defRPr>
            </a:lvl1pPr>
            <a:lvl2pPr lvl="1" rtl="0">
              <a:spcBef>
                <a:spcPts val="0"/>
              </a:spcBef>
              <a:spcAft>
                <a:spcPts val="0"/>
              </a:spcAft>
              <a:buClr>
                <a:schemeClr val="lt2"/>
              </a:buClr>
              <a:buSzPts val="1200"/>
              <a:buNone/>
              <a:defRPr/>
            </a:lvl2pPr>
            <a:lvl3pPr lvl="2" rtl="0">
              <a:spcBef>
                <a:spcPts val="0"/>
              </a:spcBef>
              <a:spcAft>
                <a:spcPts val="0"/>
              </a:spcAft>
              <a:buClr>
                <a:schemeClr val="lt2"/>
              </a:buClr>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322" name="Google Shape;322;p62"/>
          <p:cNvSpPr txBox="1">
            <a:spLocks noGrp="1"/>
          </p:cNvSpPr>
          <p:nvPr>
            <p:ph type="title" idx="2"/>
          </p:nvPr>
        </p:nvSpPr>
        <p:spPr>
          <a:xfrm>
            <a:off x="5273704" y="3161850"/>
            <a:ext cx="1806000" cy="207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2"/>
              </a:buClr>
              <a:buSzPts val="1800"/>
              <a:buNone/>
              <a:defRPr sz="1100">
                <a:solidFill>
                  <a:schemeClr val="lt2"/>
                </a:solidFill>
                <a:latin typeface="Lato"/>
                <a:ea typeface="Lato"/>
                <a:cs typeface="Lato"/>
                <a:sym typeface="Lato"/>
              </a:defRPr>
            </a:lvl1pPr>
            <a:lvl2pPr lvl="1" rtl="0">
              <a:spcBef>
                <a:spcPts val="0"/>
              </a:spcBef>
              <a:spcAft>
                <a:spcPts val="0"/>
              </a:spcAft>
              <a:buClr>
                <a:schemeClr val="lt2"/>
              </a:buClr>
              <a:buSzPts val="2800"/>
              <a:buNone/>
              <a:defRPr>
                <a:solidFill>
                  <a:schemeClr val="lt2"/>
                </a:solidFill>
                <a:latin typeface="Lato"/>
                <a:ea typeface="Lato"/>
                <a:cs typeface="Lato"/>
                <a:sym typeface="Lato"/>
              </a:defRPr>
            </a:lvl2pPr>
            <a:lvl3pPr lvl="2" rtl="0">
              <a:spcBef>
                <a:spcPts val="0"/>
              </a:spcBef>
              <a:spcAft>
                <a:spcPts val="0"/>
              </a:spcAft>
              <a:buClr>
                <a:schemeClr val="lt2"/>
              </a:buClr>
              <a:buSzPts val="2800"/>
              <a:buNone/>
              <a:defRPr>
                <a:solidFill>
                  <a:schemeClr val="lt2"/>
                </a:solidFill>
                <a:latin typeface="Lato"/>
                <a:ea typeface="Lato"/>
                <a:cs typeface="Lato"/>
                <a:sym typeface="Lato"/>
              </a:defRPr>
            </a:lvl3pPr>
            <a:lvl4pPr lvl="3" rtl="0">
              <a:spcBef>
                <a:spcPts val="0"/>
              </a:spcBef>
              <a:spcAft>
                <a:spcPts val="0"/>
              </a:spcAft>
              <a:buClr>
                <a:schemeClr val="lt2"/>
              </a:buClr>
              <a:buSzPts val="2800"/>
              <a:buNone/>
              <a:defRPr>
                <a:solidFill>
                  <a:schemeClr val="lt2"/>
                </a:solidFill>
                <a:latin typeface="Lato"/>
                <a:ea typeface="Lato"/>
                <a:cs typeface="Lato"/>
                <a:sym typeface="Lato"/>
              </a:defRPr>
            </a:lvl4pPr>
            <a:lvl5pPr lvl="4" rtl="0">
              <a:spcBef>
                <a:spcPts val="0"/>
              </a:spcBef>
              <a:spcAft>
                <a:spcPts val="0"/>
              </a:spcAft>
              <a:buClr>
                <a:schemeClr val="lt2"/>
              </a:buClr>
              <a:buSzPts val="2800"/>
              <a:buNone/>
              <a:defRPr>
                <a:solidFill>
                  <a:schemeClr val="lt2"/>
                </a:solidFill>
                <a:latin typeface="Lato"/>
                <a:ea typeface="Lato"/>
                <a:cs typeface="Lato"/>
                <a:sym typeface="Lato"/>
              </a:defRPr>
            </a:lvl5pPr>
            <a:lvl6pPr lvl="5" rtl="0">
              <a:spcBef>
                <a:spcPts val="0"/>
              </a:spcBef>
              <a:spcAft>
                <a:spcPts val="0"/>
              </a:spcAft>
              <a:buClr>
                <a:schemeClr val="lt2"/>
              </a:buClr>
              <a:buSzPts val="2800"/>
              <a:buNone/>
              <a:defRPr>
                <a:solidFill>
                  <a:schemeClr val="lt2"/>
                </a:solidFill>
                <a:latin typeface="Lato"/>
                <a:ea typeface="Lato"/>
                <a:cs typeface="Lato"/>
                <a:sym typeface="Lato"/>
              </a:defRPr>
            </a:lvl6pPr>
            <a:lvl7pPr lvl="6" rtl="0">
              <a:spcBef>
                <a:spcPts val="0"/>
              </a:spcBef>
              <a:spcAft>
                <a:spcPts val="0"/>
              </a:spcAft>
              <a:buClr>
                <a:schemeClr val="lt2"/>
              </a:buClr>
              <a:buSzPts val="2800"/>
              <a:buNone/>
              <a:defRPr>
                <a:solidFill>
                  <a:schemeClr val="lt2"/>
                </a:solidFill>
                <a:latin typeface="Lato"/>
                <a:ea typeface="Lato"/>
                <a:cs typeface="Lato"/>
                <a:sym typeface="Lato"/>
              </a:defRPr>
            </a:lvl7pPr>
            <a:lvl8pPr lvl="7" rtl="0">
              <a:spcBef>
                <a:spcPts val="0"/>
              </a:spcBef>
              <a:spcAft>
                <a:spcPts val="0"/>
              </a:spcAft>
              <a:buClr>
                <a:schemeClr val="lt2"/>
              </a:buClr>
              <a:buSzPts val="2800"/>
              <a:buNone/>
              <a:defRPr>
                <a:solidFill>
                  <a:schemeClr val="lt2"/>
                </a:solidFill>
                <a:latin typeface="Lato"/>
                <a:ea typeface="Lato"/>
                <a:cs typeface="Lato"/>
                <a:sym typeface="Lato"/>
              </a:defRPr>
            </a:lvl8pPr>
            <a:lvl9pPr lvl="8" rtl="0">
              <a:spcBef>
                <a:spcPts val="0"/>
              </a:spcBef>
              <a:spcAft>
                <a:spcPts val="0"/>
              </a:spcAft>
              <a:buClr>
                <a:schemeClr val="lt2"/>
              </a:buClr>
              <a:buSzPts val="2800"/>
              <a:buNone/>
              <a:defRPr>
                <a:solidFill>
                  <a:schemeClr val="lt2"/>
                </a:solidFill>
                <a:latin typeface="Lato"/>
                <a:ea typeface="Lato"/>
                <a:cs typeface="Lato"/>
                <a:sym typeface="Lato"/>
              </a:defRPr>
            </a:lvl9pPr>
          </a:lstStyle>
          <a:p>
            <a:endParaRPr/>
          </a:p>
        </p:txBody>
      </p:sp>
      <p:sp>
        <p:nvSpPr>
          <p:cNvPr id="323" name="Google Shape;323;p62"/>
          <p:cNvSpPr/>
          <p:nvPr/>
        </p:nvSpPr>
        <p:spPr>
          <a:xfrm>
            <a:off x="0" y="0"/>
            <a:ext cx="4572000" cy="5143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Quote ">
  <p:cSld name="CUSTOM_4_1">
    <p:bg>
      <p:bgPr>
        <a:solidFill>
          <a:schemeClr val="dk1"/>
        </a:solidFill>
        <a:effectLst/>
      </p:bgPr>
    </p:bg>
    <p:spTree>
      <p:nvGrpSpPr>
        <p:cNvPr id="1" name="Shape 324"/>
        <p:cNvGrpSpPr/>
        <p:nvPr/>
      </p:nvGrpSpPr>
      <p:grpSpPr>
        <a:xfrm>
          <a:off x="0" y="0"/>
          <a:ext cx="0" cy="0"/>
          <a:chOff x="0" y="0"/>
          <a:chExt cx="0" cy="0"/>
        </a:xfrm>
      </p:grpSpPr>
      <p:sp>
        <p:nvSpPr>
          <p:cNvPr id="325" name="Google Shape;325;p63"/>
          <p:cNvSpPr txBox="1">
            <a:spLocks noGrp="1"/>
          </p:cNvSpPr>
          <p:nvPr>
            <p:ph type="title"/>
          </p:nvPr>
        </p:nvSpPr>
        <p:spPr>
          <a:xfrm>
            <a:off x="917436" y="3711750"/>
            <a:ext cx="3609300" cy="415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b="0">
                <a:solidFill>
                  <a:schemeClr val="lt1"/>
                </a:solidFill>
                <a:latin typeface="Lato"/>
                <a:ea typeface="Lato"/>
                <a:cs typeface="Lato"/>
                <a:sym typeface="Lato"/>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26" name="Google Shape;326;p63"/>
          <p:cNvSpPr txBox="1">
            <a:spLocks noGrp="1"/>
          </p:cNvSpPr>
          <p:nvPr>
            <p:ph type="subTitle" idx="1"/>
          </p:nvPr>
        </p:nvSpPr>
        <p:spPr>
          <a:xfrm>
            <a:off x="917436" y="2384875"/>
            <a:ext cx="5263500" cy="1252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2300" b="1">
                <a:solidFill>
                  <a:schemeClr val="lt1"/>
                </a:solidFill>
                <a:latin typeface="Poppins"/>
                <a:ea typeface="Poppins"/>
                <a:cs typeface="Poppins"/>
                <a:sym typeface="Poppins"/>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7"/>
        <p:cNvGrpSpPr/>
        <p:nvPr/>
      </p:nvGrpSpPr>
      <p:grpSpPr>
        <a:xfrm>
          <a:off x="0" y="0"/>
          <a:ext cx="0" cy="0"/>
          <a:chOff x="0" y="0"/>
          <a:chExt cx="0" cy="0"/>
        </a:xfrm>
      </p:grpSpPr>
      <p:sp>
        <p:nvSpPr>
          <p:cNvPr id="328" name="Google Shape;32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dk1"/>
        </a:solidFill>
        <a:effectLst/>
      </p:bgPr>
    </p:bg>
    <p:spTree>
      <p:nvGrpSpPr>
        <p:cNvPr id="1" name="Shape 333"/>
        <p:cNvGrpSpPr/>
        <p:nvPr/>
      </p:nvGrpSpPr>
      <p:grpSpPr>
        <a:xfrm>
          <a:off x="0" y="0"/>
          <a:ext cx="0" cy="0"/>
          <a:chOff x="0" y="0"/>
          <a:chExt cx="0" cy="0"/>
        </a:xfrm>
      </p:grpSpPr>
      <p:sp>
        <p:nvSpPr>
          <p:cNvPr id="334" name="Google Shape;334;p66"/>
          <p:cNvSpPr txBox="1">
            <a:spLocks noGrp="1"/>
          </p:cNvSpPr>
          <p:nvPr>
            <p:ph type="ctrTitle"/>
          </p:nvPr>
        </p:nvSpPr>
        <p:spPr>
          <a:xfrm>
            <a:off x="460950" y="2254150"/>
            <a:ext cx="8222100" cy="6222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5" name="Google Shape;335;p66"/>
          <p:cNvSpPr txBox="1">
            <a:spLocks noGrp="1"/>
          </p:cNvSpPr>
          <p:nvPr>
            <p:ph type="subTitle" idx="1"/>
          </p:nvPr>
        </p:nvSpPr>
        <p:spPr>
          <a:xfrm>
            <a:off x="460950" y="1737100"/>
            <a:ext cx="8222100" cy="51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6" name="Google Shape;33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over 2">
  <p:cSld name="TITLE_2">
    <p:bg>
      <p:bgPr>
        <a:solidFill>
          <a:schemeClr val="dk1"/>
        </a:solidFill>
        <a:effectLst/>
      </p:bgPr>
    </p:bg>
    <p:spTree>
      <p:nvGrpSpPr>
        <p:cNvPr id="1" name="Shape 337"/>
        <p:cNvGrpSpPr/>
        <p:nvPr/>
      </p:nvGrpSpPr>
      <p:grpSpPr>
        <a:xfrm>
          <a:off x="0" y="0"/>
          <a:ext cx="0" cy="0"/>
          <a:chOff x="0" y="0"/>
          <a:chExt cx="0" cy="0"/>
        </a:xfrm>
      </p:grpSpPr>
      <p:sp>
        <p:nvSpPr>
          <p:cNvPr id="338" name="Google Shape;338;p67"/>
          <p:cNvSpPr txBox="1">
            <a:spLocks noGrp="1"/>
          </p:cNvSpPr>
          <p:nvPr>
            <p:ph type="ctrTitle"/>
          </p:nvPr>
        </p:nvSpPr>
        <p:spPr>
          <a:xfrm>
            <a:off x="1721411" y="1305136"/>
            <a:ext cx="5739900" cy="20526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9" name="Google Shape;339;p67"/>
          <p:cNvSpPr txBox="1">
            <a:spLocks noGrp="1"/>
          </p:cNvSpPr>
          <p:nvPr>
            <p:ph type="subTitle" idx="1"/>
          </p:nvPr>
        </p:nvSpPr>
        <p:spPr>
          <a:xfrm>
            <a:off x="297030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0" name="Google Shape;340;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Section header 1">
  <p:cSld name="TITLE_1">
    <p:bg>
      <p:bgPr>
        <a:solidFill>
          <a:schemeClr val="lt1"/>
        </a:solidFill>
        <a:effectLst/>
      </p:bgPr>
    </p:bg>
    <p:spTree>
      <p:nvGrpSpPr>
        <p:cNvPr id="1" name="Shape 341"/>
        <p:cNvGrpSpPr/>
        <p:nvPr/>
      </p:nvGrpSpPr>
      <p:grpSpPr>
        <a:xfrm>
          <a:off x="0" y="0"/>
          <a:ext cx="0" cy="0"/>
          <a:chOff x="0" y="0"/>
          <a:chExt cx="0" cy="0"/>
        </a:xfrm>
      </p:grpSpPr>
      <p:sp>
        <p:nvSpPr>
          <p:cNvPr id="342" name="Google Shape;342;p68"/>
          <p:cNvSpPr txBox="1">
            <a:spLocks noGrp="1"/>
          </p:cNvSpPr>
          <p:nvPr>
            <p:ph type="ctrTitle"/>
          </p:nvPr>
        </p:nvSpPr>
        <p:spPr>
          <a:xfrm>
            <a:off x="1702050" y="1965626"/>
            <a:ext cx="5739900" cy="12087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3" name="Google Shape;343;p68"/>
          <p:cNvSpPr txBox="1">
            <a:spLocks noGrp="1"/>
          </p:cNvSpPr>
          <p:nvPr>
            <p:ph type="subTitle" idx="1"/>
          </p:nvPr>
        </p:nvSpPr>
        <p:spPr>
          <a:xfrm>
            <a:off x="294615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800"/>
              <a:buNone/>
              <a:defRPr>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344" name="Google Shape;344;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45" name="Google Shape;345;p68"/>
          <p:cNvSpPr txBox="1">
            <a:spLocks noGrp="1"/>
          </p:cNvSpPr>
          <p:nvPr>
            <p:ph type="title" idx="2" hasCustomPrompt="1"/>
          </p:nvPr>
        </p:nvSpPr>
        <p:spPr>
          <a:xfrm>
            <a:off x="3819900" y="1231501"/>
            <a:ext cx="15042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Section header 2">
  <p:cSld name="TITLE_1_1">
    <p:bg>
      <p:bgPr>
        <a:solidFill>
          <a:schemeClr val="dk1"/>
        </a:solidFill>
        <a:effectLst/>
      </p:bgPr>
    </p:bg>
    <p:spTree>
      <p:nvGrpSpPr>
        <p:cNvPr id="1" name="Shape 346"/>
        <p:cNvGrpSpPr/>
        <p:nvPr/>
      </p:nvGrpSpPr>
      <p:grpSpPr>
        <a:xfrm>
          <a:off x="0" y="0"/>
          <a:ext cx="0" cy="0"/>
          <a:chOff x="0" y="0"/>
          <a:chExt cx="0" cy="0"/>
        </a:xfrm>
      </p:grpSpPr>
      <p:sp>
        <p:nvSpPr>
          <p:cNvPr id="347" name="Google Shape;347;p69"/>
          <p:cNvSpPr txBox="1">
            <a:spLocks noGrp="1"/>
          </p:cNvSpPr>
          <p:nvPr>
            <p:ph type="ctrTitle"/>
          </p:nvPr>
        </p:nvSpPr>
        <p:spPr>
          <a:xfrm>
            <a:off x="1702050" y="1977268"/>
            <a:ext cx="5739900" cy="1206900"/>
          </a:xfrm>
          <a:prstGeom prst="rect">
            <a:avLst/>
          </a:prstGeom>
        </p:spPr>
        <p:txBody>
          <a:bodyPr spcFirstLastPara="1" wrap="square" lIns="91425" tIns="91425" rIns="91425" bIns="91425" anchor="ctr" anchorCtr="0">
            <a:noAutofit/>
          </a:bodyPr>
          <a:lstStyle>
            <a:lvl1pPr lvl="0" algn="ctr" rtl="0">
              <a:spcBef>
                <a:spcPts val="1000"/>
              </a:spcBef>
              <a:spcAft>
                <a:spcPts val="0"/>
              </a:spcAft>
              <a:buSzPts val="5200"/>
              <a:buNone/>
              <a:defRPr sz="4400" b="1">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8" name="Google Shape;348;p69"/>
          <p:cNvSpPr txBox="1">
            <a:spLocks noGrp="1"/>
          </p:cNvSpPr>
          <p:nvPr>
            <p:ph type="subTitle" idx="1"/>
          </p:nvPr>
        </p:nvSpPr>
        <p:spPr>
          <a:xfrm>
            <a:off x="2946150" y="3173408"/>
            <a:ext cx="3251700" cy="41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accent5"/>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9" name="Google Shape;34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50" name="Google Shape;350;p69"/>
          <p:cNvSpPr txBox="1">
            <a:spLocks noGrp="1"/>
          </p:cNvSpPr>
          <p:nvPr>
            <p:ph type="title" idx="2" hasCustomPrompt="1"/>
          </p:nvPr>
        </p:nvSpPr>
        <p:spPr>
          <a:xfrm>
            <a:off x="3819900" y="1231501"/>
            <a:ext cx="1504200" cy="745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1"/>
        <p:cNvGrpSpPr/>
        <p:nvPr/>
      </p:nvGrpSpPr>
      <p:grpSpPr>
        <a:xfrm>
          <a:off x="0" y="0"/>
          <a:ext cx="0" cy="0"/>
          <a:chOff x="0" y="0"/>
          <a:chExt cx="0" cy="0"/>
        </a:xfrm>
      </p:grpSpPr>
      <p:sp>
        <p:nvSpPr>
          <p:cNvPr id="352" name="Google Shape;352;p7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3" name="Google Shape;353;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Chapter title and text">
  <p:cSld name="CUSTOM">
    <p:spTree>
      <p:nvGrpSpPr>
        <p:cNvPr id="1" name="Shape 354"/>
        <p:cNvGrpSpPr/>
        <p:nvPr/>
      </p:nvGrpSpPr>
      <p:grpSpPr>
        <a:xfrm>
          <a:off x="0" y="0"/>
          <a:ext cx="0" cy="0"/>
          <a:chOff x="0" y="0"/>
          <a:chExt cx="0" cy="0"/>
        </a:xfrm>
      </p:grpSpPr>
      <p:sp>
        <p:nvSpPr>
          <p:cNvPr id="355" name="Google Shape;355;p71"/>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6" name="Google Shape;356;p71"/>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hapter title and text 2">
  <p:cSld name="CUSTOM_8">
    <p:spTree>
      <p:nvGrpSpPr>
        <p:cNvPr id="1" name="Shape 357"/>
        <p:cNvGrpSpPr/>
        <p:nvPr/>
      </p:nvGrpSpPr>
      <p:grpSpPr>
        <a:xfrm>
          <a:off x="0" y="0"/>
          <a:ext cx="0" cy="0"/>
          <a:chOff x="0" y="0"/>
          <a:chExt cx="0" cy="0"/>
        </a:xfrm>
      </p:grpSpPr>
      <p:sp>
        <p:nvSpPr>
          <p:cNvPr id="358" name="Google Shape;358;p72"/>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9" name="Google Shape;359;p72"/>
          <p:cNvSpPr txBox="1">
            <a:spLocks noGrp="1"/>
          </p:cNvSpPr>
          <p:nvPr>
            <p:ph type="body" idx="1"/>
          </p:nvPr>
        </p:nvSpPr>
        <p:spPr>
          <a:xfrm>
            <a:off x="3266600" y="2197604"/>
            <a:ext cx="3936000" cy="99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Chapter title and text + picture">
  <p:cSld name="CUSTOM_2">
    <p:spTree>
      <p:nvGrpSpPr>
        <p:cNvPr id="1" name="Shape 360"/>
        <p:cNvGrpSpPr/>
        <p:nvPr/>
      </p:nvGrpSpPr>
      <p:grpSpPr>
        <a:xfrm>
          <a:off x="0" y="0"/>
          <a:ext cx="0" cy="0"/>
          <a:chOff x="0" y="0"/>
          <a:chExt cx="0" cy="0"/>
        </a:xfrm>
      </p:grpSpPr>
      <p:sp>
        <p:nvSpPr>
          <p:cNvPr id="361" name="Google Shape;361;p73"/>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2" name="Google Shape;362;p73"/>
          <p:cNvSpPr txBox="1">
            <a:spLocks noGrp="1"/>
          </p:cNvSpPr>
          <p:nvPr>
            <p:ph type="body" idx="1"/>
          </p:nvPr>
        </p:nvSpPr>
        <p:spPr>
          <a:xfrm>
            <a:off x="607200" y="1765607"/>
            <a:ext cx="3936000" cy="2667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Chapter title and one column">
  <p:cSld name="CUSTOM_1">
    <p:spTree>
      <p:nvGrpSpPr>
        <p:cNvPr id="1" name="Shape 363"/>
        <p:cNvGrpSpPr/>
        <p:nvPr/>
      </p:nvGrpSpPr>
      <p:grpSpPr>
        <a:xfrm>
          <a:off x="0" y="0"/>
          <a:ext cx="0" cy="0"/>
          <a:chOff x="0" y="0"/>
          <a:chExt cx="0" cy="0"/>
        </a:xfrm>
      </p:grpSpPr>
      <p:sp>
        <p:nvSpPr>
          <p:cNvPr id="364" name="Google Shape;364;p7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5" name="Google Shape;365;p74"/>
          <p:cNvSpPr txBox="1">
            <a:spLocks noGrp="1"/>
          </p:cNvSpPr>
          <p:nvPr>
            <p:ph type="body" idx="1"/>
          </p:nvPr>
        </p:nvSpPr>
        <p:spPr>
          <a:xfrm>
            <a:off x="607200" y="1764944"/>
            <a:ext cx="3936000" cy="771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66" name="Google Shape;366;p74"/>
          <p:cNvSpPr txBox="1">
            <a:spLocks noGrp="1"/>
          </p:cNvSpPr>
          <p:nvPr>
            <p:ph type="body" idx="2"/>
          </p:nvPr>
        </p:nvSpPr>
        <p:spPr>
          <a:xfrm>
            <a:off x="607200" y="2646644"/>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Chapter title, text and list">
  <p:cSld name="CUSTOM_1_2">
    <p:spTree>
      <p:nvGrpSpPr>
        <p:cNvPr id="1" name="Shape 367"/>
        <p:cNvGrpSpPr/>
        <p:nvPr/>
      </p:nvGrpSpPr>
      <p:grpSpPr>
        <a:xfrm>
          <a:off x="0" y="0"/>
          <a:ext cx="0" cy="0"/>
          <a:chOff x="0" y="0"/>
          <a:chExt cx="0" cy="0"/>
        </a:xfrm>
      </p:grpSpPr>
      <p:sp>
        <p:nvSpPr>
          <p:cNvPr id="368" name="Google Shape;368;p75"/>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9" name="Google Shape;369;p75"/>
          <p:cNvSpPr txBox="1">
            <a:spLocks noGrp="1"/>
          </p:cNvSpPr>
          <p:nvPr>
            <p:ph type="body" idx="1"/>
          </p:nvPr>
        </p:nvSpPr>
        <p:spPr>
          <a:xfrm>
            <a:off x="607200" y="1789698"/>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70" name="Google Shape;370;p75"/>
          <p:cNvSpPr txBox="1">
            <a:spLocks noGrp="1"/>
          </p:cNvSpPr>
          <p:nvPr>
            <p:ph type="body" idx="2"/>
          </p:nvPr>
        </p:nvSpPr>
        <p:spPr>
          <a:xfrm>
            <a:off x="607200" y="2983598"/>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sz="1200"/>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Chapter title, text and bullet point">
  <p:cSld name="CUSTOM_1_2_1">
    <p:spTree>
      <p:nvGrpSpPr>
        <p:cNvPr id="1" name="Shape 371"/>
        <p:cNvGrpSpPr/>
        <p:nvPr/>
      </p:nvGrpSpPr>
      <p:grpSpPr>
        <a:xfrm>
          <a:off x="0" y="0"/>
          <a:ext cx="0" cy="0"/>
          <a:chOff x="0" y="0"/>
          <a:chExt cx="0" cy="0"/>
        </a:xfrm>
      </p:grpSpPr>
      <p:sp>
        <p:nvSpPr>
          <p:cNvPr id="372" name="Google Shape;372;p76"/>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3" name="Google Shape;373;p76"/>
          <p:cNvSpPr txBox="1">
            <a:spLocks noGrp="1"/>
          </p:cNvSpPr>
          <p:nvPr>
            <p:ph type="body" idx="1"/>
          </p:nvPr>
        </p:nvSpPr>
        <p:spPr>
          <a:xfrm>
            <a:off x="607200" y="1788194"/>
            <a:ext cx="3936000" cy="1084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74" name="Google Shape;374;p76"/>
          <p:cNvSpPr txBox="1">
            <a:spLocks noGrp="1"/>
          </p:cNvSpPr>
          <p:nvPr>
            <p:ph type="body" idx="2"/>
          </p:nvPr>
        </p:nvSpPr>
        <p:spPr>
          <a:xfrm>
            <a:off x="607200" y="2982094"/>
            <a:ext cx="3936000" cy="147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hapter title and list">
  <p:cSld name="CUSTOM_1_1">
    <p:spTree>
      <p:nvGrpSpPr>
        <p:cNvPr id="1" name="Shape 375"/>
        <p:cNvGrpSpPr/>
        <p:nvPr/>
      </p:nvGrpSpPr>
      <p:grpSpPr>
        <a:xfrm>
          <a:off x="0" y="0"/>
          <a:ext cx="0" cy="0"/>
          <a:chOff x="0" y="0"/>
          <a:chExt cx="0" cy="0"/>
        </a:xfrm>
      </p:grpSpPr>
      <p:sp>
        <p:nvSpPr>
          <p:cNvPr id="376" name="Google Shape;376;p77"/>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77" name="Google Shape;377;p77"/>
          <p:cNvSpPr txBox="1">
            <a:spLocks noGrp="1"/>
          </p:cNvSpPr>
          <p:nvPr>
            <p:ph type="body" idx="1"/>
          </p:nvPr>
        </p:nvSpPr>
        <p:spPr>
          <a:xfrm>
            <a:off x="607200" y="1765610"/>
            <a:ext cx="3936000" cy="2673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hapter title and bullet point 1">
  <p:cSld name="CUSTOM_1_1_1">
    <p:spTree>
      <p:nvGrpSpPr>
        <p:cNvPr id="1" name="Shape 378"/>
        <p:cNvGrpSpPr/>
        <p:nvPr/>
      </p:nvGrpSpPr>
      <p:grpSpPr>
        <a:xfrm>
          <a:off x="0" y="0"/>
          <a:ext cx="0" cy="0"/>
          <a:chOff x="0" y="0"/>
          <a:chExt cx="0" cy="0"/>
        </a:xfrm>
      </p:grpSpPr>
      <p:sp>
        <p:nvSpPr>
          <p:cNvPr id="379" name="Google Shape;379;p78"/>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0" name="Google Shape;380;p78"/>
          <p:cNvSpPr txBox="1">
            <a:spLocks noGrp="1"/>
          </p:cNvSpPr>
          <p:nvPr>
            <p:ph type="body" idx="1"/>
          </p:nvPr>
        </p:nvSpPr>
        <p:spPr>
          <a:xfrm>
            <a:off x="607200" y="1765607"/>
            <a:ext cx="3936000" cy="266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Chapter title and bullet point 2">
  <p:cSld name="CUSTOM_1_1_1_1">
    <p:spTree>
      <p:nvGrpSpPr>
        <p:cNvPr id="1" name="Shape 381"/>
        <p:cNvGrpSpPr/>
        <p:nvPr/>
      </p:nvGrpSpPr>
      <p:grpSpPr>
        <a:xfrm>
          <a:off x="0" y="0"/>
          <a:ext cx="0" cy="0"/>
          <a:chOff x="0" y="0"/>
          <a:chExt cx="0" cy="0"/>
        </a:xfrm>
      </p:grpSpPr>
      <p:sp>
        <p:nvSpPr>
          <p:cNvPr id="382" name="Google Shape;382;p79"/>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3" name="Google Shape;383;p79"/>
          <p:cNvSpPr txBox="1">
            <a:spLocks noGrp="1"/>
          </p:cNvSpPr>
          <p:nvPr>
            <p:ph type="body" idx="1"/>
          </p:nvPr>
        </p:nvSpPr>
        <p:spPr>
          <a:xfrm>
            <a:off x="607200" y="1565350"/>
            <a:ext cx="4607400" cy="3042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Content title and one column" type="tx">
  <p:cSld name="TITLE_AND_BODY">
    <p:spTree>
      <p:nvGrpSpPr>
        <p:cNvPr id="1" name="Shape 384"/>
        <p:cNvGrpSpPr/>
        <p:nvPr/>
      </p:nvGrpSpPr>
      <p:grpSpPr>
        <a:xfrm>
          <a:off x="0" y="0"/>
          <a:ext cx="0" cy="0"/>
          <a:chOff x="0" y="0"/>
          <a:chExt cx="0" cy="0"/>
        </a:xfrm>
      </p:grpSpPr>
      <p:sp>
        <p:nvSpPr>
          <p:cNvPr id="385" name="Google Shape;385;p80"/>
          <p:cNvSpPr txBox="1">
            <a:spLocks noGrp="1"/>
          </p:cNvSpPr>
          <p:nvPr>
            <p:ph type="title"/>
          </p:nvPr>
        </p:nvSpPr>
        <p:spPr>
          <a:xfrm>
            <a:off x="607200" y="1026550"/>
            <a:ext cx="32907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6" name="Google Shape;386;p80"/>
          <p:cNvSpPr txBox="1">
            <a:spLocks noGrp="1"/>
          </p:cNvSpPr>
          <p:nvPr>
            <p:ph type="body" idx="1"/>
          </p:nvPr>
        </p:nvSpPr>
        <p:spPr>
          <a:xfrm>
            <a:off x="607200" y="1765237"/>
            <a:ext cx="3290700" cy="1208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87" name="Google Shape;387;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Content title and one column + picture">
  <p:cSld name="TITLE_AND_BODY_1">
    <p:spTree>
      <p:nvGrpSpPr>
        <p:cNvPr id="1" name="Shape 388"/>
        <p:cNvGrpSpPr/>
        <p:nvPr/>
      </p:nvGrpSpPr>
      <p:grpSpPr>
        <a:xfrm>
          <a:off x="0" y="0"/>
          <a:ext cx="0" cy="0"/>
          <a:chOff x="0" y="0"/>
          <a:chExt cx="0" cy="0"/>
        </a:xfrm>
      </p:grpSpPr>
      <p:sp>
        <p:nvSpPr>
          <p:cNvPr id="389" name="Google Shape;389;p81"/>
          <p:cNvSpPr txBox="1">
            <a:spLocks noGrp="1"/>
          </p:cNvSpPr>
          <p:nvPr>
            <p:ph type="title"/>
          </p:nvPr>
        </p:nvSpPr>
        <p:spPr>
          <a:xfrm>
            <a:off x="607200" y="1026550"/>
            <a:ext cx="39360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0" name="Google Shape;390;p81"/>
          <p:cNvSpPr txBox="1">
            <a:spLocks noGrp="1"/>
          </p:cNvSpPr>
          <p:nvPr>
            <p:ph type="body" idx="1"/>
          </p:nvPr>
        </p:nvSpPr>
        <p:spPr>
          <a:xfrm>
            <a:off x="607200" y="1765200"/>
            <a:ext cx="3936000" cy="283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AutoNum type="arabicPeriod"/>
              <a:defRPr/>
            </a:lvl1pPr>
            <a:lvl2pPr marL="914400" lvl="1" indent="-304800" rtl="0">
              <a:spcBef>
                <a:spcPts val="0"/>
              </a:spcBef>
              <a:spcAft>
                <a:spcPts val="0"/>
              </a:spcAft>
              <a:buSzPts val="1200"/>
              <a:buAutoNum type="alphaLcPeriod"/>
              <a:defRPr/>
            </a:lvl2pPr>
            <a:lvl3pPr marL="1371600" lvl="2" indent="-304800" rtl="0">
              <a:spcBef>
                <a:spcPts val="0"/>
              </a:spcBef>
              <a:spcAft>
                <a:spcPts val="0"/>
              </a:spcAft>
              <a:buSzPts val="1200"/>
              <a:buAutoNum type="romanLcPeriod"/>
              <a:defRPr/>
            </a:lvl3pPr>
            <a:lvl4pPr marL="1828800" lvl="3" indent="-304800" rtl="0">
              <a:spcBef>
                <a:spcPts val="0"/>
              </a:spcBef>
              <a:spcAft>
                <a:spcPts val="0"/>
              </a:spcAft>
              <a:buSzPts val="1200"/>
              <a:buAutoNum type="arabicPeriod"/>
              <a:defRPr/>
            </a:lvl4pPr>
            <a:lvl5pPr marL="2286000" lvl="4" indent="-304800" rtl="0">
              <a:spcBef>
                <a:spcPts val="0"/>
              </a:spcBef>
              <a:spcAft>
                <a:spcPts val="0"/>
              </a:spcAft>
              <a:buSzPts val="1200"/>
              <a:buAutoNum type="alphaLcPeriod"/>
              <a:defRPr/>
            </a:lvl5pPr>
            <a:lvl6pPr marL="2743200" lvl="5" indent="-304800" rtl="0">
              <a:spcBef>
                <a:spcPts val="0"/>
              </a:spcBef>
              <a:spcAft>
                <a:spcPts val="0"/>
              </a:spcAft>
              <a:buSzPts val="1200"/>
              <a:buAutoNum type="romanLcPeriod"/>
              <a:defRPr/>
            </a:lvl6pPr>
            <a:lvl7pPr marL="3200400" lvl="6" indent="-304800" rtl="0">
              <a:spcBef>
                <a:spcPts val="0"/>
              </a:spcBef>
              <a:spcAft>
                <a:spcPts val="0"/>
              </a:spcAft>
              <a:buSzPts val="1200"/>
              <a:buAutoNum type="arabicPeriod"/>
              <a:defRPr/>
            </a:lvl7pPr>
            <a:lvl8pPr marL="3657600" lvl="7" indent="-304800" rtl="0">
              <a:spcBef>
                <a:spcPts val="0"/>
              </a:spcBef>
              <a:spcAft>
                <a:spcPts val="0"/>
              </a:spcAft>
              <a:buSzPts val="1200"/>
              <a:buAutoNum type="alphaLcPeriod"/>
              <a:defRPr/>
            </a:lvl8pPr>
            <a:lvl9pPr marL="4114800" lvl="8" indent="-304800" rtl="0">
              <a:spcBef>
                <a:spcPts val="0"/>
              </a:spcBef>
              <a:spcAft>
                <a:spcPts val="0"/>
              </a:spcAft>
              <a:buSzPts val="1200"/>
              <a:buAutoNum type="romanLcPeriod"/>
              <a:defRPr/>
            </a:lvl9pPr>
          </a:lstStyle>
          <a:p>
            <a:endParaRPr/>
          </a:p>
        </p:txBody>
      </p:sp>
      <p:sp>
        <p:nvSpPr>
          <p:cNvPr id="391" name="Google Shape;391;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Content title and text and list">
  <p:cSld name="TITLE_AND_BODY_1_1">
    <p:spTree>
      <p:nvGrpSpPr>
        <p:cNvPr id="1" name="Shape 392"/>
        <p:cNvGrpSpPr/>
        <p:nvPr/>
      </p:nvGrpSpPr>
      <p:grpSpPr>
        <a:xfrm>
          <a:off x="0" y="0"/>
          <a:ext cx="0" cy="0"/>
          <a:chOff x="0" y="0"/>
          <a:chExt cx="0" cy="0"/>
        </a:xfrm>
      </p:grpSpPr>
      <p:sp>
        <p:nvSpPr>
          <p:cNvPr id="393" name="Google Shape;393;p82"/>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4" name="Google Shape;394;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95" name="Google Shape;395;p82"/>
          <p:cNvSpPr txBox="1">
            <a:spLocks noGrp="1"/>
          </p:cNvSpPr>
          <p:nvPr>
            <p:ph type="body" idx="1"/>
          </p:nvPr>
        </p:nvSpPr>
        <p:spPr>
          <a:xfrm>
            <a:off x="607200" y="1781026"/>
            <a:ext cx="39360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396" name="Google Shape;396;p82"/>
          <p:cNvSpPr txBox="1">
            <a:spLocks noGrp="1"/>
          </p:cNvSpPr>
          <p:nvPr>
            <p:ph type="body" idx="2"/>
          </p:nvPr>
        </p:nvSpPr>
        <p:spPr>
          <a:xfrm>
            <a:off x="607200" y="2640259"/>
            <a:ext cx="39360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Chapter title and two columns">
  <p:cSld name="CUSTOM_3">
    <p:spTree>
      <p:nvGrpSpPr>
        <p:cNvPr id="1" name="Shape 397"/>
        <p:cNvGrpSpPr/>
        <p:nvPr/>
      </p:nvGrpSpPr>
      <p:grpSpPr>
        <a:xfrm>
          <a:off x="0" y="0"/>
          <a:ext cx="0" cy="0"/>
          <a:chOff x="0" y="0"/>
          <a:chExt cx="0" cy="0"/>
        </a:xfrm>
      </p:grpSpPr>
      <p:sp>
        <p:nvSpPr>
          <p:cNvPr id="398" name="Google Shape;398;p83"/>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9" name="Google Shape;399;p83"/>
          <p:cNvSpPr txBox="1">
            <a:spLocks noGrp="1"/>
          </p:cNvSpPr>
          <p:nvPr>
            <p:ph type="body" idx="1"/>
          </p:nvPr>
        </p:nvSpPr>
        <p:spPr>
          <a:xfrm>
            <a:off x="60720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0" name="Google Shape;400;p83"/>
          <p:cNvSpPr txBox="1">
            <a:spLocks noGrp="1"/>
          </p:cNvSpPr>
          <p:nvPr>
            <p:ph type="body" idx="2"/>
          </p:nvPr>
        </p:nvSpPr>
        <p:spPr>
          <a:xfrm>
            <a:off x="607200"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1" name="Google Shape;401;p83"/>
          <p:cNvSpPr txBox="1">
            <a:spLocks noGrp="1"/>
          </p:cNvSpPr>
          <p:nvPr>
            <p:ph type="body" idx="3"/>
          </p:nvPr>
        </p:nvSpPr>
        <p:spPr>
          <a:xfrm>
            <a:off x="4585130" y="1781200"/>
            <a:ext cx="3290700" cy="742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2" name="Google Shape;402;p83"/>
          <p:cNvSpPr txBox="1">
            <a:spLocks noGrp="1"/>
          </p:cNvSpPr>
          <p:nvPr>
            <p:ph type="body" idx="4"/>
          </p:nvPr>
        </p:nvSpPr>
        <p:spPr>
          <a:xfrm>
            <a:off x="4585128" y="2646647"/>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hapter title and two columns 2">
  <p:cSld name="CUSTOM_3_1">
    <p:spTree>
      <p:nvGrpSpPr>
        <p:cNvPr id="1" name="Shape 403"/>
        <p:cNvGrpSpPr/>
        <p:nvPr/>
      </p:nvGrpSpPr>
      <p:grpSpPr>
        <a:xfrm>
          <a:off x="0" y="0"/>
          <a:ext cx="0" cy="0"/>
          <a:chOff x="0" y="0"/>
          <a:chExt cx="0" cy="0"/>
        </a:xfrm>
      </p:grpSpPr>
      <p:sp>
        <p:nvSpPr>
          <p:cNvPr id="404" name="Google Shape;404;p84"/>
          <p:cNvSpPr txBox="1">
            <a:spLocks noGrp="1"/>
          </p:cNvSpPr>
          <p:nvPr>
            <p:ph type="title"/>
          </p:nvPr>
        </p:nvSpPr>
        <p:spPr>
          <a:xfrm>
            <a:off x="607200" y="1000729"/>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20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5" name="Google Shape;405;p84"/>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6" name="Google Shape;406;p84"/>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7" name="Google Shape;407;p84"/>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8" name="Google Shape;408;p84"/>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09" name="Google Shape;409;p84"/>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10" name="Google Shape;410;p84"/>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Content title and two columns and list">
  <p:cSld name="TITLE_AND_BODY_1_1_1">
    <p:spTree>
      <p:nvGrpSpPr>
        <p:cNvPr id="1" name="Shape 411"/>
        <p:cNvGrpSpPr/>
        <p:nvPr/>
      </p:nvGrpSpPr>
      <p:grpSpPr>
        <a:xfrm>
          <a:off x="0" y="0"/>
          <a:ext cx="0" cy="0"/>
          <a:chOff x="0" y="0"/>
          <a:chExt cx="0" cy="0"/>
        </a:xfrm>
      </p:grpSpPr>
      <p:sp>
        <p:nvSpPr>
          <p:cNvPr id="412" name="Google Shape;412;p85"/>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3" name="Google Shape;413;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14" name="Google Shape;414;p85"/>
          <p:cNvSpPr txBox="1">
            <a:spLocks noGrp="1"/>
          </p:cNvSpPr>
          <p:nvPr>
            <p:ph type="body" idx="1"/>
          </p:nvPr>
        </p:nvSpPr>
        <p:spPr>
          <a:xfrm>
            <a:off x="607200"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15" name="Google Shape;415;p85"/>
          <p:cNvSpPr txBox="1">
            <a:spLocks noGrp="1"/>
          </p:cNvSpPr>
          <p:nvPr>
            <p:ph type="body" idx="2"/>
          </p:nvPr>
        </p:nvSpPr>
        <p:spPr>
          <a:xfrm>
            <a:off x="607200"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16" name="Google Shape;416;p85"/>
          <p:cNvSpPr txBox="1">
            <a:spLocks noGrp="1"/>
          </p:cNvSpPr>
          <p:nvPr>
            <p:ph type="body" idx="3"/>
          </p:nvPr>
        </p:nvSpPr>
        <p:spPr>
          <a:xfrm>
            <a:off x="4589631" y="1781025"/>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17" name="Google Shape;417;p85"/>
          <p:cNvSpPr txBox="1">
            <a:spLocks noGrp="1"/>
          </p:cNvSpPr>
          <p:nvPr>
            <p:ph type="body" idx="4"/>
          </p:nvPr>
        </p:nvSpPr>
        <p:spPr>
          <a:xfrm>
            <a:off x="4589631" y="2640256"/>
            <a:ext cx="32907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Content title and two columns and list 2">
  <p:cSld name="TITLE_AND_BODY_1_1_1_1">
    <p:spTree>
      <p:nvGrpSpPr>
        <p:cNvPr id="1" name="Shape 418"/>
        <p:cNvGrpSpPr/>
        <p:nvPr/>
      </p:nvGrpSpPr>
      <p:grpSpPr>
        <a:xfrm>
          <a:off x="0" y="0"/>
          <a:ext cx="0" cy="0"/>
          <a:chOff x="0" y="0"/>
          <a:chExt cx="0" cy="0"/>
        </a:xfrm>
      </p:grpSpPr>
      <p:sp>
        <p:nvSpPr>
          <p:cNvPr id="419" name="Google Shape;419;p86"/>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0" name="Google Shape;420;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1" name="Google Shape;421;p86"/>
          <p:cNvSpPr txBox="1">
            <a:spLocks noGrp="1"/>
          </p:cNvSpPr>
          <p:nvPr>
            <p:ph type="body" idx="1"/>
          </p:nvPr>
        </p:nvSpPr>
        <p:spPr>
          <a:xfrm>
            <a:off x="607200"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22" name="Google Shape;422;p86"/>
          <p:cNvSpPr txBox="1">
            <a:spLocks noGrp="1"/>
          </p:cNvSpPr>
          <p:nvPr>
            <p:ph type="body" idx="2"/>
          </p:nvPr>
        </p:nvSpPr>
        <p:spPr>
          <a:xfrm>
            <a:off x="607200"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23" name="Google Shape;423;p86"/>
          <p:cNvSpPr txBox="1">
            <a:spLocks noGrp="1"/>
          </p:cNvSpPr>
          <p:nvPr>
            <p:ph type="body" idx="3"/>
          </p:nvPr>
        </p:nvSpPr>
        <p:spPr>
          <a:xfrm>
            <a:off x="4600925" y="2181386"/>
            <a:ext cx="32907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24" name="Google Shape;424;p86"/>
          <p:cNvSpPr txBox="1">
            <a:spLocks noGrp="1"/>
          </p:cNvSpPr>
          <p:nvPr>
            <p:ph type="body" idx="4"/>
          </p:nvPr>
        </p:nvSpPr>
        <p:spPr>
          <a:xfrm>
            <a:off x="4600925" y="3040624"/>
            <a:ext cx="3290700" cy="1563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25" name="Google Shape;425;p86"/>
          <p:cNvSpPr txBox="1">
            <a:spLocks noGrp="1"/>
          </p:cNvSpPr>
          <p:nvPr>
            <p:ph type="subTitle" idx="5"/>
          </p:nvPr>
        </p:nvSpPr>
        <p:spPr>
          <a:xfrm>
            <a:off x="607200"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26" name="Google Shape;426;p86"/>
          <p:cNvSpPr txBox="1">
            <a:spLocks noGrp="1"/>
          </p:cNvSpPr>
          <p:nvPr>
            <p:ph type="subTitle" idx="6"/>
          </p:nvPr>
        </p:nvSpPr>
        <p:spPr>
          <a:xfrm>
            <a:off x="4600925" y="1785575"/>
            <a:ext cx="32907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Content title and three and list" type="twoColTx">
  <p:cSld name="TITLE_AND_TWO_COLUMNS">
    <p:spTree>
      <p:nvGrpSpPr>
        <p:cNvPr id="1" name="Shape 427"/>
        <p:cNvGrpSpPr/>
        <p:nvPr/>
      </p:nvGrpSpPr>
      <p:grpSpPr>
        <a:xfrm>
          <a:off x="0" y="0"/>
          <a:ext cx="0" cy="0"/>
          <a:chOff x="0" y="0"/>
          <a:chExt cx="0" cy="0"/>
        </a:xfrm>
      </p:grpSpPr>
      <p:sp>
        <p:nvSpPr>
          <p:cNvPr id="428" name="Google Shape;428;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9" name="Google Shape;429;p8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0" name="Google Shape;430;p87"/>
          <p:cNvSpPr txBox="1">
            <a:spLocks noGrp="1"/>
          </p:cNvSpPr>
          <p:nvPr>
            <p:ph type="body" idx="1"/>
          </p:nvPr>
        </p:nvSpPr>
        <p:spPr>
          <a:xfrm>
            <a:off x="60720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31" name="Google Shape;431;p87"/>
          <p:cNvSpPr txBox="1">
            <a:spLocks noGrp="1"/>
          </p:cNvSpPr>
          <p:nvPr>
            <p:ph type="body" idx="2"/>
          </p:nvPr>
        </p:nvSpPr>
        <p:spPr>
          <a:xfrm>
            <a:off x="60720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32" name="Google Shape;432;p87"/>
          <p:cNvSpPr txBox="1">
            <a:spLocks noGrp="1"/>
          </p:cNvSpPr>
          <p:nvPr>
            <p:ph type="body" idx="3"/>
          </p:nvPr>
        </p:nvSpPr>
        <p:spPr>
          <a:xfrm>
            <a:off x="35962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33" name="Google Shape;433;p87"/>
          <p:cNvSpPr txBox="1">
            <a:spLocks noGrp="1"/>
          </p:cNvSpPr>
          <p:nvPr>
            <p:ph type="body" idx="4"/>
          </p:nvPr>
        </p:nvSpPr>
        <p:spPr>
          <a:xfrm>
            <a:off x="35962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34" name="Google Shape;434;p87"/>
          <p:cNvSpPr txBox="1">
            <a:spLocks noGrp="1"/>
          </p:cNvSpPr>
          <p:nvPr>
            <p:ph type="body" idx="5"/>
          </p:nvPr>
        </p:nvSpPr>
        <p:spPr>
          <a:xfrm>
            <a:off x="6588450" y="1781025"/>
            <a:ext cx="1951500" cy="790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35" name="Google Shape;435;p87"/>
          <p:cNvSpPr txBox="1">
            <a:spLocks noGrp="1"/>
          </p:cNvSpPr>
          <p:nvPr>
            <p:ph type="body" idx="6"/>
          </p:nvPr>
        </p:nvSpPr>
        <p:spPr>
          <a:xfrm>
            <a:off x="6588450" y="2640253"/>
            <a:ext cx="1951500" cy="1785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Content title and three columns">
  <p:cSld name="TITLE_AND_TWO_COLUMNS_1">
    <p:spTree>
      <p:nvGrpSpPr>
        <p:cNvPr id="1" name="Shape 436"/>
        <p:cNvGrpSpPr/>
        <p:nvPr/>
      </p:nvGrpSpPr>
      <p:grpSpPr>
        <a:xfrm>
          <a:off x="0" y="0"/>
          <a:ext cx="0" cy="0"/>
          <a:chOff x="0" y="0"/>
          <a:chExt cx="0" cy="0"/>
        </a:xfrm>
      </p:grpSpPr>
      <p:sp>
        <p:nvSpPr>
          <p:cNvPr id="437" name="Google Shape;437;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8" name="Google Shape;438;p8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9" name="Google Shape;439;p88"/>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40" name="Google Shape;440;p88"/>
          <p:cNvSpPr txBox="1">
            <a:spLocks noGrp="1"/>
          </p:cNvSpPr>
          <p:nvPr>
            <p:ph type="body" idx="2"/>
          </p:nvPr>
        </p:nvSpPr>
        <p:spPr>
          <a:xfrm>
            <a:off x="35962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41" name="Google Shape;441;p88"/>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42" name="Google Shape;442;p88"/>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43" name="Google Shape;443;p88"/>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44" name="Google Shape;444;p88"/>
          <p:cNvSpPr txBox="1">
            <a:spLocks noGrp="1"/>
          </p:cNvSpPr>
          <p:nvPr>
            <p:ph type="subTitle" idx="6"/>
          </p:nvPr>
        </p:nvSpPr>
        <p:spPr>
          <a:xfrm>
            <a:off x="3597825"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Content title and three columns 2">
  <p:cSld name="TITLE_AND_TWO_COLUMNS_1_3">
    <p:spTree>
      <p:nvGrpSpPr>
        <p:cNvPr id="1" name="Shape 445"/>
        <p:cNvGrpSpPr/>
        <p:nvPr/>
      </p:nvGrpSpPr>
      <p:grpSpPr>
        <a:xfrm>
          <a:off x="0" y="0"/>
          <a:ext cx="0" cy="0"/>
          <a:chOff x="0" y="0"/>
          <a:chExt cx="0" cy="0"/>
        </a:xfrm>
      </p:grpSpPr>
      <p:sp>
        <p:nvSpPr>
          <p:cNvPr id="446" name="Google Shape;446;p89"/>
          <p:cNvSpPr/>
          <p:nvPr/>
        </p:nvSpPr>
        <p:spPr>
          <a:xfrm>
            <a:off x="491250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7" name="Google Shape;447;p89"/>
          <p:cNvSpPr/>
          <p:nvPr/>
        </p:nvSpPr>
        <p:spPr>
          <a:xfrm>
            <a:off x="60720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89"/>
          <p:cNvSpPr/>
          <p:nvPr/>
        </p:nvSpPr>
        <p:spPr>
          <a:xfrm>
            <a:off x="2759850" y="2090375"/>
            <a:ext cx="1951500" cy="2046300"/>
          </a:xfrm>
          <a:prstGeom prst="roundRect">
            <a:avLst>
              <a:gd name="adj" fmla="val 1336"/>
            </a:avLst>
          </a:prstGeom>
          <a:solidFill>
            <a:srgbClr val="F5F5F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9" name="Google Shape;449;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0" name="Google Shape;450;p89"/>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1" name="Google Shape;451;p89"/>
          <p:cNvSpPr txBox="1">
            <a:spLocks noGrp="1"/>
          </p:cNvSpPr>
          <p:nvPr>
            <p:ph type="body" idx="1"/>
          </p:nvPr>
        </p:nvSpPr>
        <p:spPr>
          <a:xfrm>
            <a:off x="60720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52" name="Google Shape;452;p89"/>
          <p:cNvSpPr txBox="1">
            <a:spLocks noGrp="1"/>
          </p:cNvSpPr>
          <p:nvPr>
            <p:ph type="body" idx="2"/>
          </p:nvPr>
        </p:nvSpPr>
        <p:spPr>
          <a:xfrm>
            <a:off x="275985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53" name="Google Shape;453;p89"/>
          <p:cNvSpPr txBox="1">
            <a:spLocks noGrp="1"/>
          </p:cNvSpPr>
          <p:nvPr>
            <p:ph type="body" idx="3"/>
          </p:nvPr>
        </p:nvSpPr>
        <p:spPr>
          <a:xfrm>
            <a:off x="4912500" y="2482925"/>
            <a:ext cx="1951500" cy="16536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54" name="Google Shape;454;p89"/>
          <p:cNvSpPr txBox="1">
            <a:spLocks noGrp="1"/>
          </p:cNvSpPr>
          <p:nvPr>
            <p:ph type="subTitle" idx="4"/>
          </p:nvPr>
        </p:nvSpPr>
        <p:spPr>
          <a:xfrm>
            <a:off x="60720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55" name="Google Shape;455;p89"/>
          <p:cNvSpPr txBox="1">
            <a:spLocks noGrp="1"/>
          </p:cNvSpPr>
          <p:nvPr>
            <p:ph type="subTitle" idx="5"/>
          </p:nvPr>
        </p:nvSpPr>
        <p:spPr>
          <a:xfrm>
            <a:off x="491250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56" name="Google Shape;456;p89"/>
          <p:cNvSpPr txBox="1">
            <a:spLocks noGrp="1"/>
          </p:cNvSpPr>
          <p:nvPr>
            <p:ph type="subTitle" idx="6"/>
          </p:nvPr>
        </p:nvSpPr>
        <p:spPr>
          <a:xfrm>
            <a:off x="2759850" y="20903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Content title and three columns 3">
  <p:cSld name="TITLE_AND_TWO_COLUMNS_1_3_1">
    <p:spTree>
      <p:nvGrpSpPr>
        <p:cNvPr id="1" name="Shape 457"/>
        <p:cNvGrpSpPr/>
        <p:nvPr/>
      </p:nvGrpSpPr>
      <p:grpSpPr>
        <a:xfrm>
          <a:off x="0" y="0"/>
          <a:ext cx="0" cy="0"/>
          <a:chOff x="0" y="0"/>
          <a:chExt cx="0" cy="0"/>
        </a:xfrm>
      </p:grpSpPr>
      <p:sp>
        <p:nvSpPr>
          <p:cNvPr id="458" name="Google Shape;45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9" name="Google Shape;459;p90"/>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0" name="Google Shape;460;p90"/>
          <p:cNvSpPr txBox="1">
            <a:spLocks noGrp="1"/>
          </p:cNvSpPr>
          <p:nvPr>
            <p:ph type="body" idx="1"/>
          </p:nvPr>
        </p:nvSpPr>
        <p:spPr>
          <a:xfrm>
            <a:off x="6072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61" name="Google Shape;461;p90"/>
          <p:cNvSpPr txBox="1">
            <a:spLocks noGrp="1"/>
          </p:cNvSpPr>
          <p:nvPr>
            <p:ph type="body" idx="2"/>
          </p:nvPr>
        </p:nvSpPr>
        <p:spPr>
          <a:xfrm>
            <a:off x="275985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62" name="Google Shape;462;p90"/>
          <p:cNvSpPr txBox="1">
            <a:spLocks noGrp="1"/>
          </p:cNvSpPr>
          <p:nvPr>
            <p:ph type="body" idx="3"/>
          </p:nvPr>
        </p:nvSpPr>
        <p:spPr>
          <a:xfrm>
            <a:off x="49125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63" name="Google Shape;463;p90"/>
          <p:cNvSpPr txBox="1">
            <a:spLocks noGrp="1"/>
          </p:cNvSpPr>
          <p:nvPr>
            <p:ph type="subTitle" idx="4"/>
          </p:nvPr>
        </p:nvSpPr>
        <p:spPr>
          <a:xfrm>
            <a:off x="6072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64" name="Google Shape;464;p90"/>
          <p:cNvSpPr txBox="1">
            <a:spLocks noGrp="1"/>
          </p:cNvSpPr>
          <p:nvPr>
            <p:ph type="subTitle" idx="5"/>
          </p:nvPr>
        </p:nvSpPr>
        <p:spPr>
          <a:xfrm>
            <a:off x="49125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65" name="Google Shape;465;p90"/>
          <p:cNvSpPr txBox="1">
            <a:spLocks noGrp="1"/>
          </p:cNvSpPr>
          <p:nvPr>
            <p:ph type="subTitle" idx="6"/>
          </p:nvPr>
        </p:nvSpPr>
        <p:spPr>
          <a:xfrm>
            <a:off x="275985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Content title and three columns 4">
  <p:cSld name="TITLE_AND_TWO_COLUMNS_1_3_1_1">
    <p:spTree>
      <p:nvGrpSpPr>
        <p:cNvPr id="1" name="Shape 466"/>
        <p:cNvGrpSpPr/>
        <p:nvPr/>
      </p:nvGrpSpPr>
      <p:grpSpPr>
        <a:xfrm>
          <a:off x="0" y="0"/>
          <a:ext cx="0" cy="0"/>
          <a:chOff x="0" y="0"/>
          <a:chExt cx="0" cy="0"/>
        </a:xfrm>
      </p:grpSpPr>
      <p:sp>
        <p:nvSpPr>
          <p:cNvPr id="467" name="Google Shape;467;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68" name="Google Shape;468;p91"/>
          <p:cNvSpPr txBox="1">
            <a:spLocks noGrp="1"/>
          </p:cNvSpPr>
          <p:nvPr>
            <p:ph type="title"/>
          </p:nvPr>
        </p:nvSpPr>
        <p:spPr>
          <a:xfrm>
            <a:off x="607200" y="1026550"/>
            <a:ext cx="79761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9" name="Google Shape;469;p91"/>
          <p:cNvSpPr txBox="1">
            <a:spLocks noGrp="1"/>
          </p:cNvSpPr>
          <p:nvPr>
            <p:ph type="body" idx="1"/>
          </p:nvPr>
        </p:nvSpPr>
        <p:spPr>
          <a:xfrm>
            <a:off x="6072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70" name="Google Shape;470;p91"/>
          <p:cNvSpPr txBox="1">
            <a:spLocks noGrp="1"/>
          </p:cNvSpPr>
          <p:nvPr>
            <p:ph type="body" idx="2"/>
          </p:nvPr>
        </p:nvSpPr>
        <p:spPr>
          <a:xfrm>
            <a:off x="275985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71" name="Google Shape;471;p91"/>
          <p:cNvSpPr txBox="1">
            <a:spLocks noGrp="1"/>
          </p:cNvSpPr>
          <p:nvPr>
            <p:ph type="body" idx="3"/>
          </p:nvPr>
        </p:nvSpPr>
        <p:spPr>
          <a:xfrm>
            <a:off x="4912500" y="3168725"/>
            <a:ext cx="19515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72" name="Google Shape;472;p91"/>
          <p:cNvSpPr txBox="1">
            <a:spLocks noGrp="1"/>
          </p:cNvSpPr>
          <p:nvPr>
            <p:ph type="subTitle" idx="4"/>
          </p:nvPr>
        </p:nvSpPr>
        <p:spPr>
          <a:xfrm>
            <a:off x="6072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73" name="Google Shape;473;p91"/>
          <p:cNvSpPr txBox="1">
            <a:spLocks noGrp="1"/>
          </p:cNvSpPr>
          <p:nvPr>
            <p:ph type="subTitle" idx="5"/>
          </p:nvPr>
        </p:nvSpPr>
        <p:spPr>
          <a:xfrm>
            <a:off x="491250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74" name="Google Shape;474;p91"/>
          <p:cNvSpPr txBox="1">
            <a:spLocks noGrp="1"/>
          </p:cNvSpPr>
          <p:nvPr>
            <p:ph type="subTitle" idx="6"/>
          </p:nvPr>
        </p:nvSpPr>
        <p:spPr>
          <a:xfrm>
            <a:off x="2759850" y="27761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Content title and three columns 1">
  <p:cSld name="TITLE_AND_TWO_COLUMNS_1_2">
    <p:spTree>
      <p:nvGrpSpPr>
        <p:cNvPr id="1" name="Shape 475"/>
        <p:cNvGrpSpPr/>
        <p:nvPr/>
      </p:nvGrpSpPr>
      <p:grpSpPr>
        <a:xfrm>
          <a:off x="0" y="0"/>
          <a:ext cx="0" cy="0"/>
          <a:chOff x="0" y="0"/>
          <a:chExt cx="0" cy="0"/>
        </a:xfrm>
      </p:grpSpPr>
      <p:sp>
        <p:nvSpPr>
          <p:cNvPr id="476" name="Google Shape;476;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7" name="Google Shape;477;p92"/>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8" name="Google Shape;478;p92"/>
          <p:cNvSpPr txBox="1">
            <a:spLocks noGrp="1"/>
          </p:cNvSpPr>
          <p:nvPr>
            <p:ph type="body" idx="1"/>
          </p:nvPr>
        </p:nvSpPr>
        <p:spPr>
          <a:xfrm>
            <a:off x="6072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79" name="Google Shape;479;p92"/>
          <p:cNvSpPr txBox="1">
            <a:spLocks noGrp="1"/>
          </p:cNvSpPr>
          <p:nvPr>
            <p:ph type="body" idx="2"/>
          </p:nvPr>
        </p:nvSpPr>
        <p:spPr>
          <a:xfrm>
            <a:off x="26297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80" name="Google Shape;480;p92"/>
          <p:cNvSpPr txBox="1">
            <a:spLocks noGrp="1"/>
          </p:cNvSpPr>
          <p:nvPr>
            <p:ph type="subTitle" idx="3"/>
          </p:nvPr>
        </p:nvSpPr>
        <p:spPr>
          <a:xfrm>
            <a:off x="6072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81" name="Google Shape;481;p92"/>
          <p:cNvSpPr txBox="1">
            <a:spLocks noGrp="1"/>
          </p:cNvSpPr>
          <p:nvPr>
            <p:ph type="subTitle" idx="4"/>
          </p:nvPr>
        </p:nvSpPr>
        <p:spPr>
          <a:xfrm>
            <a:off x="262975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82" name="Google Shape;482;p92"/>
          <p:cNvSpPr txBox="1">
            <a:spLocks noGrp="1"/>
          </p:cNvSpPr>
          <p:nvPr>
            <p:ph type="body" idx="5"/>
          </p:nvPr>
        </p:nvSpPr>
        <p:spPr>
          <a:xfrm>
            <a:off x="46523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83" name="Google Shape;483;p92"/>
          <p:cNvSpPr txBox="1">
            <a:spLocks noGrp="1"/>
          </p:cNvSpPr>
          <p:nvPr>
            <p:ph type="subTitle" idx="6"/>
          </p:nvPr>
        </p:nvSpPr>
        <p:spPr>
          <a:xfrm>
            <a:off x="4652300" y="3674325"/>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Content title and four columns 3">
  <p:cSld name="TITLE_AND_TWO_COLUMNS_1_2_1">
    <p:spTree>
      <p:nvGrpSpPr>
        <p:cNvPr id="1" name="Shape 484"/>
        <p:cNvGrpSpPr/>
        <p:nvPr/>
      </p:nvGrpSpPr>
      <p:grpSpPr>
        <a:xfrm>
          <a:off x="0" y="0"/>
          <a:ext cx="0" cy="0"/>
          <a:chOff x="0" y="0"/>
          <a:chExt cx="0" cy="0"/>
        </a:xfrm>
      </p:grpSpPr>
      <p:sp>
        <p:nvSpPr>
          <p:cNvPr id="485" name="Google Shape;485;p9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6" name="Google Shape;486;p93"/>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87" name="Google Shape;487;p93"/>
          <p:cNvSpPr txBox="1">
            <a:spLocks noGrp="1"/>
          </p:cNvSpPr>
          <p:nvPr>
            <p:ph type="body" idx="1"/>
          </p:nvPr>
        </p:nvSpPr>
        <p:spPr>
          <a:xfrm>
            <a:off x="6072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88" name="Google Shape;488;p93"/>
          <p:cNvSpPr txBox="1">
            <a:spLocks noGrp="1"/>
          </p:cNvSpPr>
          <p:nvPr>
            <p:ph type="body" idx="2"/>
          </p:nvPr>
        </p:nvSpPr>
        <p:spPr>
          <a:xfrm>
            <a:off x="26297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89" name="Google Shape;489;p93"/>
          <p:cNvSpPr txBox="1">
            <a:spLocks noGrp="1"/>
          </p:cNvSpPr>
          <p:nvPr>
            <p:ph type="body" idx="3"/>
          </p:nvPr>
        </p:nvSpPr>
        <p:spPr>
          <a:xfrm>
            <a:off x="667485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90" name="Google Shape;490;p93"/>
          <p:cNvSpPr txBox="1">
            <a:spLocks noGrp="1"/>
          </p:cNvSpPr>
          <p:nvPr>
            <p:ph type="subTitle" idx="4"/>
          </p:nvPr>
        </p:nvSpPr>
        <p:spPr>
          <a:xfrm>
            <a:off x="607200" y="1916160"/>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91" name="Google Shape;491;p93"/>
          <p:cNvSpPr txBox="1">
            <a:spLocks noGrp="1"/>
          </p:cNvSpPr>
          <p:nvPr>
            <p:ph type="subTitle" idx="5"/>
          </p:nvPr>
        </p:nvSpPr>
        <p:spPr>
          <a:xfrm>
            <a:off x="6674850" y="1916160"/>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92" name="Google Shape;492;p93"/>
          <p:cNvSpPr txBox="1">
            <a:spLocks noGrp="1"/>
          </p:cNvSpPr>
          <p:nvPr>
            <p:ph type="subTitle" idx="6"/>
          </p:nvPr>
        </p:nvSpPr>
        <p:spPr>
          <a:xfrm>
            <a:off x="2629750" y="1916160"/>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493" name="Google Shape;493;p93"/>
          <p:cNvSpPr txBox="1">
            <a:spLocks noGrp="1"/>
          </p:cNvSpPr>
          <p:nvPr>
            <p:ph type="body" idx="7"/>
          </p:nvPr>
        </p:nvSpPr>
        <p:spPr>
          <a:xfrm>
            <a:off x="4652300" y="1795400"/>
            <a:ext cx="1865100" cy="25548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94" name="Google Shape;494;p93"/>
          <p:cNvSpPr txBox="1">
            <a:spLocks noGrp="1"/>
          </p:cNvSpPr>
          <p:nvPr>
            <p:ph type="subTitle" idx="8"/>
          </p:nvPr>
        </p:nvSpPr>
        <p:spPr>
          <a:xfrm>
            <a:off x="4652300" y="1916160"/>
            <a:ext cx="14028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b="1">
                <a:solidFill>
                  <a:srgbClr val="3C4856"/>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Content title and four columns 1">
  <p:cSld name="TITLE_AND_TWO_COLUMNS_1_1">
    <p:spTree>
      <p:nvGrpSpPr>
        <p:cNvPr id="1" name="Shape 495"/>
        <p:cNvGrpSpPr/>
        <p:nvPr/>
      </p:nvGrpSpPr>
      <p:grpSpPr>
        <a:xfrm>
          <a:off x="0" y="0"/>
          <a:ext cx="0" cy="0"/>
          <a:chOff x="0" y="0"/>
          <a:chExt cx="0" cy="0"/>
        </a:xfrm>
      </p:grpSpPr>
      <p:sp>
        <p:nvSpPr>
          <p:cNvPr id="496" name="Google Shape;496;p9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97" name="Google Shape;497;p94"/>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8" name="Google Shape;498;p94"/>
          <p:cNvSpPr txBox="1">
            <a:spLocks noGrp="1"/>
          </p:cNvSpPr>
          <p:nvPr>
            <p:ph type="body" idx="1"/>
          </p:nvPr>
        </p:nvSpPr>
        <p:spPr>
          <a:xfrm>
            <a:off x="6072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499" name="Google Shape;499;p94"/>
          <p:cNvSpPr txBox="1">
            <a:spLocks noGrp="1"/>
          </p:cNvSpPr>
          <p:nvPr>
            <p:ph type="body" idx="2"/>
          </p:nvPr>
        </p:nvSpPr>
        <p:spPr>
          <a:xfrm>
            <a:off x="26009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00" name="Google Shape;500;p94"/>
          <p:cNvSpPr txBox="1">
            <a:spLocks noGrp="1"/>
          </p:cNvSpPr>
          <p:nvPr>
            <p:ph type="body" idx="3"/>
          </p:nvPr>
        </p:nvSpPr>
        <p:spPr>
          <a:xfrm>
            <a:off x="658845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01" name="Google Shape;501;p94"/>
          <p:cNvSpPr txBox="1">
            <a:spLocks noGrp="1"/>
          </p:cNvSpPr>
          <p:nvPr>
            <p:ph type="subTitle" idx="4"/>
          </p:nvPr>
        </p:nvSpPr>
        <p:spPr>
          <a:xfrm>
            <a:off x="6072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2" name="Google Shape;502;p94"/>
          <p:cNvSpPr txBox="1">
            <a:spLocks noGrp="1"/>
          </p:cNvSpPr>
          <p:nvPr>
            <p:ph type="subTitle" idx="5"/>
          </p:nvPr>
        </p:nvSpPr>
        <p:spPr>
          <a:xfrm>
            <a:off x="65884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3" name="Google Shape;503;p94"/>
          <p:cNvSpPr txBox="1">
            <a:spLocks noGrp="1"/>
          </p:cNvSpPr>
          <p:nvPr>
            <p:ph type="subTitle" idx="6"/>
          </p:nvPr>
        </p:nvSpPr>
        <p:spPr>
          <a:xfrm>
            <a:off x="260095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4" name="Google Shape;504;p94"/>
          <p:cNvSpPr txBox="1">
            <a:spLocks noGrp="1"/>
          </p:cNvSpPr>
          <p:nvPr>
            <p:ph type="body" idx="7"/>
          </p:nvPr>
        </p:nvSpPr>
        <p:spPr>
          <a:xfrm>
            <a:off x="4594700" y="2178125"/>
            <a:ext cx="1951500" cy="224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05" name="Google Shape;505;p94"/>
          <p:cNvSpPr txBox="1">
            <a:spLocks noGrp="1"/>
          </p:cNvSpPr>
          <p:nvPr>
            <p:ph type="subTitle" idx="8"/>
          </p:nvPr>
        </p:nvSpPr>
        <p:spPr>
          <a:xfrm>
            <a:off x="4594700" y="1785575"/>
            <a:ext cx="1951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Content title and four columns 2">
  <p:cSld name="TITLE_AND_TWO_COLUMNS_1_1_1">
    <p:spTree>
      <p:nvGrpSpPr>
        <p:cNvPr id="1" name="Shape 506"/>
        <p:cNvGrpSpPr/>
        <p:nvPr/>
      </p:nvGrpSpPr>
      <p:grpSpPr>
        <a:xfrm>
          <a:off x="0" y="0"/>
          <a:ext cx="0" cy="0"/>
          <a:chOff x="0" y="0"/>
          <a:chExt cx="0" cy="0"/>
        </a:xfrm>
      </p:grpSpPr>
      <p:sp>
        <p:nvSpPr>
          <p:cNvPr id="507" name="Google Shape;507;p9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08" name="Google Shape;508;p95"/>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09" name="Google Shape;509;p95"/>
          <p:cNvSpPr txBox="1">
            <a:spLocks noGrp="1"/>
          </p:cNvSpPr>
          <p:nvPr>
            <p:ph type="body" idx="1"/>
          </p:nvPr>
        </p:nvSpPr>
        <p:spPr>
          <a:xfrm>
            <a:off x="3314406" y="178557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10" name="Google Shape;510;p95"/>
          <p:cNvSpPr txBox="1">
            <a:spLocks noGrp="1"/>
          </p:cNvSpPr>
          <p:nvPr>
            <p:ph type="body" idx="2"/>
          </p:nvPr>
        </p:nvSpPr>
        <p:spPr>
          <a:xfrm>
            <a:off x="3314406" y="3305922"/>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11" name="Google Shape;511;p95"/>
          <p:cNvSpPr txBox="1">
            <a:spLocks noGrp="1"/>
          </p:cNvSpPr>
          <p:nvPr>
            <p:ph type="body" idx="3"/>
          </p:nvPr>
        </p:nvSpPr>
        <p:spPr>
          <a:xfrm>
            <a:off x="3314406" y="4066095"/>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12" name="Google Shape;512;p95"/>
          <p:cNvSpPr txBox="1">
            <a:spLocks noGrp="1"/>
          </p:cNvSpPr>
          <p:nvPr>
            <p:ph type="subTitle" idx="4"/>
          </p:nvPr>
        </p:nvSpPr>
        <p:spPr>
          <a:xfrm>
            <a:off x="1301106" y="178557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13" name="Google Shape;513;p95"/>
          <p:cNvSpPr txBox="1">
            <a:spLocks noGrp="1"/>
          </p:cNvSpPr>
          <p:nvPr>
            <p:ph type="subTitle" idx="5"/>
          </p:nvPr>
        </p:nvSpPr>
        <p:spPr>
          <a:xfrm>
            <a:off x="1301106" y="4066095"/>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14" name="Google Shape;514;p95"/>
          <p:cNvSpPr txBox="1">
            <a:spLocks noGrp="1"/>
          </p:cNvSpPr>
          <p:nvPr>
            <p:ph type="subTitle" idx="6"/>
          </p:nvPr>
        </p:nvSpPr>
        <p:spPr>
          <a:xfrm>
            <a:off x="1301106" y="2545748"/>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15" name="Google Shape;515;p95"/>
          <p:cNvSpPr txBox="1">
            <a:spLocks noGrp="1"/>
          </p:cNvSpPr>
          <p:nvPr>
            <p:ph type="body" idx="7"/>
          </p:nvPr>
        </p:nvSpPr>
        <p:spPr>
          <a:xfrm>
            <a:off x="3314406" y="2545748"/>
            <a:ext cx="3936000" cy="53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16" name="Google Shape;516;p95"/>
          <p:cNvSpPr txBox="1">
            <a:spLocks noGrp="1"/>
          </p:cNvSpPr>
          <p:nvPr>
            <p:ph type="subTitle" idx="8"/>
          </p:nvPr>
        </p:nvSpPr>
        <p:spPr>
          <a:xfrm>
            <a:off x="1301106" y="3305922"/>
            <a:ext cx="19515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2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Content title and four columns 3">
  <p:cSld name="CUSTOM_9">
    <p:spTree>
      <p:nvGrpSpPr>
        <p:cNvPr id="1" name="Shape 517"/>
        <p:cNvGrpSpPr/>
        <p:nvPr/>
      </p:nvGrpSpPr>
      <p:grpSpPr>
        <a:xfrm>
          <a:off x="0" y="0"/>
          <a:ext cx="0" cy="0"/>
          <a:chOff x="0" y="0"/>
          <a:chExt cx="0" cy="0"/>
        </a:xfrm>
      </p:grpSpPr>
      <p:sp>
        <p:nvSpPr>
          <p:cNvPr id="518" name="Google Shape;518;p96"/>
          <p:cNvSpPr txBox="1">
            <a:spLocks noGrp="1"/>
          </p:cNvSpPr>
          <p:nvPr>
            <p:ph type="body" idx="1"/>
          </p:nvPr>
        </p:nvSpPr>
        <p:spPr>
          <a:xfrm>
            <a:off x="661300"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19" name="Google Shape;519;p96"/>
          <p:cNvSpPr txBox="1">
            <a:spLocks noGrp="1"/>
          </p:cNvSpPr>
          <p:nvPr>
            <p:ph type="body" idx="2"/>
          </p:nvPr>
        </p:nvSpPr>
        <p:spPr>
          <a:xfrm>
            <a:off x="2539106"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20" name="Google Shape;520;p96"/>
          <p:cNvSpPr txBox="1">
            <a:spLocks noGrp="1"/>
          </p:cNvSpPr>
          <p:nvPr>
            <p:ph type="body" idx="3"/>
          </p:nvPr>
        </p:nvSpPr>
        <p:spPr>
          <a:xfrm>
            <a:off x="6294717"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21" name="Google Shape;521;p96"/>
          <p:cNvSpPr txBox="1">
            <a:spLocks noGrp="1"/>
          </p:cNvSpPr>
          <p:nvPr>
            <p:ph type="subTitle" idx="4"/>
          </p:nvPr>
        </p:nvSpPr>
        <p:spPr>
          <a:xfrm>
            <a:off x="66129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2" name="Google Shape;522;p96"/>
          <p:cNvSpPr txBox="1">
            <a:spLocks noGrp="1"/>
          </p:cNvSpPr>
          <p:nvPr>
            <p:ph type="subTitle" idx="5"/>
          </p:nvPr>
        </p:nvSpPr>
        <p:spPr>
          <a:xfrm>
            <a:off x="6294720"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3" name="Google Shape;523;p96"/>
          <p:cNvSpPr txBox="1">
            <a:spLocks noGrp="1"/>
          </p:cNvSpPr>
          <p:nvPr>
            <p:ph type="subTitle" idx="6"/>
          </p:nvPr>
        </p:nvSpPr>
        <p:spPr>
          <a:xfrm>
            <a:off x="253910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4" name="Google Shape;524;p96"/>
          <p:cNvSpPr txBox="1">
            <a:spLocks noGrp="1"/>
          </p:cNvSpPr>
          <p:nvPr>
            <p:ph type="body" idx="7"/>
          </p:nvPr>
        </p:nvSpPr>
        <p:spPr>
          <a:xfrm>
            <a:off x="4416912" y="3168725"/>
            <a:ext cx="1578000" cy="145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25" name="Google Shape;525;p96"/>
          <p:cNvSpPr txBox="1">
            <a:spLocks noGrp="1"/>
          </p:cNvSpPr>
          <p:nvPr>
            <p:ph type="subTitle" idx="8"/>
          </p:nvPr>
        </p:nvSpPr>
        <p:spPr>
          <a:xfrm>
            <a:off x="4416911" y="2776175"/>
            <a:ext cx="15780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b="1">
                <a:solidFill>
                  <a:schemeClr val="accent4"/>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6" name="Google Shape;526;p96"/>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Content title and five columns ">
  <p:cSld name="CUSTOM_10">
    <p:spTree>
      <p:nvGrpSpPr>
        <p:cNvPr id="1" name="Shape 527"/>
        <p:cNvGrpSpPr/>
        <p:nvPr/>
      </p:nvGrpSpPr>
      <p:grpSpPr>
        <a:xfrm>
          <a:off x="0" y="0"/>
          <a:ext cx="0" cy="0"/>
          <a:chOff x="0" y="0"/>
          <a:chExt cx="0" cy="0"/>
        </a:xfrm>
      </p:grpSpPr>
      <p:sp>
        <p:nvSpPr>
          <p:cNvPr id="528" name="Google Shape;528;p97"/>
          <p:cNvSpPr txBox="1">
            <a:spLocks noGrp="1"/>
          </p:cNvSpPr>
          <p:nvPr>
            <p:ph type="body" idx="1"/>
          </p:nvPr>
        </p:nvSpPr>
        <p:spPr>
          <a:xfrm>
            <a:off x="6968050" y="1561100"/>
            <a:ext cx="1524300" cy="32004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29" name="Google Shape;529;p97"/>
          <p:cNvSpPr txBox="1">
            <a:spLocks noGrp="1"/>
          </p:cNvSpPr>
          <p:nvPr>
            <p:ph type="body" idx="2"/>
          </p:nvPr>
        </p:nvSpPr>
        <p:spPr>
          <a:xfrm>
            <a:off x="5367850" y="1561100"/>
            <a:ext cx="1524300" cy="32004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30" name="Google Shape;530;p97"/>
          <p:cNvSpPr txBox="1">
            <a:spLocks noGrp="1"/>
          </p:cNvSpPr>
          <p:nvPr>
            <p:ph type="body" idx="3"/>
          </p:nvPr>
        </p:nvSpPr>
        <p:spPr>
          <a:xfrm>
            <a:off x="3767650" y="1561100"/>
            <a:ext cx="1524300" cy="32004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31" name="Google Shape;531;p97"/>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2" name="Google Shape;532;p97"/>
          <p:cNvSpPr txBox="1">
            <a:spLocks noGrp="1"/>
          </p:cNvSpPr>
          <p:nvPr>
            <p:ph type="body" idx="4"/>
          </p:nvPr>
        </p:nvSpPr>
        <p:spPr>
          <a:xfrm>
            <a:off x="607200" y="1561100"/>
            <a:ext cx="1479000" cy="32004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solidFill>
                  <a:srgbClr val="3C4856"/>
                </a:solidFill>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33" name="Google Shape;533;p97"/>
          <p:cNvSpPr txBox="1">
            <a:spLocks noGrp="1"/>
          </p:cNvSpPr>
          <p:nvPr>
            <p:ph type="body" idx="5"/>
          </p:nvPr>
        </p:nvSpPr>
        <p:spPr>
          <a:xfrm>
            <a:off x="2167450" y="1561100"/>
            <a:ext cx="1524300" cy="3200400"/>
          </a:xfrm>
          <a:prstGeom prst="rect">
            <a:avLst/>
          </a:prstGeom>
          <a:solidFill>
            <a:srgbClr val="F5F5F5"/>
          </a:solidFill>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0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34" name="Google Shape;534;p97"/>
          <p:cNvSpPr txBox="1">
            <a:spLocks noGrp="1"/>
          </p:cNvSpPr>
          <p:nvPr>
            <p:ph type="subTitle" idx="6"/>
          </p:nvPr>
        </p:nvSpPr>
        <p:spPr>
          <a:xfrm>
            <a:off x="607200" y="1554603"/>
            <a:ext cx="14028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5" name="Google Shape;535;p97"/>
          <p:cNvSpPr txBox="1">
            <a:spLocks noGrp="1"/>
          </p:cNvSpPr>
          <p:nvPr>
            <p:ph type="subTitle" idx="7"/>
          </p:nvPr>
        </p:nvSpPr>
        <p:spPr>
          <a:xfrm>
            <a:off x="5367850" y="1554603"/>
            <a:ext cx="14028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6" name="Google Shape;536;p97"/>
          <p:cNvSpPr txBox="1">
            <a:spLocks noGrp="1"/>
          </p:cNvSpPr>
          <p:nvPr>
            <p:ph type="subTitle" idx="8"/>
          </p:nvPr>
        </p:nvSpPr>
        <p:spPr>
          <a:xfrm>
            <a:off x="2167450" y="1554603"/>
            <a:ext cx="14028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7" name="Google Shape;537;p97"/>
          <p:cNvSpPr txBox="1">
            <a:spLocks noGrp="1"/>
          </p:cNvSpPr>
          <p:nvPr>
            <p:ph type="subTitle" idx="9"/>
          </p:nvPr>
        </p:nvSpPr>
        <p:spPr>
          <a:xfrm>
            <a:off x="3767650" y="1554603"/>
            <a:ext cx="14028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8" name="Google Shape;538;p97"/>
          <p:cNvSpPr txBox="1">
            <a:spLocks noGrp="1"/>
          </p:cNvSpPr>
          <p:nvPr>
            <p:ph type="subTitle" idx="13"/>
          </p:nvPr>
        </p:nvSpPr>
        <p:spPr>
          <a:xfrm>
            <a:off x="6968050" y="1554603"/>
            <a:ext cx="14028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000">
                <a:solidFill>
                  <a:schemeClr val="dk1"/>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itle and six columns">
  <p:cSld name="CUSTOM_9_1">
    <p:spTree>
      <p:nvGrpSpPr>
        <p:cNvPr id="1" name="Shape 539"/>
        <p:cNvGrpSpPr/>
        <p:nvPr/>
      </p:nvGrpSpPr>
      <p:grpSpPr>
        <a:xfrm>
          <a:off x="0" y="0"/>
          <a:ext cx="0" cy="0"/>
          <a:chOff x="0" y="0"/>
          <a:chExt cx="0" cy="0"/>
        </a:xfrm>
      </p:grpSpPr>
      <p:sp>
        <p:nvSpPr>
          <p:cNvPr id="540" name="Google Shape;540;p98"/>
          <p:cNvSpPr txBox="1">
            <a:spLocks noGrp="1"/>
          </p:cNvSpPr>
          <p:nvPr>
            <p:ph type="body" idx="1"/>
          </p:nvPr>
        </p:nvSpPr>
        <p:spPr>
          <a:xfrm>
            <a:off x="661300"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41" name="Google Shape;541;p98"/>
          <p:cNvSpPr txBox="1">
            <a:spLocks noGrp="1"/>
          </p:cNvSpPr>
          <p:nvPr>
            <p:ph type="body" idx="2"/>
          </p:nvPr>
        </p:nvSpPr>
        <p:spPr>
          <a:xfrm>
            <a:off x="2023989"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42" name="Google Shape;542;p98"/>
          <p:cNvSpPr txBox="1">
            <a:spLocks noGrp="1"/>
          </p:cNvSpPr>
          <p:nvPr>
            <p:ph type="body" idx="3"/>
          </p:nvPr>
        </p:nvSpPr>
        <p:spPr>
          <a:xfrm>
            <a:off x="4733934"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43" name="Google Shape;543;p98"/>
          <p:cNvSpPr txBox="1">
            <a:spLocks noGrp="1"/>
          </p:cNvSpPr>
          <p:nvPr>
            <p:ph type="subTitle" idx="4"/>
          </p:nvPr>
        </p:nvSpPr>
        <p:spPr>
          <a:xfrm>
            <a:off x="661311"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4" name="Google Shape;544;p98"/>
          <p:cNvSpPr txBox="1">
            <a:spLocks noGrp="1"/>
          </p:cNvSpPr>
          <p:nvPr>
            <p:ph type="subTitle" idx="5"/>
          </p:nvPr>
        </p:nvSpPr>
        <p:spPr>
          <a:xfrm>
            <a:off x="473393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5" name="Google Shape;545;p98"/>
          <p:cNvSpPr txBox="1">
            <a:spLocks noGrp="1"/>
          </p:cNvSpPr>
          <p:nvPr>
            <p:ph type="subTitle" idx="6"/>
          </p:nvPr>
        </p:nvSpPr>
        <p:spPr>
          <a:xfrm>
            <a:off x="202399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6" name="Google Shape;546;p98"/>
          <p:cNvSpPr txBox="1">
            <a:spLocks noGrp="1"/>
          </p:cNvSpPr>
          <p:nvPr>
            <p:ph type="body" idx="7"/>
          </p:nvPr>
        </p:nvSpPr>
        <p:spPr>
          <a:xfrm>
            <a:off x="3376456"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47" name="Google Shape;547;p98"/>
          <p:cNvSpPr txBox="1">
            <a:spLocks noGrp="1"/>
          </p:cNvSpPr>
          <p:nvPr>
            <p:ph type="subTitle" idx="8"/>
          </p:nvPr>
        </p:nvSpPr>
        <p:spPr>
          <a:xfrm>
            <a:off x="3376462"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8" name="Google Shape;548;p98"/>
          <p:cNvSpPr txBox="1">
            <a:spLocks noGrp="1"/>
          </p:cNvSpPr>
          <p:nvPr>
            <p:ph type="body" idx="9"/>
          </p:nvPr>
        </p:nvSpPr>
        <p:spPr>
          <a:xfrm>
            <a:off x="7447848"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49" name="Google Shape;549;p98"/>
          <p:cNvSpPr txBox="1">
            <a:spLocks noGrp="1"/>
          </p:cNvSpPr>
          <p:nvPr>
            <p:ph type="subTitle" idx="13"/>
          </p:nvPr>
        </p:nvSpPr>
        <p:spPr>
          <a:xfrm>
            <a:off x="7447845"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50" name="Google Shape;550;p98"/>
          <p:cNvSpPr txBox="1">
            <a:spLocks noGrp="1"/>
          </p:cNvSpPr>
          <p:nvPr>
            <p:ph type="body" idx="14"/>
          </p:nvPr>
        </p:nvSpPr>
        <p:spPr>
          <a:xfrm>
            <a:off x="6103327" y="3168725"/>
            <a:ext cx="1045500" cy="1523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900"/>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
        <p:nvSpPr>
          <p:cNvPr id="551" name="Google Shape;551;p98"/>
          <p:cNvSpPr txBox="1">
            <a:spLocks noGrp="1"/>
          </p:cNvSpPr>
          <p:nvPr>
            <p:ph type="subTitle" idx="15"/>
          </p:nvPr>
        </p:nvSpPr>
        <p:spPr>
          <a:xfrm>
            <a:off x="6103327" y="2776175"/>
            <a:ext cx="1045500" cy="35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900">
                <a:solidFill>
                  <a:srgbClr val="3C4856"/>
                </a:solidFill>
                <a:latin typeface="Poppins SemiBold"/>
                <a:ea typeface="Poppins SemiBold"/>
                <a:cs typeface="Poppins SemiBold"/>
                <a:sym typeface="Poppins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52" name="Google Shape;552;p98"/>
          <p:cNvSpPr txBox="1">
            <a:spLocks noGrp="1"/>
          </p:cNvSpPr>
          <p:nvPr>
            <p:ph type="title"/>
          </p:nvPr>
        </p:nvSpPr>
        <p:spPr>
          <a:xfrm>
            <a:off x="607200" y="1026550"/>
            <a:ext cx="3936000" cy="536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3"/>
        <p:cNvGrpSpPr/>
        <p:nvPr/>
      </p:nvGrpSpPr>
      <p:grpSpPr>
        <a:xfrm>
          <a:off x="0" y="0"/>
          <a:ext cx="0" cy="0"/>
          <a:chOff x="0" y="0"/>
          <a:chExt cx="0" cy="0"/>
        </a:xfrm>
      </p:grpSpPr>
      <p:sp>
        <p:nvSpPr>
          <p:cNvPr id="554" name="Google Shape;554;p9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5" name="Google Shape;555;p99"/>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Title only and timeline">
  <p:cSld name="TITLE_ONLY_1">
    <p:spTree>
      <p:nvGrpSpPr>
        <p:cNvPr id="1" name="Shape 556"/>
        <p:cNvGrpSpPr/>
        <p:nvPr/>
      </p:nvGrpSpPr>
      <p:grpSpPr>
        <a:xfrm>
          <a:off x="0" y="0"/>
          <a:ext cx="0" cy="0"/>
          <a:chOff x="0" y="0"/>
          <a:chExt cx="0" cy="0"/>
        </a:xfrm>
      </p:grpSpPr>
      <p:sp>
        <p:nvSpPr>
          <p:cNvPr id="557" name="Google Shape;557;p10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8" name="Google Shape;558;p100"/>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Title only and graph">
  <p:cSld name="TITLE_ONLY_1_3">
    <p:spTree>
      <p:nvGrpSpPr>
        <p:cNvPr id="1" name="Shape 559"/>
        <p:cNvGrpSpPr/>
        <p:nvPr/>
      </p:nvGrpSpPr>
      <p:grpSpPr>
        <a:xfrm>
          <a:off x="0" y="0"/>
          <a:ext cx="0" cy="0"/>
          <a:chOff x="0" y="0"/>
          <a:chExt cx="0" cy="0"/>
        </a:xfrm>
      </p:grpSpPr>
      <p:sp>
        <p:nvSpPr>
          <p:cNvPr id="560" name="Google Shape;560;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1" name="Google Shape;561;p101"/>
          <p:cNvSpPr txBox="1">
            <a:spLocks noGrp="1"/>
          </p:cNvSpPr>
          <p:nvPr>
            <p:ph type="title"/>
          </p:nvPr>
        </p:nvSpPr>
        <p:spPr>
          <a:xfrm>
            <a:off x="607200" y="1026543"/>
            <a:ext cx="3936000" cy="538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Title only and table 1">
  <p:cSld name="TITLE_ONLY_1_2">
    <p:spTree>
      <p:nvGrpSpPr>
        <p:cNvPr id="1" name="Shape 562"/>
        <p:cNvGrpSpPr/>
        <p:nvPr/>
      </p:nvGrpSpPr>
      <p:grpSpPr>
        <a:xfrm>
          <a:off x="0" y="0"/>
          <a:ext cx="0" cy="0"/>
          <a:chOff x="0" y="0"/>
          <a:chExt cx="0" cy="0"/>
        </a:xfrm>
      </p:grpSpPr>
      <p:sp>
        <p:nvSpPr>
          <p:cNvPr id="563" name="Google Shape;563;p10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4" name="Google Shape;564;p102"/>
          <p:cNvSpPr txBox="1">
            <a:spLocks noGrp="1"/>
          </p:cNvSpPr>
          <p:nvPr>
            <p:ph type="title"/>
          </p:nvPr>
        </p:nvSpPr>
        <p:spPr>
          <a:xfrm>
            <a:off x="607200" y="1026550"/>
            <a:ext cx="1653300" cy="1416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42" Type="http://schemas.openxmlformats.org/officeDocument/2006/relationships/slideLayout" Target="../slideLayouts/slideLayout104.xml"/><Relationship Id="rId47" Type="http://schemas.openxmlformats.org/officeDocument/2006/relationships/slideLayout" Target="../slideLayouts/slideLayout109.xml"/><Relationship Id="rId50" Type="http://schemas.openxmlformats.org/officeDocument/2006/relationships/slideLayout" Target="../slideLayouts/slideLayout112.xml"/><Relationship Id="rId55" Type="http://schemas.openxmlformats.org/officeDocument/2006/relationships/slideLayout" Target="../slideLayouts/slideLayout117.xml"/><Relationship Id="rId63" Type="http://schemas.openxmlformats.org/officeDocument/2006/relationships/theme" Target="../theme/theme3.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9" Type="http://schemas.openxmlformats.org/officeDocument/2006/relationships/slideLayout" Target="../slideLayouts/slideLayout91.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slideLayout" Target="../slideLayouts/slideLayout102.xml"/><Relationship Id="rId45" Type="http://schemas.openxmlformats.org/officeDocument/2006/relationships/slideLayout" Target="../slideLayouts/slideLayout107.xml"/><Relationship Id="rId53" Type="http://schemas.openxmlformats.org/officeDocument/2006/relationships/slideLayout" Target="../slideLayouts/slideLayout115.xml"/><Relationship Id="rId58" Type="http://schemas.openxmlformats.org/officeDocument/2006/relationships/slideLayout" Target="../slideLayouts/slideLayout120.xml"/><Relationship Id="rId5" Type="http://schemas.openxmlformats.org/officeDocument/2006/relationships/slideLayout" Target="../slideLayouts/slideLayout67.xml"/><Relationship Id="rId61" Type="http://schemas.openxmlformats.org/officeDocument/2006/relationships/slideLayout" Target="../slideLayouts/slideLayout123.xml"/><Relationship Id="rId19" Type="http://schemas.openxmlformats.org/officeDocument/2006/relationships/slideLayout" Target="../slideLayouts/slideLayout8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43" Type="http://schemas.openxmlformats.org/officeDocument/2006/relationships/slideLayout" Target="../slideLayouts/slideLayout105.xml"/><Relationship Id="rId48" Type="http://schemas.openxmlformats.org/officeDocument/2006/relationships/slideLayout" Target="../slideLayouts/slideLayout110.xml"/><Relationship Id="rId56" Type="http://schemas.openxmlformats.org/officeDocument/2006/relationships/slideLayout" Target="../slideLayouts/slideLayout118.xml"/><Relationship Id="rId8" Type="http://schemas.openxmlformats.org/officeDocument/2006/relationships/slideLayout" Target="../slideLayouts/slideLayout70.xml"/><Relationship Id="rId51" Type="http://schemas.openxmlformats.org/officeDocument/2006/relationships/slideLayout" Target="../slideLayouts/slideLayout113.xml"/><Relationship Id="rId3" Type="http://schemas.openxmlformats.org/officeDocument/2006/relationships/slideLayout" Target="../slideLayouts/slideLayout65.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46" Type="http://schemas.openxmlformats.org/officeDocument/2006/relationships/slideLayout" Target="../slideLayouts/slideLayout108.xml"/><Relationship Id="rId59" Type="http://schemas.openxmlformats.org/officeDocument/2006/relationships/slideLayout" Target="../slideLayouts/slideLayout121.xml"/><Relationship Id="rId20" Type="http://schemas.openxmlformats.org/officeDocument/2006/relationships/slideLayout" Target="../slideLayouts/slideLayout82.xml"/><Relationship Id="rId41" Type="http://schemas.openxmlformats.org/officeDocument/2006/relationships/slideLayout" Target="../slideLayouts/slideLayout103.xml"/><Relationship Id="rId54" Type="http://schemas.openxmlformats.org/officeDocument/2006/relationships/slideLayout" Target="../slideLayouts/slideLayout116.xml"/><Relationship Id="rId62" Type="http://schemas.openxmlformats.org/officeDocument/2006/relationships/slideLayout" Target="../slideLayouts/slideLayout12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49" Type="http://schemas.openxmlformats.org/officeDocument/2006/relationships/slideLayout" Target="../slideLayouts/slideLayout111.xml"/><Relationship Id="rId57" Type="http://schemas.openxmlformats.org/officeDocument/2006/relationships/slideLayout" Target="../slideLayouts/slideLayout119.xml"/><Relationship Id="rId10" Type="http://schemas.openxmlformats.org/officeDocument/2006/relationships/slideLayout" Target="../slideLayouts/slideLayout72.xml"/><Relationship Id="rId31" Type="http://schemas.openxmlformats.org/officeDocument/2006/relationships/slideLayout" Target="../slideLayouts/slideLayout93.xml"/><Relationship Id="rId44" Type="http://schemas.openxmlformats.org/officeDocument/2006/relationships/slideLayout" Target="../slideLayouts/slideLayout106.xml"/><Relationship Id="rId52" Type="http://schemas.openxmlformats.org/officeDocument/2006/relationships/slideLayout" Target="../slideLayouts/slideLayout114.xml"/><Relationship Id="rId60" Type="http://schemas.openxmlformats.org/officeDocument/2006/relationships/slideLayout" Target="../slideLayouts/slideLayout12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7.xml"/><Relationship Id="rId18" Type="http://schemas.openxmlformats.org/officeDocument/2006/relationships/slideLayout" Target="../slideLayouts/slideLayout142.xml"/><Relationship Id="rId26" Type="http://schemas.openxmlformats.org/officeDocument/2006/relationships/slideLayout" Target="../slideLayouts/slideLayout150.xml"/><Relationship Id="rId39" Type="http://schemas.openxmlformats.org/officeDocument/2006/relationships/slideLayout" Target="../slideLayouts/slideLayout163.xml"/><Relationship Id="rId21" Type="http://schemas.openxmlformats.org/officeDocument/2006/relationships/slideLayout" Target="../slideLayouts/slideLayout145.xml"/><Relationship Id="rId34" Type="http://schemas.openxmlformats.org/officeDocument/2006/relationships/slideLayout" Target="../slideLayouts/slideLayout158.xml"/><Relationship Id="rId42" Type="http://schemas.openxmlformats.org/officeDocument/2006/relationships/slideLayout" Target="../slideLayouts/slideLayout166.xml"/><Relationship Id="rId47" Type="http://schemas.openxmlformats.org/officeDocument/2006/relationships/slideLayout" Target="../slideLayouts/slideLayout171.xml"/><Relationship Id="rId50" Type="http://schemas.openxmlformats.org/officeDocument/2006/relationships/slideLayout" Target="../slideLayouts/slideLayout174.xml"/><Relationship Id="rId7" Type="http://schemas.openxmlformats.org/officeDocument/2006/relationships/slideLayout" Target="../slideLayouts/slideLayout131.xml"/><Relationship Id="rId2" Type="http://schemas.openxmlformats.org/officeDocument/2006/relationships/slideLayout" Target="../slideLayouts/slideLayout126.xml"/><Relationship Id="rId16" Type="http://schemas.openxmlformats.org/officeDocument/2006/relationships/slideLayout" Target="../slideLayouts/slideLayout140.xml"/><Relationship Id="rId29" Type="http://schemas.openxmlformats.org/officeDocument/2006/relationships/slideLayout" Target="../slideLayouts/slideLayout153.xml"/><Relationship Id="rId11" Type="http://schemas.openxmlformats.org/officeDocument/2006/relationships/slideLayout" Target="../slideLayouts/slideLayout135.xml"/><Relationship Id="rId24" Type="http://schemas.openxmlformats.org/officeDocument/2006/relationships/slideLayout" Target="../slideLayouts/slideLayout148.xml"/><Relationship Id="rId32" Type="http://schemas.openxmlformats.org/officeDocument/2006/relationships/slideLayout" Target="../slideLayouts/slideLayout156.xml"/><Relationship Id="rId37" Type="http://schemas.openxmlformats.org/officeDocument/2006/relationships/slideLayout" Target="../slideLayouts/slideLayout161.xml"/><Relationship Id="rId40" Type="http://schemas.openxmlformats.org/officeDocument/2006/relationships/slideLayout" Target="../slideLayouts/slideLayout164.xml"/><Relationship Id="rId45" Type="http://schemas.openxmlformats.org/officeDocument/2006/relationships/slideLayout" Target="../slideLayouts/slideLayout169.xml"/><Relationship Id="rId53" Type="http://schemas.openxmlformats.org/officeDocument/2006/relationships/theme" Target="../theme/theme4.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19" Type="http://schemas.openxmlformats.org/officeDocument/2006/relationships/slideLayout" Target="../slideLayouts/slideLayout143.xml"/><Relationship Id="rId31" Type="http://schemas.openxmlformats.org/officeDocument/2006/relationships/slideLayout" Target="../slideLayouts/slideLayout155.xml"/><Relationship Id="rId44" Type="http://schemas.openxmlformats.org/officeDocument/2006/relationships/slideLayout" Target="../slideLayouts/slideLayout168.xml"/><Relationship Id="rId52" Type="http://schemas.openxmlformats.org/officeDocument/2006/relationships/slideLayout" Target="../slideLayouts/slideLayout176.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 Id="rId22" Type="http://schemas.openxmlformats.org/officeDocument/2006/relationships/slideLayout" Target="../slideLayouts/slideLayout146.xml"/><Relationship Id="rId27" Type="http://schemas.openxmlformats.org/officeDocument/2006/relationships/slideLayout" Target="../slideLayouts/slideLayout151.xml"/><Relationship Id="rId30" Type="http://schemas.openxmlformats.org/officeDocument/2006/relationships/slideLayout" Target="../slideLayouts/slideLayout154.xml"/><Relationship Id="rId35" Type="http://schemas.openxmlformats.org/officeDocument/2006/relationships/slideLayout" Target="../slideLayouts/slideLayout159.xml"/><Relationship Id="rId43" Type="http://schemas.openxmlformats.org/officeDocument/2006/relationships/slideLayout" Target="../slideLayouts/slideLayout167.xml"/><Relationship Id="rId48" Type="http://schemas.openxmlformats.org/officeDocument/2006/relationships/slideLayout" Target="../slideLayouts/slideLayout172.xml"/><Relationship Id="rId8" Type="http://schemas.openxmlformats.org/officeDocument/2006/relationships/slideLayout" Target="../slideLayouts/slideLayout132.xml"/><Relationship Id="rId51" Type="http://schemas.openxmlformats.org/officeDocument/2006/relationships/slideLayout" Target="../slideLayouts/slideLayout175.xml"/><Relationship Id="rId3" Type="http://schemas.openxmlformats.org/officeDocument/2006/relationships/slideLayout" Target="../slideLayouts/slideLayout127.xml"/><Relationship Id="rId12" Type="http://schemas.openxmlformats.org/officeDocument/2006/relationships/slideLayout" Target="../slideLayouts/slideLayout136.xml"/><Relationship Id="rId17" Type="http://schemas.openxmlformats.org/officeDocument/2006/relationships/slideLayout" Target="../slideLayouts/slideLayout141.xml"/><Relationship Id="rId25" Type="http://schemas.openxmlformats.org/officeDocument/2006/relationships/slideLayout" Target="../slideLayouts/slideLayout149.xml"/><Relationship Id="rId33" Type="http://schemas.openxmlformats.org/officeDocument/2006/relationships/slideLayout" Target="../slideLayouts/slideLayout157.xml"/><Relationship Id="rId38" Type="http://schemas.openxmlformats.org/officeDocument/2006/relationships/slideLayout" Target="../slideLayouts/slideLayout162.xml"/><Relationship Id="rId46" Type="http://schemas.openxmlformats.org/officeDocument/2006/relationships/slideLayout" Target="../slideLayouts/slideLayout170.xml"/><Relationship Id="rId20" Type="http://schemas.openxmlformats.org/officeDocument/2006/relationships/slideLayout" Target="../slideLayouts/slideLayout144.xml"/><Relationship Id="rId41" Type="http://schemas.openxmlformats.org/officeDocument/2006/relationships/slideLayout" Target="../slideLayouts/slideLayout165.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5" Type="http://schemas.openxmlformats.org/officeDocument/2006/relationships/slideLayout" Target="../slideLayouts/slideLayout139.xml"/><Relationship Id="rId23" Type="http://schemas.openxmlformats.org/officeDocument/2006/relationships/slideLayout" Target="../slideLayouts/slideLayout147.xml"/><Relationship Id="rId28" Type="http://schemas.openxmlformats.org/officeDocument/2006/relationships/slideLayout" Target="../slideLayouts/slideLayout152.xml"/><Relationship Id="rId36" Type="http://schemas.openxmlformats.org/officeDocument/2006/relationships/slideLayout" Target="../slideLayouts/slideLayout160.xml"/><Relationship Id="rId49" Type="http://schemas.openxmlformats.org/officeDocument/2006/relationships/slideLayout" Target="../slideLayouts/slideLayout173.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9.xml"/><Relationship Id="rId18" Type="http://schemas.openxmlformats.org/officeDocument/2006/relationships/slideLayout" Target="../slideLayouts/slideLayout194.xml"/><Relationship Id="rId26" Type="http://schemas.openxmlformats.org/officeDocument/2006/relationships/slideLayout" Target="../slideLayouts/slideLayout202.xml"/><Relationship Id="rId39" Type="http://schemas.openxmlformats.org/officeDocument/2006/relationships/slideLayout" Target="../slideLayouts/slideLayout215.xml"/><Relationship Id="rId21" Type="http://schemas.openxmlformats.org/officeDocument/2006/relationships/slideLayout" Target="../slideLayouts/slideLayout197.xml"/><Relationship Id="rId34" Type="http://schemas.openxmlformats.org/officeDocument/2006/relationships/slideLayout" Target="../slideLayouts/slideLayout210.xml"/><Relationship Id="rId42" Type="http://schemas.openxmlformats.org/officeDocument/2006/relationships/slideLayout" Target="../slideLayouts/slideLayout218.xml"/><Relationship Id="rId47" Type="http://schemas.openxmlformats.org/officeDocument/2006/relationships/slideLayout" Target="../slideLayouts/slideLayout223.xml"/><Relationship Id="rId50" Type="http://schemas.openxmlformats.org/officeDocument/2006/relationships/slideLayout" Target="../slideLayouts/slideLayout226.xml"/><Relationship Id="rId7" Type="http://schemas.openxmlformats.org/officeDocument/2006/relationships/slideLayout" Target="../slideLayouts/slideLayout183.xml"/><Relationship Id="rId2" Type="http://schemas.openxmlformats.org/officeDocument/2006/relationships/slideLayout" Target="../slideLayouts/slideLayout178.xml"/><Relationship Id="rId16" Type="http://schemas.openxmlformats.org/officeDocument/2006/relationships/slideLayout" Target="../slideLayouts/slideLayout192.xml"/><Relationship Id="rId29" Type="http://schemas.openxmlformats.org/officeDocument/2006/relationships/slideLayout" Target="../slideLayouts/slideLayout205.xml"/><Relationship Id="rId11" Type="http://schemas.openxmlformats.org/officeDocument/2006/relationships/slideLayout" Target="../slideLayouts/slideLayout187.xml"/><Relationship Id="rId24" Type="http://schemas.openxmlformats.org/officeDocument/2006/relationships/slideLayout" Target="../slideLayouts/slideLayout200.xml"/><Relationship Id="rId32" Type="http://schemas.openxmlformats.org/officeDocument/2006/relationships/slideLayout" Target="../slideLayouts/slideLayout208.xml"/><Relationship Id="rId37" Type="http://schemas.openxmlformats.org/officeDocument/2006/relationships/slideLayout" Target="../slideLayouts/slideLayout213.xml"/><Relationship Id="rId40" Type="http://schemas.openxmlformats.org/officeDocument/2006/relationships/slideLayout" Target="../slideLayouts/slideLayout216.xml"/><Relationship Id="rId45" Type="http://schemas.openxmlformats.org/officeDocument/2006/relationships/slideLayout" Target="../slideLayouts/slideLayout221.xml"/><Relationship Id="rId5" Type="http://schemas.openxmlformats.org/officeDocument/2006/relationships/slideLayout" Target="../slideLayouts/slideLayout181.xml"/><Relationship Id="rId15" Type="http://schemas.openxmlformats.org/officeDocument/2006/relationships/slideLayout" Target="../slideLayouts/slideLayout191.xml"/><Relationship Id="rId23" Type="http://schemas.openxmlformats.org/officeDocument/2006/relationships/slideLayout" Target="../slideLayouts/slideLayout199.xml"/><Relationship Id="rId28" Type="http://schemas.openxmlformats.org/officeDocument/2006/relationships/slideLayout" Target="../slideLayouts/slideLayout204.xml"/><Relationship Id="rId36" Type="http://schemas.openxmlformats.org/officeDocument/2006/relationships/slideLayout" Target="../slideLayouts/slideLayout212.xml"/><Relationship Id="rId49" Type="http://schemas.openxmlformats.org/officeDocument/2006/relationships/slideLayout" Target="../slideLayouts/slideLayout225.xml"/><Relationship Id="rId10" Type="http://schemas.openxmlformats.org/officeDocument/2006/relationships/slideLayout" Target="../slideLayouts/slideLayout186.xml"/><Relationship Id="rId19" Type="http://schemas.openxmlformats.org/officeDocument/2006/relationships/slideLayout" Target="../slideLayouts/slideLayout195.xml"/><Relationship Id="rId31" Type="http://schemas.openxmlformats.org/officeDocument/2006/relationships/slideLayout" Target="../slideLayouts/slideLayout207.xml"/><Relationship Id="rId44" Type="http://schemas.openxmlformats.org/officeDocument/2006/relationships/slideLayout" Target="../slideLayouts/slideLayout220.xml"/><Relationship Id="rId52" Type="http://schemas.openxmlformats.org/officeDocument/2006/relationships/theme" Target="../theme/theme5.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slideLayout" Target="../slideLayouts/slideLayout190.xml"/><Relationship Id="rId22" Type="http://schemas.openxmlformats.org/officeDocument/2006/relationships/slideLayout" Target="../slideLayouts/slideLayout198.xml"/><Relationship Id="rId27" Type="http://schemas.openxmlformats.org/officeDocument/2006/relationships/slideLayout" Target="../slideLayouts/slideLayout203.xml"/><Relationship Id="rId30" Type="http://schemas.openxmlformats.org/officeDocument/2006/relationships/slideLayout" Target="../slideLayouts/slideLayout206.xml"/><Relationship Id="rId35" Type="http://schemas.openxmlformats.org/officeDocument/2006/relationships/slideLayout" Target="../slideLayouts/slideLayout211.xml"/><Relationship Id="rId43" Type="http://schemas.openxmlformats.org/officeDocument/2006/relationships/slideLayout" Target="../slideLayouts/slideLayout219.xml"/><Relationship Id="rId48" Type="http://schemas.openxmlformats.org/officeDocument/2006/relationships/slideLayout" Target="../slideLayouts/slideLayout224.xml"/><Relationship Id="rId8" Type="http://schemas.openxmlformats.org/officeDocument/2006/relationships/slideLayout" Target="../slideLayouts/slideLayout184.xml"/><Relationship Id="rId51" Type="http://schemas.openxmlformats.org/officeDocument/2006/relationships/slideLayout" Target="../slideLayouts/slideLayout227.xml"/><Relationship Id="rId3" Type="http://schemas.openxmlformats.org/officeDocument/2006/relationships/slideLayout" Target="../slideLayouts/slideLayout179.xml"/><Relationship Id="rId12" Type="http://schemas.openxmlformats.org/officeDocument/2006/relationships/slideLayout" Target="../slideLayouts/slideLayout188.xml"/><Relationship Id="rId17" Type="http://schemas.openxmlformats.org/officeDocument/2006/relationships/slideLayout" Target="../slideLayouts/slideLayout193.xml"/><Relationship Id="rId25" Type="http://schemas.openxmlformats.org/officeDocument/2006/relationships/slideLayout" Target="../slideLayouts/slideLayout201.xml"/><Relationship Id="rId33" Type="http://schemas.openxmlformats.org/officeDocument/2006/relationships/slideLayout" Target="../slideLayouts/slideLayout209.xml"/><Relationship Id="rId38" Type="http://schemas.openxmlformats.org/officeDocument/2006/relationships/slideLayout" Target="../slideLayouts/slideLayout214.xml"/><Relationship Id="rId46" Type="http://schemas.openxmlformats.org/officeDocument/2006/relationships/slideLayout" Target="../slideLayouts/slideLayout222.xml"/><Relationship Id="rId20" Type="http://schemas.openxmlformats.org/officeDocument/2006/relationships/slideLayout" Target="../slideLayouts/slideLayout196.xml"/><Relationship Id="rId41" Type="http://schemas.openxmlformats.org/officeDocument/2006/relationships/slideLayout" Target="../slideLayouts/slideLayout217.xml"/><Relationship Id="rId1" Type="http://schemas.openxmlformats.org/officeDocument/2006/relationships/slideLayout" Target="../slideLayouts/slideLayout177.xml"/><Relationship Id="rId6" Type="http://schemas.openxmlformats.org/officeDocument/2006/relationships/slideLayout" Target="../slideLayouts/slideLayout1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06900" y="538425"/>
            <a:ext cx="768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607025" y="1152475"/>
            <a:ext cx="7929600" cy="34512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marL="1371600" lvl="2"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marL="1828800" lvl="3"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marL="2286000" lvl="4"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marL="2743200" lvl="5"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marL="3200400" lvl="6"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marL="3657600" lvl="7"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marL="4114800" lvl="8"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29"/>
        <p:cNvGrpSpPr/>
        <p:nvPr/>
      </p:nvGrpSpPr>
      <p:grpSpPr>
        <a:xfrm>
          <a:off x="0" y="0"/>
          <a:ext cx="0" cy="0"/>
          <a:chOff x="0" y="0"/>
          <a:chExt cx="0" cy="0"/>
        </a:xfrm>
      </p:grpSpPr>
      <p:sp>
        <p:nvSpPr>
          <p:cNvPr id="330" name="Google Shape;330;p65"/>
          <p:cNvSpPr txBox="1">
            <a:spLocks noGrp="1"/>
          </p:cNvSpPr>
          <p:nvPr>
            <p:ph type="title"/>
          </p:nvPr>
        </p:nvSpPr>
        <p:spPr>
          <a:xfrm>
            <a:off x="606900" y="538425"/>
            <a:ext cx="768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31" name="Google Shape;331;p65"/>
          <p:cNvSpPr txBox="1">
            <a:spLocks noGrp="1"/>
          </p:cNvSpPr>
          <p:nvPr>
            <p:ph type="body" idx="1"/>
          </p:nvPr>
        </p:nvSpPr>
        <p:spPr>
          <a:xfrm>
            <a:off x="607025" y="1152475"/>
            <a:ext cx="7929600" cy="34512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marL="1371600" lvl="2"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marL="1828800" lvl="3"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marL="2286000" lvl="4"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marL="2743200" lvl="5"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marL="3200400" lvl="6"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marL="3657600" lvl="7"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marL="4114800" lvl="8"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a:endParaRPr/>
          </a:p>
        </p:txBody>
      </p:sp>
      <p:sp>
        <p:nvSpPr>
          <p:cNvPr id="332" name="Google Shape;332;p6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 id="2147483755" r:id="rId46"/>
    <p:sldLayoutId id="2147483756" r:id="rId47"/>
    <p:sldLayoutId id="2147483757" r:id="rId48"/>
    <p:sldLayoutId id="2147483758" r:id="rId49"/>
    <p:sldLayoutId id="2147483759" r:id="rId50"/>
    <p:sldLayoutId id="2147483760" r:id="rId51"/>
    <p:sldLayoutId id="2147483761" r:id="rId52"/>
    <p:sldLayoutId id="2147483762" r:id="rId53"/>
    <p:sldLayoutId id="2147483763" r:id="rId54"/>
    <p:sldLayoutId id="2147483764" r:id="rId55"/>
    <p:sldLayoutId id="2147483765" r:id="rId56"/>
    <p:sldLayoutId id="2147483766" r:id="rId57"/>
    <p:sldLayoutId id="2147483767" r:id="rId58"/>
    <p:sldLayoutId id="2147483768" r:id="rId59"/>
    <p:sldLayoutId id="2147483769" r:id="rId60"/>
    <p:sldLayoutId id="2147483770" r:id="rId61"/>
    <p:sldLayoutId id="2147483771" r:id="rId6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66"/>
        <p:cNvGrpSpPr/>
        <p:nvPr/>
      </p:nvGrpSpPr>
      <p:grpSpPr>
        <a:xfrm>
          <a:off x="0" y="0"/>
          <a:ext cx="0" cy="0"/>
          <a:chOff x="0" y="0"/>
          <a:chExt cx="0" cy="0"/>
        </a:xfrm>
      </p:grpSpPr>
      <p:sp>
        <p:nvSpPr>
          <p:cNvPr id="667" name="Google Shape;667;p128"/>
          <p:cNvSpPr txBox="1">
            <a:spLocks noGrp="1"/>
          </p:cNvSpPr>
          <p:nvPr>
            <p:ph type="title"/>
          </p:nvPr>
        </p:nvSpPr>
        <p:spPr>
          <a:xfrm>
            <a:off x="606900" y="538425"/>
            <a:ext cx="768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668" name="Google Shape;668;p128"/>
          <p:cNvSpPr txBox="1">
            <a:spLocks noGrp="1"/>
          </p:cNvSpPr>
          <p:nvPr>
            <p:ph type="body" idx="1"/>
          </p:nvPr>
        </p:nvSpPr>
        <p:spPr>
          <a:xfrm>
            <a:off x="607025" y="1152475"/>
            <a:ext cx="7929600" cy="34512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marL="1371600" lvl="2"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marL="1828800" lvl="3"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marL="2286000" lvl="4"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marL="2743200" lvl="5"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marL="3200400" lvl="6"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marL="3657600" lvl="7"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marL="4114800" lvl="8"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a:endParaRPr/>
          </a:p>
        </p:txBody>
      </p:sp>
      <p:sp>
        <p:nvSpPr>
          <p:cNvPr id="669" name="Google Shape;669;p1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 id="2147483793" r:id="rId22"/>
    <p:sldLayoutId id="2147483794" r:id="rId23"/>
    <p:sldLayoutId id="2147483795" r:id="rId24"/>
    <p:sldLayoutId id="2147483796" r:id="rId25"/>
    <p:sldLayoutId id="2147483797" r:id="rId26"/>
    <p:sldLayoutId id="2147483798" r:id="rId27"/>
    <p:sldLayoutId id="2147483799" r:id="rId28"/>
    <p:sldLayoutId id="2147483800" r:id="rId29"/>
    <p:sldLayoutId id="2147483801" r:id="rId30"/>
    <p:sldLayoutId id="2147483802" r:id="rId31"/>
    <p:sldLayoutId id="2147483803" r:id="rId32"/>
    <p:sldLayoutId id="2147483804" r:id="rId33"/>
    <p:sldLayoutId id="2147483805" r:id="rId34"/>
    <p:sldLayoutId id="2147483806" r:id="rId35"/>
    <p:sldLayoutId id="2147483807" r:id="rId36"/>
    <p:sldLayoutId id="2147483808" r:id="rId37"/>
    <p:sldLayoutId id="2147483809" r:id="rId38"/>
    <p:sldLayoutId id="2147483810" r:id="rId39"/>
    <p:sldLayoutId id="2147483811" r:id="rId40"/>
    <p:sldLayoutId id="2147483812" r:id="rId41"/>
    <p:sldLayoutId id="2147483813" r:id="rId42"/>
    <p:sldLayoutId id="2147483814" r:id="rId43"/>
    <p:sldLayoutId id="2147483815" r:id="rId44"/>
    <p:sldLayoutId id="2147483816" r:id="rId45"/>
    <p:sldLayoutId id="2147483817" r:id="rId46"/>
    <p:sldLayoutId id="2147483818" r:id="rId47"/>
    <p:sldLayoutId id="2147483819" r:id="rId48"/>
    <p:sldLayoutId id="2147483820" r:id="rId49"/>
    <p:sldLayoutId id="2147483821" r:id="rId50"/>
    <p:sldLayoutId id="2147483822" r:id="rId51"/>
    <p:sldLayoutId id="2147483823"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48"/>
        <p:cNvGrpSpPr/>
        <p:nvPr/>
      </p:nvGrpSpPr>
      <p:grpSpPr>
        <a:xfrm>
          <a:off x="0" y="0"/>
          <a:ext cx="0" cy="0"/>
          <a:chOff x="0" y="0"/>
          <a:chExt cx="0" cy="0"/>
        </a:xfrm>
      </p:grpSpPr>
      <p:sp>
        <p:nvSpPr>
          <p:cNvPr id="949" name="Google Shape;949;p181"/>
          <p:cNvSpPr txBox="1">
            <a:spLocks noGrp="1"/>
          </p:cNvSpPr>
          <p:nvPr>
            <p:ph type="title"/>
          </p:nvPr>
        </p:nvSpPr>
        <p:spPr>
          <a:xfrm>
            <a:off x="606900" y="538425"/>
            <a:ext cx="7929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950" name="Google Shape;950;p181"/>
          <p:cNvSpPr txBox="1">
            <a:spLocks noGrp="1"/>
          </p:cNvSpPr>
          <p:nvPr>
            <p:ph type="body" idx="1"/>
          </p:nvPr>
        </p:nvSpPr>
        <p:spPr>
          <a:xfrm>
            <a:off x="607025" y="1152475"/>
            <a:ext cx="7929600" cy="34512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Font typeface="Lato"/>
              <a:buChar char="●"/>
              <a:defRPr>
                <a:solidFill>
                  <a:schemeClr val="lt2"/>
                </a:solidFill>
                <a:latin typeface="Lato"/>
                <a:ea typeface="Lato"/>
                <a:cs typeface="Lato"/>
                <a:sym typeface="Lato"/>
              </a:defRPr>
            </a:lvl1pPr>
            <a:lvl2pPr marL="914400" lvl="1"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2pPr>
            <a:lvl3pPr marL="1371600" lvl="2" indent="-304800" rtl="0">
              <a:lnSpc>
                <a:spcPct val="115000"/>
              </a:lnSpc>
              <a:spcBef>
                <a:spcPts val="0"/>
              </a:spcBef>
              <a:spcAft>
                <a:spcPts val="0"/>
              </a:spcAft>
              <a:buClr>
                <a:schemeClr val="accent1"/>
              </a:buClr>
              <a:buSzPts val="1200"/>
              <a:buFont typeface="Lato"/>
              <a:buChar char="■"/>
              <a:defRPr sz="1200">
                <a:solidFill>
                  <a:schemeClr val="lt2"/>
                </a:solidFill>
                <a:latin typeface="Lato"/>
                <a:ea typeface="Lato"/>
                <a:cs typeface="Lato"/>
                <a:sym typeface="Lato"/>
              </a:defRPr>
            </a:lvl3pPr>
            <a:lvl4pPr marL="1828800" lvl="3"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4pPr>
            <a:lvl5pPr marL="2286000" lvl="4"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5pPr>
            <a:lvl6pPr marL="2743200" lvl="5"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6pPr>
            <a:lvl7pPr marL="3200400" lvl="6"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7pPr>
            <a:lvl8pPr marL="3657600" lvl="7"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8pPr>
            <a:lvl9pPr marL="4114800" lvl="8" indent="-304800" rtl="0">
              <a:lnSpc>
                <a:spcPct val="115000"/>
              </a:lnSpc>
              <a:spcBef>
                <a:spcPts val="0"/>
              </a:spcBef>
              <a:spcAft>
                <a:spcPts val="0"/>
              </a:spcAft>
              <a:buClr>
                <a:schemeClr val="lt2"/>
              </a:buClr>
              <a:buSzPts val="1200"/>
              <a:buFont typeface="Lato"/>
              <a:buChar char="■"/>
              <a:defRPr sz="1200">
                <a:solidFill>
                  <a:schemeClr val="lt2"/>
                </a:solidFill>
                <a:latin typeface="Lato"/>
                <a:ea typeface="Lato"/>
                <a:cs typeface="Lato"/>
                <a:sym typeface="Lato"/>
              </a:defRPr>
            </a:lvl9pPr>
          </a:lstStyle>
          <a:p>
            <a:endParaRPr/>
          </a:p>
        </p:txBody>
      </p:sp>
      <p:sp>
        <p:nvSpPr>
          <p:cNvPr id="951" name="Google Shape;951;p1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 id="2147483843" r:id="rId20"/>
    <p:sldLayoutId id="2147483844" r:id="rId21"/>
    <p:sldLayoutId id="2147483845" r:id="rId22"/>
    <p:sldLayoutId id="2147483846" r:id="rId23"/>
    <p:sldLayoutId id="2147483847" r:id="rId24"/>
    <p:sldLayoutId id="2147483848" r:id="rId25"/>
    <p:sldLayoutId id="2147483849" r:id="rId26"/>
    <p:sldLayoutId id="2147483850" r:id="rId27"/>
    <p:sldLayoutId id="2147483851" r:id="rId28"/>
    <p:sldLayoutId id="2147483852" r:id="rId29"/>
    <p:sldLayoutId id="2147483853" r:id="rId30"/>
    <p:sldLayoutId id="2147483854" r:id="rId31"/>
    <p:sldLayoutId id="2147483855" r:id="rId32"/>
    <p:sldLayoutId id="2147483856" r:id="rId33"/>
    <p:sldLayoutId id="2147483857" r:id="rId34"/>
    <p:sldLayoutId id="2147483858" r:id="rId35"/>
    <p:sldLayoutId id="2147483859" r:id="rId36"/>
    <p:sldLayoutId id="2147483860" r:id="rId37"/>
    <p:sldLayoutId id="2147483861" r:id="rId38"/>
    <p:sldLayoutId id="2147483862" r:id="rId39"/>
    <p:sldLayoutId id="2147483863" r:id="rId40"/>
    <p:sldLayoutId id="2147483864" r:id="rId41"/>
    <p:sldLayoutId id="2147483865" r:id="rId42"/>
    <p:sldLayoutId id="2147483866" r:id="rId43"/>
    <p:sldLayoutId id="2147483867" r:id="rId44"/>
    <p:sldLayoutId id="2147483868" r:id="rId45"/>
    <p:sldLayoutId id="2147483869" r:id="rId46"/>
    <p:sldLayoutId id="2147483870" r:id="rId47"/>
    <p:sldLayoutId id="2147483871" r:id="rId48"/>
    <p:sldLayoutId id="2147483872" r:id="rId49"/>
    <p:sldLayoutId id="2147483873" r:id="rId50"/>
    <p:sldLayoutId id="2147483874" r:id="rId5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7.xml"/><Relationship Id="rId4" Type="http://schemas.openxmlformats.org/officeDocument/2006/relationships/hyperlink" Target="https://prdct.school/41k2Z9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3.xml"/></Relationships>
</file>

<file path=ppt/slides/_rels/slide27.xml.rels><?xml version="1.0" encoding="UTF-8" standalone="yes"?>
<Relationships xmlns="http://schemas.openxmlformats.org/package/2006/relationships"><Relationship Id="rId8" Type="http://schemas.openxmlformats.org/officeDocument/2006/relationships/hyperlink" Target="https://www.instagram.com/productschool/" TargetMode="External"/><Relationship Id="rId13" Type="http://schemas.openxmlformats.org/officeDocument/2006/relationships/image" Target="../media/image5.png"/><Relationship Id="rId3" Type="http://schemas.openxmlformats.org/officeDocument/2006/relationships/hyperlink" Target="https://www.youtube.com/watch?v=fW-zCm1Ig3Y&amp;t=28s" TargetMode="External"/><Relationship Id="rId7" Type="http://schemas.openxmlformats.org/officeDocument/2006/relationships/image" Target="../media/image2.png"/><Relationship Id="rId12" Type="http://schemas.openxmlformats.org/officeDocument/2006/relationships/hyperlink" Target="https://productschool.com/slack-community/" TargetMode="External"/><Relationship Id="rId17" Type="http://schemas.openxmlformats.org/officeDocument/2006/relationships/image" Target="../media/image7.jpg"/><Relationship Id="rId2" Type="http://schemas.openxmlformats.org/officeDocument/2006/relationships/notesSlide" Target="../notesSlides/notesSlide27.xml"/><Relationship Id="rId16" Type="http://schemas.openxmlformats.org/officeDocument/2006/relationships/hyperlink" Target="http://www.youtube.com/watch?v=fW-zCm1Ig3Y" TargetMode="External"/><Relationship Id="rId1" Type="http://schemas.openxmlformats.org/officeDocument/2006/relationships/slideLayout" Target="../slideLayouts/slideLayout176.xml"/><Relationship Id="rId6" Type="http://schemas.openxmlformats.org/officeDocument/2006/relationships/hyperlink" Target="https://www.facebook.com/groups/ProductManagersCommunity" TargetMode="External"/><Relationship Id="rId11" Type="http://schemas.openxmlformats.org/officeDocument/2006/relationships/image" Target="../media/image4.png"/><Relationship Id="rId5" Type="http://schemas.openxmlformats.org/officeDocument/2006/relationships/hyperlink" Target="https://forms.gle/QkMfkyS4rTSU5XPj8" TargetMode="External"/><Relationship Id="rId15" Type="http://schemas.openxmlformats.org/officeDocument/2006/relationships/image" Target="../media/image6.png"/><Relationship Id="rId10" Type="http://schemas.openxmlformats.org/officeDocument/2006/relationships/hyperlink" Target="https://www.linkedin.com/company/product-school/" TargetMode="External"/><Relationship Id="rId4" Type="http://schemas.openxmlformats.org/officeDocument/2006/relationships/hyperlink" Target="https://prdct.school/407rKVj" TargetMode="External"/><Relationship Id="rId9" Type="http://schemas.openxmlformats.org/officeDocument/2006/relationships/image" Target="../media/image3.png"/><Relationship Id="rId14" Type="http://schemas.openxmlformats.org/officeDocument/2006/relationships/hyperlink" Target="https://twitter.com/productschoo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prdct.school/3mvdubp" TargetMode="External"/><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7182C"/>
        </a:solidFill>
        <a:effectLst/>
      </p:bgPr>
    </p:bg>
    <p:spTree>
      <p:nvGrpSpPr>
        <p:cNvPr id="1" name="Shape 1190"/>
        <p:cNvGrpSpPr/>
        <p:nvPr/>
      </p:nvGrpSpPr>
      <p:grpSpPr>
        <a:xfrm>
          <a:off x="0" y="0"/>
          <a:ext cx="0" cy="0"/>
          <a:chOff x="0" y="0"/>
          <a:chExt cx="0" cy="0"/>
        </a:xfrm>
      </p:grpSpPr>
      <p:pic>
        <p:nvPicPr>
          <p:cNvPr id="1191" name="Google Shape;1191;p233"/>
          <p:cNvPicPr preferRelativeResize="0"/>
          <p:nvPr/>
        </p:nvPicPr>
        <p:blipFill>
          <a:blip r:embed="rId3">
            <a:alphaModFix/>
          </a:blip>
          <a:stretch>
            <a:fillRect/>
          </a:stretch>
        </p:blipFill>
        <p:spPr>
          <a:xfrm>
            <a:off x="3665234" y="534475"/>
            <a:ext cx="1819450" cy="312425"/>
          </a:xfrm>
          <a:prstGeom prst="rect">
            <a:avLst/>
          </a:prstGeom>
          <a:noFill/>
          <a:ln>
            <a:noFill/>
          </a:ln>
        </p:spPr>
      </p:pic>
      <p:sp>
        <p:nvSpPr>
          <p:cNvPr id="1192" name="Google Shape;1192;p233"/>
          <p:cNvSpPr txBox="1"/>
          <p:nvPr/>
        </p:nvSpPr>
        <p:spPr>
          <a:xfrm>
            <a:off x="1242600" y="1206225"/>
            <a:ext cx="6658800" cy="2052600"/>
          </a:xfrm>
          <a:prstGeom prst="rect">
            <a:avLst/>
          </a:prstGeom>
          <a:noFill/>
          <a:ln>
            <a:noFill/>
          </a:ln>
        </p:spPr>
        <p:txBody>
          <a:bodyPr spcFirstLastPara="1" wrap="square" lIns="91425" tIns="91425" rIns="91425" bIns="91425" anchor="ctr" anchorCtr="0">
            <a:noAutofit/>
          </a:bodyPr>
          <a:lstStyle/>
          <a:p>
            <a:pPr marL="0" lvl="0" indent="0" algn="ctr" rtl="0">
              <a:spcBef>
                <a:spcPts val="1000"/>
              </a:spcBef>
              <a:spcAft>
                <a:spcPts val="0"/>
              </a:spcAft>
              <a:buNone/>
            </a:pPr>
            <a:r>
              <a:rPr lang="en" sz="4400" b="1">
                <a:solidFill>
                  <a:srgbClr val="FCFCFC"/>
                </a:solidFill>
                <a:latin typeface="Poppins"/>
                <a:ea typeface="Poppins"/>
                <a:cs typeface="Poppins"/>
                <a:sym typeface="Poppins"/>
              </a:rPr>
              <a:t>Product Strategy </a:t>
            </a:r>
            <a:endParaRPr sz="4400" b="1">
              <a:solidFill>
                <a:srgbClr val="FCFCFC"/>
              </a:solidFill>
              <a:latin typeface="Poppins"/>
              <a:ea typeface="Poppins"/>
              <a:cs typeface="Poppins"/>
              <a:sym typeface="Poppins"/>
            </a:endParaRPr>
          </a:p>
        </p:txBody>
      </p:sp>
      <p:sp>
        <p:nvSpPr>
          <p:cNvPr id="1193" name="Google Shape;1193;p233"/>
          <p:cNvSpPr txBox="1"/>
          <p:nvPr/>
        </p:nvSpPr>
        <p:spPr>
          <a:xfrm>
            <a:off x="2946150" y="2692408"/>
            <a:ext cx="3251700" cy="41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E5E5EB"/>
                </a:solidFill>
                <a:latin typeface="Poppins SemiBold"/>
                <a:ea typeface="Poppins SemiBold"/>
                <a:cs typeface="Poppins SemiBold"/>
                <a:sym typeface="Poppins SemiBold"/>
              </a:rPr>
              <a:t>[Insert Title Here]</a:t>
            </a:r>
            <a:endParaRPr>
              <a:solidFill>
                <a:srgbClr val="E5E5EB"/>
              </a:solidFill>
              <a:latin typeface="Poppins SemiBold"/>
              <a:ea typeface="Poppins SemiBold"/>
              <a:cs typeface="Poppins SemiBold"/>
              <a:sym typeface="Poppins SemiBold"/>
            </a:endParaRPr>
          </a:p>
          <a:p>
            <a:pPr marL="0" lvl="0" indent="0" algn="l" rtl="0">
              <a:spcBef>
                <a:spcPts val="0"/>
              </a:spcBef>
              <a:spcAft>
                <a:spcPts val="0"/>
              </a:spcAft>
              <a:buNone/>
            </a:pPr>
            <a:endParaRPr>
              <a:solidFill>
                <a:srgbClr val="E5E5EB"/>
              </a:solidFill>
              <a:latin typeface="Lato"/>
              <a:ea typeface="Lato"/>
              <a:cs typeface="Lato"/>
              <a:sym typeface="Lato"/>
            </a:endParaRPr>
          </a:p>
        </p:txBody>
      </p:sp>
      <p:sp>
        <p:nvSpPr>
          <p:cNvPr id="1194" name="Google Shape;1194;p233"/>
          <p:cNvSpPr txBox="1"/>
          <p:nvPr/>
        </p:nvSpPr>
        <p:spPr>
          <a:xfrm>
            <a:off x="344025" y="4467075"/>
            <a:ext cx="4560300" cy="41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chemeClr val="accent5"/>
                </a:solidFill>
                <a:latin typeface="Lato"/>
                <a:ea typeface="Lato"/>
                <a:cs typeface="Lato"/>
                <a:sym typeface="Lato"/>
              </a:rPr>
              <a:t>Template validated by </a:t>
            </a:r>
            <a:r>
              <a:rPr lang="en" sz="1100" u="sng" dirty="0">
                <a:solidFill>
                  <a:schemeClr val="lt1"/>
                </a:solid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Amin Bashi</a:t>
            </a:r>
            <a:endParaRPr sz="1100" dirty="0">
              <a:solidFill>
                <a:schemeClr val="accent5"/>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300" name="Google Shape;1300;p243"/>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301" name="Google Shape;1301;p243"/>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302" name="Google Shape;1302;p243"/>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sp>
        <p:nvSpPr>
          <p:cNvPr id="1303" name="Google Shape;1303;p243"/>
          <p:cNvSpPr/>
          <p:nvPr/>
        </p:nvSpPr>
        <p:spPr>
          <a:xfrm>
            <a:off x="7575" y="0"/>
            <a:ext cx="22398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04" name="Google Shape;1304;p243"/>
          <p:cNvGraphicFramePr/>
          <p:nvPr/>
        </p:nvGraphicFramePr>
        <p:xfrm>
          <a:off x="203050" y="386414"/>
          <a:ext cx="3000000" cy="3000000"/>
        </p:xfrm>
        <a:graphic>
          <a:graphicData uri="http://schemas.openxmlformats.org/drawingml/2006/table">
            <a:tbl>
              <a:tblPr>
                <a:noFill/>
                <a:tableStyleId>{D91C134B-A021-4CBE-BF02-2DB61F700E46}</a:tableStyleId>
              </a:tblPr>
              <a:tblGrid>
                <a:gridCol w="565750">
                  <a:extLst>
                    <a:ext uri="{9D8B030D-6E8A-4147-A177-3AD203B41FA5}">
                      <a16:colId xmlns:a16="http://schemas.microsoft.com/office/drawing/2014/main" val="20000"/>
                    </a:ext>
                  </a:extLst>
                </a:gridCol>
                <a:gridCol w="581625">
                  <a:extLst>
                    <a:ext uri="{9D8B030D-6E8A-4147-A177-3AD203B41FA5}">
                      <a16:colId xmlns:a16="http://schemas.microsoft.com/office/drawing/2014/main" val="20001"/>
                    </a:ext>
                  </a:extLst>
                </a:gridCol>
                <a:gridCol w="739825">
                  <a:extLst>
                    <a:ext uri="{9D8B030D-6E8A-4147-A177-3AD203B41FA5}">
                      <a16:colId xmlns:a16="http://schemas.microsoft.com/office/drawing/2014/main" val="20002"/>
                    </a:ext>
                  </a:extLst>
                </a:gridCol>
              </a:tblGrid>
              <a:tr h="495100">
                <a:tc gridSpan="3">
                  <a:txBody>
                    <a:bodyPr/>
                    <a:lstStyle/>
                    <a:p>
                      <a:pPr marL="0" lvl="0" indent="0" algn="l" rtl="0">
                        <a:spcBef>
                          <a:spcPts val="0"/>
                        </a:spcBef>
                        <a:spcAft>
                          <a:spcPts val="0"/>
                        </a:spcAft>
                        <a:buNone/>
                      </a:pPr>
                      <a:endParaRPr sz="15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100">
                <a:tc gridSpan="3">
                  <a:txBody>
                    <a:bodyPr/>
                    <a:lstStyle/>
                    <a:p>
                      <a:pPr marL="0" lvl="0" indent="0" algn="l" rtl="0">
                        <a:spcBef>
                          <a:spcPts val="0"/>
                        </a:spcBef>
                        <a:spcAft>
                          <a:spcPts val="0"/>
                        </a:spcAft>
                        <a:buNone/>
                      </a:pPr>
                      <a:r>
                        <a:rPr lang="en" sz="900">
                          <a:solidFill>
                            <a:schemeClr val="lt1"/>
                          </a:solidFill>
                          <a:latin typeface="Poppins SemiBold"/>
                          <a:ea typeface="Poppins SemiBold"/>
                          <a:cs typeface="Poppins SemiBold"/>
                          <a:sym typeface="Poppins SemiBold"/>
                        </a:rPr>
                        <a:t>Product Strategy Guide</a:t>
                      </a:r>
                      <a:endParaRPr sz="9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8100">
                <a:tc rowSpan="3" gridSpan="3">
                  <a:txBody>
                    <a:bodyPr/>
                    <a:lstStyle/>
                    <a:p>
                      <a:pPr marL="0" lvl="0" indent="0" algn="l" rtl="0">
                        <a:spcBef>
                          <a:spcPts val="0"/>
                        </a:spcBef>
                        <a:spcAft>
                          <a:spcPts val="0"/>
                        </a:spcAft>
                        <a:buNone/>
                      </a:pPr>
                      <a:r>
                        <a:rPr lang="en" sz="1000">
                          <a:solidFill>
                            <a:schemeClr val="lt1"/>
                          </a:solidFill>
                          <a:latin typeface="Lato"/>
                          <a:ea typeface="Lato"/>
                          <a:cs typeface="Lato"/>
                          <a:sym typeface="Lato"/>
                        </a:rPr>
                        <a:t>What are  dependencies and potential roadblocks that your product might encounter.</a:t>
                      </a:r>
                      <a:endParaRPr sz="1000">
                        <a:solidFill>
                          <a:schemeClr val="lt1"/>
                        </a:solidFill>
                        <a:latin typeface="Lato"/>
                        <a:ea typeface="Lato"/>
                        <a:cs typeface="Lato"/>
                        <a:sym typeface="Lato"/>
                      </a:endParaRPr>
                    </a:p>
                  </a:txBody>
                  <a:tcPr marL="182875" marR="156925" marT="91425" marB="91425">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10002"/>
                  </a:ext>
                </a:extLst>
              </a:tr>
              <a:tr h="5081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1194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1305" name="Google Shape;1305;p243"/>
          <p:cNvGraphicFramePr/>
          <p:nvPr/>
        </p:nvGraphicFramePr>
        <p:xfrm>
          <a:off x="2600938" y="1493788"/>
          <a:ext cx="3000000" cy="3000000"/>
        </p:xfrm>
        <a:graphic>
          <a:graphicData uri="http://schemas.openxmlformats.org/drawingml/2006/table">
            <a:tbl>
              <a:tblPr>
                <a:noFill/>
                <a:tableStyleId>{D91C134B-A021-4CBE-BF02-2DB61F700E46}</a:tableStyleId>
              </a:tblPr>
              <a:tblGrid>
                <a:gridCol w="1186475">
                  <a:extLst>
                    <a:ext uri="{9D8B030D-6E8A-4147-A177-3AD203B41FA5}">
                      <a16:colId xmlns:a16="http://schemas.microsoft.com/office/drawing/2014/main" val="20000"/>
                    </a:ext>
                  </a:extLst>
                </a:gridCol>
                <a:gridCol w="4755875">
                  <a:extLst>
                    <a:ext uri="{9D8B030D-6E8A-4147-A177-3AD203B41FA5}">
                      <a16:colId xmlns:a16="http://schemas.microsoft.com/office/drawing/2014/main" val="20001"/>
                    </a:ext>
                  </a:extLst>
                </a:gridCol>
              </a:tblGrid>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Technical</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a:solidFill>
                            <a:srgbClr val="3C4856"/>
                          </a:solidFill>
                          <a:latin typeface="Lato"/>
                          <a:ea typeface="Lato"/>
                          <a:cs typeface="Lato"/>
                          <a:sym typeface="Lato"/>
                        </a:rPr>
                        <a:t>What technical hurdle(s) are we  solving?</a:t>
                      </a:r>
                      <a:endParaRPr sz="1000">
                        <a:solidFill>
                          <a:srgbClr val="3C4856"/>
                        </a:solidFill>
                        <a:latin typeface="Lato"/>
                        <a:ea typeface="Lato"/>
                        <a:cs typeface="Lato"/>
                        <a:sym typeface="Lato"/>
                      </a:endParaRPr>
                    </a:p>
                    <a:p>
                      <a:pPr marL="0"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Customer Pain Points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a:solidFill>
                            <a:srgbClr val="3C4856"/>
                          </a:solidFill>
                          <a:latin typeface="Lato"/>
                          <a:ea typeface="Lato"/>
                          <a:cs typeface="Lato"/>
                          <a:sym typeface="Lato"/>
                        </a:rPr>
                        <a:t>What customer problem(s) are we solving?</a:t>
                      </a:r>
                      <a:endParaRPr sz="1000">
                        <a:solidFill>
                          <a:srgbClr val="3C4856"/>
                        </a:solidFill>
                        <a:latin typeface="Lato"/>
                        <a:ea typeface="Lato"/>
                        <a:cs typeface="Lato"/>
                        <a:sym typeface="Lato"/>
                      </a:endParaRPr>
                    </a:p>
                    <a:p>
                      <a:pPr marL="0"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GTM Risks </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a:solidFill>
                            <a:srgbClr val="3C4856"/>
                          </a:solidFill>
                          <a:latin typeface="Lato"/>
                          <a:ea typeface="Lato"/>
                          <a:cs typeface="Lato"/>
                          <a:sym typeface="Lato"/>
                        </a:rPr>
                        <a:t>Why now is the right time to build this? </a:t>
                      </a:r>
                      <a:endParaRPr sz="1000">
                        <a:solidFill>
                          <a:srgbClr val="3C4856"/>
                        </a:solidFill>
                        <a:latin typeface="Lato"/>
                        <a:ea typeface="Lato"/>
                        <a:cs typeface="Lato"/>
                        <a:sym typeface="Lato"/>
                      </a:endParaRPr>
                    </a:p>
                    <a:p>
                      <a:pPr marL="0"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Legal </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a:solidFill>
                            <a:srgbClr val="3C4856"/>
                          </a:solidFill>
                          <a:latin typeface="Lato"/>
                          <a:ea typeface="Lato"/>
                          <a:cs typeface="Lato"/>
                          <a:sym typeface="Lato"/>
                        </a:rPr>
                        <a:t>What are the legal and regulatory </a:t>
                      </a:r>
                      <a:r>
                        <a:rPr lang="en" sz="1000">
                          <a:solidFill>
                            <a:schemeClr val="lt2"/>
                          </a:solidFill>
                          <a:latin typeface="Lato"/>
                          <a:ea typeface="Lato"/>
                          <a:cs typeface="Lato"/>
                          <a:sym typeface="Lato"/>
                        </a:rPr>
                        <a:t>requirements you will need to mitigate?</a:t>
                      </a:r>
                      <a:endParaRPr sz="1000">
                        <a:solidFill>
                          <a:schemeClr val="lt2"/>
                        </a:solidFill>
                        <a:latin typeface="Lato"/>
                        <a:ea typeface="Lato"/>
                        <a:cs typeface="Lato"/>
                        <a:sym typeface="Lato"/>
                      </a:endParaRPr>
                    </a:p>
                    <a:p>
                      <a:pPr marL="0" marR="55148"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306" name="Google Shape;1306;p243"/>
          <p:cNvSpPr/>
          <p:nvPr/>
        </p:nvSpPr>
        <p:spPr>
          <a:xfrm>
            <a:off x="203050" y="225150"/>
            <a:ext cx="1170900" cy="299100"/>
          </a:xfrm>
          <a:prstGeom prst="roundRect">
            <a:avLst>
              <a:gd name="adj" fmla="val 13574"/>
            </a:avLst>
          </a:prstGeom>
          <a:solidFill>
            <a:srgbClr val="EBCA8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5A4316"/>
                </a:solidFill>
                <a:latin typeface="Poppins SemiBold"/>
                <a:ea typeface="Poppins SemiBold"/>
                <a:cs typeface="Poppins SemiBold"/>
                <a:sym typeface="Poppins SemiBold"/>
              </a:rPr>
              <a:t>Fill out this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0"/>
        <p:cNvGrpSpPr/>
        <p:nvPr/>
      </p:nvGrpSpPr>
      <p:grpSpPr>
        <a:xfrm>
          <a:off x="0" y="0"/>
          <a:ext cx="0" cy="0"/>
          <a:chOff x="0" y="0"/>
          <a:chExt cx="0" cy="0"/>
        </a:xfrm>
      </p:grpSpPr>
      <p:sp>
        <p:nvSpPr>
          <p:cNvPr id="1311" name="Google Shape;1311;p244"/>
          <p:cNvSpPr/>
          <p:nvPr/>
        </p:nvSpPr>
        <p:spPr>
          <a:xfrm>
            <a:off x="2890850" y="1369863"/>
            <a:ext cx="123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4"/>
          <p:cNvSpPr/>
          <p:nvPr/>
        </p:nvSpPr>
        <p:spPr>
          <a:xfrm>
            <a:off x="1928850" y="1369863"/>
            <a:ext cx="96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4"/>
          <p:cNvSpPr/>
          <p:nvPr/>
        </p:nvSpPr>
        <p:spPr>
          <a:xfrm>
            <a:off x="175850" y="1369875"/>
            <a:ext cx="17529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4"/>
          <p:cNvSpPr/>
          <p:nvPr/>
        </p:nvSpPr>
        <p:spPr>
          <a:xfrm>
            <a:off x="5435260" y="1369863"/>
            <a:ext cx="15846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4"/>
          <p:cNvSpPr/>
          <p:nvPr/>
        </p:nvSpPr>
        <p:spPr>
          <a:xfrm>
            <a:off x="4122045" y="1369863"/>
            <a:ext cx="1314000" cy="4182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4"/>
          <p:cNvSpPr/>
          <p:nvPr/>
        </p:nvSpPr>
        <p:spPr>
          <a:xfrm>
            <a:off x="7019075" y="1369875"/>
            <a:ext cx="1938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4"/>
          <p:cNvSpPr/>
          <p:nvPr/>
        </p:nvSpPr>
        <p:spPr>
          <a:xfrm>
            <a:off x="175850" y="1778250"/>
            <a:ext cx="8781300" cy="29250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4"/>
          <p:cNvSpPr txBox="1">
            <a:spLocks noGrp="1"/>
          </p:cNvSpPr>
          <p:nvPr>
            <p:ph type="title"/>
          </p:nvPr>
        </p:nvSpPr>
        <p:spPr>
          <a:xfrm>
            <a:off x="607200" y="685068"/>
            <a:ext cx="39360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Product Strategy Formula</a:t>
            </a:r>
            <a:endParaRPr/>
          </a:p>
        </p:txBody>
      </p:sp>
      <p:sp>
        <p:nvSpPr>
          <p:cNvPr id="1319" name="Google Shape;1319;p244"/>
          <p:cNvSpPr txBox="1">
            <a:spLocks noGrp="1"/>
          </p:cNvSpPr>
          <p:nvPr>
            <p:ph type="body" idx="4294967295"/>
          </p:nvPr>
        </p:nvSpPr>
        <p:spPr>
          <a:xfrm>
            <a:off x="284750" y="1378863"/>
            <a:ext cx="8597100" cy="400200"/>
          </a:xfrm>
          <a:prstGeom prst="rect">
            <a:avLst/>
          </a:prstGeom>
        </p:spPr>
        <p:txBody>
          <a:bodyPr spcFirstLastPara="1" wrap="square" lIns="91425" tIns="91425" rIns="91425" bIns="91425" anchor="t" anchorCtr="0">
            <a:spAutoFit/>
          </a:bodyPr>
          <a:lstStyle/>
          <a:p>
            <a:pPr marL="0" lvl="0" indent="0" algn="ctr" rtl="0">
              <a:spcBef>
                <a:spcPts val="0"/>
              </a:spcBef>
              <a:spcAft>
                <a:spcPts val="1000"/>
              </a:spcAft>
              <a:buNone/>
            </a:pPr>
            <a:r>
              <a:rPr lang="en">
                <a:solidFill>
                  <a:schemeClr val="accent4"/>
                </a:solidFill>
                <a:latin typeface="Poppins SemiBold"/>
                <a:ea typeface="Poppins SemiBold"/>
                <a:cs typeface="Poppins SemiBold"/>
                <a:sym typeface="Poppins SemiBold"/>
              </a:rPr>
              <a:t>Product Vision</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Insights</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 Challenges </a:t>
            </a:r>
            <a:r>
              <a:rPr lang="en">
                <a:latin typeface="Poppins SemiBold"/>
                <a:ea typeface="Poppins SemiBold"/>
                <a:cs typeface="Poppins SemiBold"/>
                <a:sym typeface="Poppins SemiBold"/>
              </a:rPr>
              <a:t>+</a:t>
            </a:r>
            <a:r>
              <a:rPr lang="en">
                <a:solidFill>
                  <a:schemeClr val="accent4"/>
                </a:solidFill>
                <a:latin typeface="Poppins SemiBold"/>
                <a:ea typeface="Poppins SemiBold"/>
                <a:cs typeface="Poppins SemiBold"/>
                <a:sym typeface="Poppins SemiBold"/>
              </a:rPr>
              <a:t> </a:t>
            </a:r>
            <a:r>
              <a:rPr lang="en">
                <a:latin typeface="Poppins SemiBold"/>
                <a:ea typeface="Poppins SemiBold"/>
                <a:cs typeface="Poppins SemiBold"/>
                <a:sym typeface="Poppins SemiBold"/>
              </a:rPr>
              <a:t>Approaches +</a:t>
            </a:r>
            <a:r>
              <a:rPr lang="en">
                <a:solidFill>
                  <a:schemeClr val="accent4"/>
                </a:solidFill>
                <a:latin typeface="Poppins SemiBold"/>
                <a:ea typeface="Poppins SemiBold"/>
                <a:cs typeface="Poppins SemiBold"/>
                <a:sym typeface="Poppins SemiBold"/>
              </a:rPr>
              <a:t> Accountability  = Product Strategy</a:t>
            </a:r>
            <a:endParaRPr>
              <a:solidFill>
                <a:schemeClr val="accent4"/>
              </a:solidFill>
              <a:latin typeface="Poppins SemiBold"/>
              <a:ea typeface="Poppins SemiBold"/>
              <a:cs typeface="Poppins SemiBold"/>
              <a:sym typeface="Poppins SemiBold"/>
            </a:endParaRPr>
          </a:p>
        </p:txBody>
      </p:sp>
      <p:sp>
        <p:nvSpPr>
          <p:cNvPr id="1320" name="Google Shape;1320;p244"/>
          <p:cNvSpPr txBox="1">
            <a:spLocks noGrp="1"/>
          </p:cNvSpPr>
          <p:nvPr>
            <p:ph type="body" idx="4294967295"/>
          </p:nvPr>
        </p:nvSpPr>
        <p:spPr>
          <a:xfrm>
            <a:off x="465550" y="2078675"/>
            <a:ext cx="4747500" cy="23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Poppins SemiBold"/>
                <a:ea typeface="Poppins SemiBold"/>
                <a:cs typeface="Poppins SemiBold"/>
                <a:sym typeface="Poppins SemiBold"/>
              </a:rPr>
              <a:t>The PATHS of your product strategy:</a:t>
            </a:r>
            <a:endParaRPr sz="1200">
              <a:latin typeface="Poppins SemiBold"/>
              <a:ea typeface="Poppins SemiBold"/>
              <a:cs typeface="Poppins SemiBold"/>
              <a:sym typeface="Poppins SemiBold"/>
            </a:endParaRPr>
          </a:p>
          <a:p>
            <a:pPr marL="457200" lvl="0" indent="-304800" algn="l" rtl="0">
              <a:spcBef>
                <a:spcPts val="1000"/>
              </a:spcBef>
              <a:spcAft>
                <a:spcPts val="0"/>
              </a:spcAft>
              <a:buSzPts val="1200"/>
              <a:buChar char="●"/>
            </a:pPr>
            <a:r>
              <a:rPr lang="en" sz="1200"/>
              <a:t>One approach or a multi-pronged approach</a:t>
            </a:r>
            <a:endParaRPr sz="1200"/>
          </a:p>
          <a:p>
            <a:pPr marL="457200" lvl="0" indent="-304800" algn="l" rtl="0">
              <a:spcBef>
                <a:spcPts val="1000"/>
              </a:spcBef>
              <a:spcAft>
                <a:spcPts val="0"/>
              </a:spcAft>
              <a:buSzPts val="1200"/>
              <a:buChar char="●"/>
            </a:pPr>
            <a:r>
              <a:rPr lang="en" sz="1200"/>
              <a:t>High-level plan to overcome the challenges described in the previous slide</a:t>
            </a:r>
            <a:endParaRPr sz="1200"/>
          </a:p>
          <a:p>
            <a:pPr marL="457200" lvl="0" indent="-304800" algn="l" rtl="0">
              <a:spcBef>
                <a:spcPts val="1000"/>
              </a:spcBef>
              <a:spcAft>
                <a:spcPts val="0"/>
              </a:spcAft>
              <a:buSzPts val="1200"/>
              <a:buChar char="●"/>
            </a:pPr>
            <a:r>
              <a:rPr lang="en" sz="1200"/>
              <a:t>May be different for different types of customers</a:t>
            </a:r>
            <a:endParaRPr sz="1200"/>
          </a:p>
          <a:p>
            <a:pPr marL="457200" lvl="0" indent="-304800" algn="l" rtl="0">
              <a:spcBef>
                <a:spcPts val="1000"/>
              </a:spcBef>
              <a:spcAft>
                <a:spcPts val="1000"/>
              </a:spcAft>
              <a:buSzPts val="1200"/>
              <a:buChar char="●"/>
            </a:pPr>
            <a:r>
              <a:rPr lang="en" sz="1200"/>
              <a:t>Defines what we </a:t>
            </a:r>
            <a:r>
              <a:rPr lang="en" sz="1200" u="sng"/>
              <a:t>will do</a:t>
            </a:r>
            <a:r>
              <a:rPr lang="en" sz="1200"/>
              <a:t> and will </a:t>
            </a:r>
            <a:r>
              <a:rPr lang="en" sz="1200" u="sng"/>
              <a:t>not do</a:t>
            </a:r>
            <a:r>
              <a:rPr lang="en" sz="1200"/>
              <a:t> along the way</a:t>
            </a:r>
            <a:endParaRPr sz="1200">
              <a:latin typeface="Poppins SemiBold"/>
              <a:ea typeface="Poppins SemiBold"/>
              <a:cs typeface="Poppins SemiBold"/>
              <a:sym typeface="Poppins SemiBold"/>
            </a:endParaRPr>
          </a:p>
        </p:txBody>
      </p:sp>
      <p:sp>
        <p:nvSpPr>
          <p:cNvPr id="1321" name="Google Shape;1321;p244"/>
          <p:cNvSpPr txBox="1"/>
          <p:nvPr/>
        </p:nvSpPr>
        <p:spPr>
          <a:xfrm>
            <a:off x="5257250" y="2042500"/>
            <a:ext cx="3518100" cy="1986600"/>
          </a:xfrm>
          <a:prstGeom prst="rect">
            <a:avLst/>
          </a:prstGeom>
          <a:solidFill>
            <a:srgbClr val="F5F5F5"/>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p:txBody>
      </p:sp>
      <p:sp>
        <p:nvSpPr>
          <p:cNvPr id="1322" name="Google Shape;1322;p244"/>
          <p:cNvSpPr txBox="1">
            <a:spLocks noGrp="1"/>
          </p:cNvSpPr>
          <p:nvPr>
            <p:ph type="body" idx="4294967295"/>
          </p:nvPr>
        </p:nvSpPr>
        <p:spPr>
          <a:xfrm>
            <a:off x="5257250" y="2078675"/>
            <a:ext cx="3441900" cy="2084700"/>
          </a:xfrm>
          <a:prstGeom prst="rect">
            <a:avLst/>
          </a:prstGeom>
          <a:solidFill>
            <a:srgbClr val="E5E5EB"/>
          </a:solidFill>
        </p:spPr>
        <p:txBody>
          <a:bodyPr spcFirstLastPara="1" wrap="square" lIns="182875" tIns="91425" rIns="182875" bIns="182875" anchor="t" anchorCtr="0">
            <a:noAutofit/>
          </a:bodyPr>
          <a:lstStyle/>
          <a:p>
            <a:pPr marL="0" lvl="0" indent="0" algn="l" rtl="0">
              <a:spcBef>
                <a:spcPts val="0"/>
              </a:spcBef>
              <a:spcAft>
                <a:spcPts val="0"/>
              </a:spcAft>
              <a:buNone/>
            </a:pPr>
            <a:r>
              <a:rPr lang="en" sz="1000">
                <a:latin typeface="Poppins SemiBold"/>
                <a:ea typeface="Poppins SemiBold"/>
                <a:cs typeface="Poppins SemiBold"/>
                <a:sym typeface="Poppins SemiBold"/>
              </a:rPr>
              <a:t>A Real Analogy </a:t>
            </a:r>
            <a:endParaRPr sz="1000">
              <a:latin typeface="Poppins SemiBold"/>
              <a:ea typeface="Poppins SemiBold"/>
              <a:cs typeface="Poppins SemiBold"/>
              <a:sym typeface="Poppins SemiBold"/>
            </a:endParaRPr>
          </a:p>
          <a:p>
            <a:pPr marL="0" lvl="0" indent="0" algn="l" rtl="0">
              <a:spcBef>
                <a:spcPts val="1000"/>
              </a:spcBef>
              <a:spcAft>
                <a:spcPts val="0"/>
              </a:spcAft>
              <a:buNone/>
            </a:pPr>
            <a:r>
              <a:rPr lang="en" sz="1000"/>
              <a:t>I’ve decided there are a few approaches I will bet on in order to reach my vision for a long, full, and healthy life. I will use all three approaches, but at times I may lean heavier on one over the others.</a:t>
            </a:r>
            <a:endParaRPr sz="1000"/>
          </a:p>
          <a:p>
            <a:pPr marL="571500" lvl="0" indent="-234950" algn="l" rtl="0">
              <a:spcBef>
                <a:spcPts val="1000"/>
              </a:spcBef>
              <a:spcAft>
                <a:spcPts val="0"/>
              </a:spcAft>
              <a:buSzPts val="1000"/>
              <a:buAutoNum type="arabicPeriod"/>
            </a:pPr>
            <a:r>
              <a:rPr lang="en" sz="1000"/>
              <a:t>Eating healthier</a:t>
            </a:r>
            <a:endParaRPr sz="1000"/>
          </a:p>
          <a:p>
            <a:pPr marL="571500" lvl="0" indent="-234950" algn="l" rtl="0">
              <a:spcBef>
                <a:spcPts val="0"/>
              </a:spcBef>
              <a:spcAft>
                <a:spcPts val="0"/>
              </a:spcAft>
              <a:buSzPts val="1000"/>
              <a:buAutoNum type="arabicPeriod"/>
            </a:pPr>
            <a:r>
              <a:rPr lang="en" sz="1000"/>
              <a:t>Working out more</a:t>
            </a:r>
            <a:endParaRPr sz="1000"/>
          </a:p>
          <a:p>
            <a:pPr marL="571500" lvl="0" indent="-234950" algn="l" rtl="0">
              <a:spcBef>
                <a:spcPts val="0"/>
              </a:spcBef>
              <a:spcAft>
                <a:spcPts val="0"/>
              </a:spcAft>
              <a:buSzPts val="1000"/>
              <a:buAutoNum type="arabicPeriod"/>
            </a:pPr>
            <a:r>
              <a:rPr lang="en" sz="1000"/>
              <a:t>Developing a better mindset through sleep, relaxation, and meditation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7" name="Google Shape;1327;p245"/>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Approaches</a:t>
            </a:r>
            <a:endParaRPr/>
          </a:p>
        </p:txBody>
      </p:sp>
      <p:sp>
        <p:nvSpPr>
          <p:cNvPr id="1328" name="Google Shape;1328;p245"/>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329" name="Google Shape;1329;p245"/>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sp>
        <p:nvSpPr>
          <p:cNvPr id="1330" name="Google Shape;1330;p245"/>
          <p:cNvSpPr/>
          <p:nvPr/>
        </p:nvSpPr>
        <p:spPr>
          <a:xfrm>
            <a:off x="7575" y="0"/>
            <a:ext cx="22398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31" name="Google Shape;1331;p245"/>
          <p:cNvGraphicFramePr/>
          <p:nvPr/>
        </p:nvGraphicFramePr>
        <p:xfrm>
          <a:off x="203050" y="386414"/>
          <a:ext cx="3000000" cy="3000000"/>
        </p:xfrm>
        <a:graphic>
          <a:graphicData uri="http://schemas.openxmlformats.org/drawingml/2006/table">
            <a:tbl>
              <a:tblPr>
                <a:noFill/>
                <a:tableStyleId>{D91C134B-A021-4CBE-BF02-2DB61F700E46}</a:tableStyleId>
              </a:tblPr>
              <a:tblGrid>
                <a:gridCol w="565750">
                  <a:extLst>
                    <a:ext uri="{9D8B030D-6E8A-4147-A177-3AD203B41FA5}">
                      <a16:colId xmlns:a16="http://schemas.microsoft.com/office/drawing/2014/main" val="20000"/>
                    </a:ext>
                  </a:extLst>
                </a:gridCol>
                <a:gridCol w="581625">
                  <a:extLst>
                    <a:ext uri="{9D8B030D-6E8A-4147-A177-3AD203B41FA5}">
                      <a16:colId xmlns:a16="http://schemas.microsoft.com/office/drawing/2014/main" val="20001"/>
                    </a:ext>
                  </a:extLst>
                </a:gridCol>
                <a:gridCol w="739825">
                  <a:extLst>
                    <a:ext uri="{9D8B030D-6E8A-4147-A177-3AD203B41FA5}">
                      <a16:colId xmlns:a16="http://schemas.microsoft.com/office/drawing/2014/main" val="20002"/>
                    </a:ext>
                  </a:extLst>
                </a:gridCol>
              </a:tblGrid>
              <a:tr h="495100">
                <a:tc gridSpan="3">
                  <a:txBody>
                    <a:bodyPr/>
                    <a:lstStyle/>
                    <a:p>
                      <a:pPr marL="0" lvl="0" indent="0" algn="l" rtl="0">
                        <a:spcBef>
                          <a:spcPts val="0"/>
                        </a:spcBef>
                        <a:spcAft>
                          <a:spcPts val="0"/>
                        </a:spcAft>
                        <a:buNone/>
                      </a:pPr>
                      <a:endParaRPr sz="15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100">
                <a:tc gridSpan="3">
                  <a:txBody>
                    <a:bodyPr/>
                    <a:lstStyle/>
                    <a:p>
                      <a:pPr marL="0" lvl="0" indent="0" algn="l" rtl="0">
                        <a:spcBef>
                          <a:spcPts val="0"/>
                        </a:spcBef>
                        <a:spcAft>
                          <a:spcPts val="0"/>
                        </a:spcAft>
                        <a:buNone/>
                      </a:pPr>
                      <a:r>
                        <a:rPr lang="en" sz="900">
                          <a:solidFill>
                            <a:schemeClr val="lt1"/>
                          </a:solidFill>
                          <a:latin typeface="Poppins SemiBold"/>
                          <a:ea typeface="Poppins SemiBold"/>
                          <a:cs typeface="Poppins SemiBold"/>
                          <a:sym typeface="Poppins SemiBold"/>
                        </a:rPr>
                        <a:t>Product Strategy Guide</a:t>
                      </a:r>
                      <a:endParaRPr sz="9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8100">
                <a:tc rowSpan="3" gridSpan="3">
                  <a:txBody>
                    <a:bodyPr/>
                    <a:lstStyle/>
                    <a:p>
                      <a:pPr marL="0" lvl="0" indent="0" algn="l" rtl="0">
                        <a:spcBef>
                          <a:spcPts val="0"/>
                        </a:spcBef>
                        <a:spcAft>
                          <a:spcPts val="0"/>
                        </a:spcAft>
                        <a:buNone/>
                      </a:pPr>
                      <a:r>
                        <a:rPr lang="en" sz="1000">
                          <a:solidFill>
                            <a:schemeClr val="lt1"/>
                          </a:solidFill>
                          <a:latin typeface="Lato"/>
                          <a:ea typeface="Lato"/>
                          <a:cs typeface="Lato"/>
                          <a:sym typeface="Lato"/>
                        </a:rPr>
                        <a:t>What path will you take to achieve your product strategy.</a:t>
                      </a:r>
                      <a:endParaRPr sz="1000">
                        <a:solidFill>
                          <a:schemeClr val="lt1"/>
                        </a:solidFill>
                        <a:latin typeface="Lato"/>
                        <a:ea typeface="Lato"/>
                        <a:cs typeface="Lato"/>
                        <a:sym typeface="Lato"/>
                      </a:endParaRPr>
                    </a:p>
                  </a:txBody>
                  <a:tcPr marL="182875" marR="156925" marT="91425" marB="91425">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10002"/>
                  </a:ext>
                </a:extLst>
              </a:tr>
              <a:tr h="5081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1194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1332" name="Google Shape;1332;p245"/>
          <p:cNvGraphicFramePr/>
          <p:nvPr/>
        </p:nvGraphicFramePr>
        <p:xfrm>
          <a:off x="2600938" y="1493788"/>
          <a:ext cx="3000000" cy="3000000"/>
        </p:xfrm>
        <a:graphic>
          <a:graphicData uri="http://schemas.openxmlformats.org/drawingml/2006/table">
            <a:tbl>
              <a:tblPr>
                <a:noFill/>
                <a:tableStyleId>{D91C134B-A021-4CBE-BF02-2DB61F700E46}</a:tableStyleId>
              </a:tblPr>
              <a:tblGrid>
                <a:gridCol w="1256525">
                  <a:extLst>
                    <a:ext uri="{9D8B030D-6E8A-4147-A177-3AD203B41FA5}">
                      <a16:colId xmlns:a16="http://schemas.microsoft.com/office/drawing/2014/main" val="20000"/>
                    </a:ext>
                  </a:extLst>
                </a:gridCol>
                <a:gridCol w="4685825">
                  <a:extLst>
                    <a:ext uri="{9D8B030D-6E8A-4147-A177-3AD203B41FA5}">
                      <a16:colId xmlns:a16="http://schemas.microsoft.com/office/drawing/2014/main" val="20001"/>
                    </a:ext>
                  </a:extLst>
                </a:gridCol>
              </a:tblGrid>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Approach</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a:solidFill>
                            <a:srgbClr val="3C4856"/>
                          </a:solidFill>
                          <a:latin typeface="Lato"/>
                          <a:ea typeface="Lato"/>
                          <a:cs typeface="Lato"/>
                          <a:sym typeface="Lato"/>
                        </a:rPr>
                        <a:t>Decide on the approach you’re taking with your product strategy</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Overcome Challenges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lnSpc>
                          <a:spcPct val="115000"/>
                        </a:lnSpc>
                        <a:spcBef>
                          <a:spcPts val="0"/>
                        </a:spcBef>
                        <a:spcAft>
                          <a:spcPts val="1000"/>
                        </a:spcAft>
                        <a:buNone/>
                      </a:pPr>
                      <a:r>
                        <a:rPr lang="en" sz="1000">
                          <a:solidFill>
                            <a:srgbClr val="3C4856"/>
                          </a:solidFill>
                          <a:latin typeface="Lato"/>
                          <a:ea typeface="Lato"/>
                          <a:cs typeface="Lato"/>
                          <a:sym typeface="Lato"/>
                        </a:rPr>
                        <a:t>Outline a high-level plan on how to overcome the challenges you defined in the precious section  that you might face</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Do’s &amp; Don’t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lvl="0" indent="0" algn="l" rtl="0">
                        <a:lnSpc>
                          <a:spcPct val="115000"/>
                        </a:lnSpc>
                        <a:spcBef>
                          <a:spcPts val="0"/>
                        </a:spcBef>
                        <a:spcAft>
                          <a:spcPts val="1000"/>
                        </a:spcAft>
                        <a:buNone/>
                      </a:pPr>
                      <a:r>
                        <a:rPr lang="en" sz="1000">
                          <a:solidFill>
                            <a:srgbClr val="3C4856"/>
                          </a:solidFill>
                          <a:latin typeface="Lato"/>
                          <a:ea typeface="Lato"/>
                          <a:cs typeface="Lato"/>
                          <a:sym typeface="Lato"/>
                        </a:rPr>
                        <a:t>Defines what we </a:t>
                      </a:r>
                      <a:r>
                        <a:rPr lang="en" sz="1000" u="sng">
                          <a:solidFill>
                            <a:srgbClr val="3C4856"/>
                          </a:solidFill>
                          <a:latin typeface="Lato"/>
                          <a:ea typeface="Lato"/>
                          <a:cs typeface="Lato"/>
                          <a:sym typeface="Lato"/>
                        </a:rPr>
                        <a:t>will do</a:t>
                      </a:r>
                      <a:r>
                        <a:rPr lang="en" sz="1000">
                          <a:solidFill>
                            <a:srgbClr val="3C4856"/>
                          </a:solidFill>
                          <a:latin typeface="Lato"/>
                          <a:ea typeface="Lato"/>
                          <a:cs typeface="Lato"/>
                          <a:sym typeface="Lato"/>
                        </a:rPr>
                        <a:t> and will </a:t>
                      </a:r>
                      <a:r>
                        <a:rPr lang="en" sz="1000" u="sng">
                          <a:solidFill>
                            <a:srgbClr val="3C4856"/>
                          </a:solidFill>
                          <a:latin typeface="Lato"/>
                          <a:ea typeface="Lato"/>
                          <a:cs typeface="Lato"/>
                          <a:sym typeface="Lato"/>
                        </a:rPr>
                        <a:t>not do</a:t>
                      </a:r>
                      <a:r>
                        <a:rPr lang="en" sz="1000">
                          <a:solidFill>
                            <a:srgbClr val="3C4856"/>
                          </a:solidFill>
                          <a:latin typeface="Lato"/>
                          <a:ea typeface="Lato"/>
                          <a:cs typeface="Lato"/>
                          <a:sym typeface="Lato"/>
                        </a:rPr>
                        <a:t> along the way</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333" name="Google Shape;1333;p245"/>
          <p:cNvSpPr/>
          <p:nvPr/>
        </p:nvSpPr>
        <p:spPr>
          <a:xfrm>
            <a:off x="203050" y="225150"/>
            <a:ext cx="1170900" cy="299100"/>
          </a:xfrm>
          <a:prstGeom prst="roundRect">
            <a:avLst>
              <a:gd name="adj" fmla="val 13574"/>
            </a:avLst>
          </a:prstGeom>
          <a:solidFill>
            <a:srgbClr val="EBCA8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5A4316"/>
                </a:solidFill>
                <a:latin typeface="Poppins SemiBold"/>
                <a:ea typeface="Poppins SemiBold"/>
                <a:cs typeface="Poppins SemiBold"/>
                <a:sym typeface="Poppins SemiBold"/>
              </a:rPr>
              <a:t>Fill out this page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8" name="Google Shape;1338;p246"/>
          <p:cNvSpPr/>
          <p:nvPr/>
        </p:nvSpPr>
        <p:spPr>
          <a:xfrm>
            <a:off x="7019075" y="1362775"/>
            <a:ext cx="1938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46"/>
          <p:cNvSpPr/>
          <p:nvPr/>
        </p:nvSpPr>
        <p:spPr>
          <a:xfrm>
            <a:off x="4122045" y="1362763"/>
            <a:ext cx="1314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46"/>
          <p:cNvSpPr/>
          <p:nvPr/>
        </p:nvSpPr>
        <p:spPr>
          <a:xfrm>
            <a:off x="2890850" y="1362763"/>
            <a:ext cx="123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46"/>
          <p:cNvSpPr/>
          <p:nvPr/>
        </p:nvSpPr>
        <p:spPr>
          <a:xfrm>
            <a:off x="1928850" y="1362763"/>
            <a:ext cx="96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46"/>
          <p:cNvSpPr/>
          <p:nvPr/>
        </p:nvSpPr>
        <p:spPr>
          <a:xfrm>
            <a:off x="175850" y="1362775"/>
            <a:ext cx="17529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46"/>
          <p:cNvSpPr/>
          <p:nvPr/>
        </p:nvSpPr>
        <p:spPr>
          <a:xfrm>
            <a:off x="5435260" y="1362763"/>
            <a:ext cx="1584600" cy="4182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46"/>
          <p:cNvSpPr/>
          <p:nvPr/>
        </p:nvSpPr>
        <p:spPr>
          <a:xfrm>
            <a:off x="175850" y="1771150"/>
            <a:ext cx="8781300" cy="29250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46"/>
          <p:cNvSpPr txBox="1">
            <a:spLocks noGrp="1"/>
          </p:cNvSpPr>
          <p:nvPr>
            <p:ph type="title"/>
          </p:nvPr>
        </p:nvSpPr>
        <p:spPr>
          <a:xfrm>
            <a:off x="607200" y="685068"/>
            <a:ext cx="39360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Product Strategy Formula</a:t>
            </a:r>
            <a:endParaRPr/>
          </a:p>
        </p:txBody>
      </p:sp>
      <p:sp>
        <p:nvSpPr>
          <p:cNvPr id="1346" name="Google Shape;1346;p246"/>
          <p:cNvSpPr txBox="1">
            <a:spLocks noGrp="1"/>
          </p:cNvSpPr>
          <p:nvPr>
            <p:ph type="body" idx="4294967295"/>
          </p:nvPr>
        </p:nvSpPr>
        <p:spPr>
          <a:xfrm>
            <a:off x="284750" y="1371763"/>
            <a:ext cx="8597100" cy="400200"/>
          </a:xfrm>
          <a:prstGeom prst="rect">
            <a:avLst/>
          </a:prstGeom>
        </p:spPr>
        <p:txBody>
          <a:bodyPr spcFirstLastPara="1" wrap="square" lIns="91425" tIns="91425" rIns="91425" bIns="91425" anchor="t" anchorCtr="0">
            <a:spAutoFit/>
          </a:bodyPr>
          <a:lstStyle/>
          <a:p>
            <a:pPr marL="0" lvl="0" indent="0" algn="ctr" rtl="0">
              <a:spcBef>
                <a:spcPts val="0"/>
              </a:spcBef>
              <a:spcAft>
                <a:spcPts val="1000"/>
              </a:spcAft>
              <a:buNone/>
            </a:pPr>
            <a:r>
              <a:rPr lang="en">
                <a:solidFill>
                  <a:schemeClr val="accent4"/>
                </a:solidFill>
                <a:latin typeface="Poppins SemiBold"/>
                <a:ea typeface="Poppins SemiBold"/>
                <a:cs typeface="Poppins SemiBold"/>
                <a:sym typeface="Poppins SemiBold"/>
              </a:rPr>
              <a:t>Product Vision</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Insights</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 Challenges + Approaches</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a:t>
            </a:r>
            <a:r>
              <a:rPr lang="en">
                <a:latin typeface="Poppins SemiBold"/>
                <a:ea typeface="Poppins SemiBold"/>
                <a:cs typeface="Poppins SemiBold"/>
                <a:sym typeface="Poppins SemiBold"/>
              </a:rPr>
              <a:t>Accountability  =</a:t>
            </a:r>
            <a:r>
              <a:rPr lang="en">
                <a:solidFill>
                  <a:schemeClr val="accent4"/>
                </a:solidFill>
                <a:latin typeface="Poppins SemiBold"/>
                <a:ea typeface="Poppins SemiBold"/>
                <a:cs typeface="Poppins SemiBold"/>
                <a:sym typeface="Poppins SemiBold"/>
              </a:rPr>
              <a:t> Product Strategy</a:t>
            </a:r>
            <a:endParaRPr>
              <a:solidFill>
                <a:schemeClr val="accent4"/>
              </a:solidFill>
              <a:latin typeface="Poppins SemiBold"/>
              <a:ea typeface="Poppins SemiBold"/>
              <a:cs typeface="Poppins SemiBold"/>
              <a:sym typeface="Poppins SemiBold"/>
            </a:endParaRPr>
          </a:p>
        </p:txBody>
      </p:sp>
      <p:sp>
        <p:nvSpPr>
          <p:cNvPr id="1347" name="Google Shape;1347;p246"/>
          <p:cNvSpPr txBox="1">
            <a:spLocks noGrp="1"/>
          </p:cNvSpPr>
          <p:nvPr>
            <p:ph type="body" idx="4294967295"/>
          </p:nvPr>
        </p:nvSpPr>
        <p:spPr>
          <a:xfrm>
            <a:off x="465550" y="2071575"/>
            <a:ext cx="4351500" cy="23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Poppins SemiBold"/>
                <a:ea typeface="Poppins SemiBold"/>
                <a:cs typeface="Poppins SemiBold"/>
                <a:sym typeface="Poppins SemiBold"/>
              </a:rPr>
              <a:t>The MEASURE of your product strategy:</a:t>
            </a:r>
            <a:endParaRPr sz="1200">
              <a:latin typeface="Poppins SemiBold"/>
              <a:ea typeface="Poppins SemiBold"/>
              <a:cs typeface="Poppins SemiBold"/>
              <a:sym typeface="Poppins SemiBold"/>
            </a:endParaRPr>
          </a:p>
          <a:p>
            <a:pPr marL="457200" lvl="0" indent="-304800" algn="l" rtl="0">
              <a:spcBef>
                <a:spcPts val="1000"/>
              </a:spcBef>
              <a:spcAft>
                <a:spcPts val="0"/>
              </a:spcAft>
              <a:buSzPts val="1200"/>
              <a:buChar char="●"/>
            </a:pPr>
            <a:r>
              <a:rPr lang="en" sz="1200"/>
              <a:t>Used to track our success and hold us accountable</a:t>
            </a:r>
            <a:endParaRPr sz="1200"/>
          </a:p>
          <a:p>
            <a:pPr marL="457200" lvl="0" indent="-304800" algn="l" rtl="0">
              <a:spcBef>
                <a:spcPts val="1000"/>
              </a:spcBef>
              <a:spcAft>
                <a:spcPts val="0"/>
              </a:spcAft>
              <a:buSzPts val="1200"/>
              <a:buChar char="●"/>
            </a:pPr>
            <a:r>
              <a:rPr lang="en" sz="1200"/>
              <a:t>Examples:</a:t>
            </a:r>
            <a:endParaRPr sz="1200"/>
          </a:p>
          <a:p>
            <a:pPr marL="914400" lvl="1" indent="-304800" algn="l" rtl="0">
              <a:spcBef>
                <a:spcPts val="0"/>
              </a:spcBef>
              <a:spcAft>
                <a:spcPts val="0"/>
              </a:spcAft>
              <a:buSzPts val="1200"/>
              <a:buChar char="○"/>
            </a:pPr>
            <a:r>
              <a:rPr lang="en" sz="1200"/>
              <a:t>North Star metrics are strategic and visionary</a:t>
            </a:r>
            <a:endParaRPr/>
          </a:p>
          <a:p>
            <a:pPr marL="914400" lvl="1" indent="-304800" algn="l" rtl="0">
              <a:spcBef>
                <a:spcPts val="0"/>
              </a:spcBef>
              <a:spcAft>
                <a:spcPts val="0"/>
              </a:spcAft>
              <a:buSzPts val="1200"/>
              <a:buChar char="○"/>
            </a:pPr>
            <a:r>
              <a:rPr lang="en" sz="1200"/>
              <a:t>Perceptional measurements such as: engagement, satisfaction, happiness</a:t>
            </a:r>
            <a:endParaRPr sz="1200"/>
          </a:p>
          <a:p>
            <a:pPr marL="914400" lvl="1" indent="-304800" algn="l" rtl="0">
              <a:spcBef>
                <a:spcPts val="0"/>
              </a:spcBef>
              <a:spcAft>
                <a:spcPts val="0"/>
              </a:spcAft>
              <a:buSzPts val="1200"/>
              <a:buChar char="○"/>
            </a:pPr>
            <a:r>
              <a:rPr lang="en" sz="1200"/>
              <a:t>Value measurements such as: sales, leads, ROI</a:t>
            </a:r>
            <a:endParaRPr sz="1200"/>
          </a:p>
        </p:txBody>
      </p:sp>
      <p:sp>
        <p:nvSpPr>
          <p:cNvPr id="1348" name="Google Shape;1348;p246"/>
          <p:cNvSpPr txBox="1"/>
          <p:nvPr/>
        </p:nvSpPr>
        <p:spPr>
          <a:xfrm>
            <a:off x="5250475" y="2245200"/>
            <a:ext cx="3414000" cy="1788900"/>
          </a:xfrm>
          <a:prstGeom prst="rect">
            <a:avLst/>
          </a:prstGeom>
          <a:solidFill>
            <a:srgbClr val="E5E5EB"/>
          </a:solidFill>
          <a:ln>
            <a:noFill/>
          </a:ln>
        </p:spPr>
        <p:txBody>
          <a:bodyPr spcFirstLastPara="1" wrap="square" lIns="182875" tIns="182875" rIns="182875" bIns="91425" anchor="t" anchorCtr="0">
            <a:noAutofit/>
          </a:bodyPr>
          <a:lstStyle/>
          <a:p>
            <a:pPr marL="0" lvl="0" indent="0" algn="l" rtl="0">
              <a:lnSpc>
                <a:spcPct val="115000"/>
              </a:lnSpc>
              <a:spcBef>
                <a:spcPts val="0"/>
              </a:spcBef>
              <a:spcAft>
                <a:spcPts val="0"/>
              </a:spcAft>
              <a:buNone/>
            </a:pPr>
            <a:r>
              <a:rPr lang="en" sz="1000">
                <a:solidFill>
                  <a:schemeClr val="lt2"/>
                </a:solidFill>
                <a:latin typeface="Poppins SemiBold"/>
                <a:ea typeface="Poppins SemiBold"/>
                <a:cs typeface="Poppins SemiBold"/>
                <a:sym typeface="Poppins SemiBold"/>
              </a:rPr>
              <a:t>A Real Analogy </a:t>
            </a:r>
            <a:endParaRPr sz="1000">
              <a:solidFill>
                <a:schemeClr val="lt2"/>
              </a:solidFill>
              <a:latin typeface="Poppins SemiBold"/>
              <a:ea typeface="Poppins SemiBold"/>
              <a:cs typeface="Poppins SemiBold"/>
              <a:sym typeface="Poppins SemiBold"/>
            </a:endParaRPr>
          </a:p>
          <a:p>
            <a:pPr marL="0" lvl="0" indent="0" algn="l" rtl="0">
              <a:lnSpc>
                <a:spcPct val="115000"/>
              </a:lnSpc>
              <a:spcBef>
                <a:spcPts val="1000"/>
              </a:spcBef>
              <a:spcAft>
                <a:spcPts val="0"/>
              </a:spcAft>
              <a:buNone/>
            </a:pPr>
            <a:r>
              <a:rPr lang="en" sz="1000">
                <a:solidFill>
                  <a:schemeClr val="lt2"/>
                </a:solidFill>
                <a:latin typeface="Lato"/>
                <a:ea typeface="Lato"/>
                <a:cs typeface="Lato"/>
                <a:sym typeface="Lato"/>
              </a:rPr>
              <a:t>To reach my vision of being healthier I will make sure to monitor a few key things. I will be looking at how much weight I am losing over time but that will not be the only metric. I will also focus on how I am feeling, how my clothes fit, my energy level, and my overall confidence level. </a:t>
            </a:r>
            <a:endParaRPr sz="1000">
              <a:solidFill>
                <a:srgbClr val="3C4856"/>
              </a:solidFill>
              <a:latin typeface="Lato"/>
              <a:ea typeface="Lato"/>
              <a:cs typeface="Lato"/>
              <a:sym typeface="Lato"/>
            </a:endParaRPr>
          </a:p>
          <a:p>
            <a:pPr marL="0" lvl="0" indent="0" algn="l" rtl="0">
              <a:lnSpc>
                <a:spcPct val="115000"/>
              </a:lnSpc>
              <a:spcBef>
                <a:spcPts val="100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247"/>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Accountability</a:t>
            </a:r>
            <a:endParaRPr/>
          </a:p>
        </p:txBody>
      </p:sp>
      <p:sp>
        <p:nvSpPr>
          <p:cNvPr id="1354" name="Google Shape;1354;p247"/>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355" name="Google Shape;1355;p247"/>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sp>
        <p:nvSpPr>
          <p:cNvPr id="1356" name="Google Shape;1356;p247"/>
          <p:cNvSpPr/>
          <p:nvPr/>
        </p:nvSpPr>
        <p:spPr>
          <a:xfrm>
            <a:off x="7575" y="0"/>
            <a:ext cx="22398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357" name="Google Shape;1357;p247"/>
          <p:cNvGraphicFramePr/>
          <p:nvPr/>
        </p:nvGraphicFramePr>
        <p:xfrm>
          <a:off x="203050" y="386414"/>
          <a:ext cx="3000000" cy="3000000"/>
        </p:xfrm>
        <a:graphic>
          <a:graphicData uri="http://schemas.openxmlformats.org/drawingml/2006/table">
            <a:tbl>
              <a:tblPr>
                <a:noFill/>
                <a:tableStyleId>{D91C134B-A021-4CBE-BF02-2DB61F700E46}</a:tableStyleId>
              </a:tblPr>
              <a:tblGrid>
                <a:gridCol w="565750">
                  <a:extLst>
                    <a:ext uri="{9D8B030D-6E8A-4147-A177-3AD203B41FA5}">
                      <a16:colId xmlns:a16="http://schemas.microsoft.com/office/drawing/2014/main" val="20000"/>
                    </a:ext>
                  </a:extLst>
                </a:gridCol>
                <a:gridCol w="581625">
                  <a:extLst>
                    <a:ext uri="{9D8B030D-6E8A-4147-A177-3AD203B41FA5}">
                      <a16:colId xmlns:a16="http://schemas.microsoft.com/office/drawing/2014/main" val="20001"/>
                    </a:ext>
                  </a:extLst>
                </a:gridCol>
                <a:gridCol w="739825">
                  <a:extLst>
                    <a:ext uri="{9D8B030D-6E8A-4147-A177-3AD203B41FA5}">
                      <a16:colId xmlns:a16="http://schemas.microsoft.com/office/drawing/2014/main" val="20002"/>
                    </a:ext>
                  </a:extLst>
                </a:gridCol>
              </a:tblGrid>
              <a:tr h="495100">
                <a:tc gridSpan="3">
                  <a:txBody>
                    <a:bodyPr/>
                    <a:lstStyle/>
                    <a:p>
                      <a:pPr marL="0" lvl="0" indent="0" algn="l" rtl="0">
                        <a:spcBef>
                          <a:spcPts val="0"/>
                        </a:spcBef>
                        <a:spcAft>
                          <a:spcPts val="0"/>
                        </a:spcAft>
                        <a:buNone/>
                      </a:pPr>
                      <a:endParaRPr sz="15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100">
                <a:tc gridSpan="3">
                  <a:txBody>
                    <a:bodyPr/>
                    <a:lstStyle/>
                    <a:p>
                      <a:pPr marL="0" lvl="0" indent="0" algn="l" rtl="0">
                        <a:spcBef>
                          <a:spcPts val="0"/>
                        </a:spcBef>
                        <a:spcAft>
                          <a:spcPts val="0"/>
                        </a:spcAft>
                        <a:buNone/>
                      </a:pPr>
                      <a:r>
                        <a:rPr lang="en" sz="900">
                          <a:solidFill>
                            <a:schemeClr val="lt1"/>
                          </a:solidFill>
                          <a:latin typeface="Poppins SemiBold"/>
                          <a:ea typeface="Poppins SemiBold"/>
                          <a:cs typeface="Poppins SemiBold"/>
                          <a:sym typeface="Poppins SemiBold"/>
                        </a:rPr>
                        <a:t>Product Strategy Guide</a:t>
                      </a:r>
                      <a:endParaRPr sz="9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8100">
                <a:tc rowSpan="3" gridSpan="3">
                  <a:txBody>
                    <a:bodyPr/>
                    <a:lstStyle/>
                    <a:p>
                      <a:pPr marL="0" lvl="0" indent="0" algn="l" rtl="0">
                        <a:spcBef>
                          <a:spcPts val="0"/>
                        </a:spcBef>
                        <a:spcAft>
                          <a:spcPts val="0"/>
                        </a:spcAft>
                        <a:buNone/>
                      </a:pPr>
                      <a:r>
                        <a:rPr lang="en" sz="1000">
                          <a:solidFill>
                            <a:schemeClr val="lt1"/>
                          </a:solidFill>
                          <a:latin typeface="Lato"/>
                          <a:ea typeface="Lato"/>
                          <a:cs typeface="Lato"/>
                          <a:sym typeface="Lato"/>
                        </a:rPr>
                        <a:t>Track, measure and hold yourself and your team accountable for your progress to stay on track with your product strategy.</a:t>
                      </a:r>
                      <a:endParaRPr sz="1000">
                        <a:solidFill>
                          <a:schemeClr val="lt1"/>
                        </a:solidFill>
                        <a:latin typeface="Lato"/>
                        <a:ea typeface="Lato"/>
                        <a:cs typeface="Lato"/>
                        <a:sym typeface="Lato"/>
                      </a:endParaRPr>
                    </a:p>
                  </a:txBody>
                  <a:tcPr marL="182875" marR="156925" marT="91425" marB="91425">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10002"/>
                  </a:ext>
                </a:extLst>
              </a:tr>
              <a:tr h="5081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1194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1358" name="Google Shape;1358;p247"/>
          <p:cNvGraphicFramePr/>
          <p:nvPr/>
        </p:nvGraphicFramePr>
        <p:xfrm>
          <a:off x="2600938" y="1493788"/>
          <a:ext cx="3000000" cy="3000000"/>
        </p:xfrm>
        <a:graphic>
          <a:graphicData uri="http://schemas.openxmlformats.org/drawingml/2006/table">
            <a:tbl>
              <a:tblPr>
                <a:noFill/>
                <a:tableStyleId>{D91C134B-A021-4CBE-BF02-2DB61F700E46}</a:tableStyleId>
              </a:tblPr>
              <a:tblGrid>
                <a:gridCol w="961725">
                  <a:extLst>
                    <a:ext uri="{9D8B030D-6E8A-4147-A177-3AD203B41FA5}">
                      <a16:colId xmlns:a16="http://schemas.microsoft.com/office/drawing/2014/main" val="20000"/>
                    </a:ext>
                  </a:extLst>
                </a:gridCol>
                <a:gridCol w="2440300">
                  <a:extLst>
                    <a:ext uri="{9D8B030D-6E8A-4147-A177-3AD203B41FA5}">
                      <a16:colId xmlns:a16="http://schemas.microsoft.com/office/drawing/2014/main" val="20001"/>
                    </a:ext>
                  </a:extLst>
                </a:gridCol>
                <a:gridCol w="2540350">
                  <a:extLst>
                    <a:ext uri="{9D8B030D-6E8A-4147-A177-3AD203B41FA5}">
                      <a16:colId xmlns:a16="http://schemas.microsoft.com/office/drawing/2014/main" val="20002"/>
                    </a:ext>
                  </a:extLst>
                </a:gridCol>
              </a:tblGrid>
              <a:tr h="101842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Metrics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000">
                          <a:solidFill>
                            <a:srgbClr val="3C4856"/>
                          </a:solidFill>
                          <a:latin typeface="Lato"/>
                          <a:ea typeface="Lato"/>
                          <a:cs typeface="Lato"/>
                          <a:sym typeface="Lato"/>
                        </a:rPr>
                        <a:t>What metric(s) are you aiming for</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55148" lvl="0" indent="0" algn="l" rtl="0">
                        <a:spcBef>
                          <a:spcPts val="0"/>
                        </a:spcBef>
                        <a:spcAft>
                          <a:spcPts val="0"/>
                        </a:spcAft>
                        <a:buNone/>
                      </a:pPr>
                      <a:r>
                        <a:rPr lang="en" sz="1000">
                          <a:solidFill>
                            <a:srgbClr val="3C4856"/>
                          </a:solidFill>
                          <a:latin typeface="Lato"/>
                          <a:ea typeface="Lato"/>
                          <a:cs typeface="Lato"/>
                          <a:sym typeface="Lato"/>
                        </a:rPr>
                        <a:t>Your progress… </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Notes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marR="55148"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359" name="Google Shape;1359;p247"/>
          <p:cNvSpPr/>
          <p:nvPr/>
        </p:nvSpPr>
        <p:spPr>
          <a:xfrm>
            <a:off x="203050" y="225150"/>
            <a:ext cx="1170900" cy="299100"/>
          </a:xfrm>
          <a:prstGeom prst="roundRect">
            <a:avLst>
              <a:gd name="adj" fmla="val 13574"/>
            </a:avLst>
          </a:prstGeom>
          <a:solidFill>
            <a:srgbClr val="EBCA8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5A4316"/>
                </a:solidFill>
                <a:latin typeface="Poppins SemiBold"/>
                <a:ea typeface="Poppins SemiBold"/>
                <a:cs typeface="Poppins SemiBold"/>
                <a:sym typeface="Poppins SemiBold"/>
              </a:rPr>
              <a:t>Fill out this page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248"/>
          <p:cNvSpPr/>
          <p:nvPr/>
        </p:nvSpPr>
        <p:spPr>
          <a:xfrm>
            <a:off x="5435260" y="1369863"/>
            <a:ext cx="15846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48"/>
          <p:cNvSpPr/>
          <p:nvPr/>
        </p:nvSpPr>
        <p:spPr>
          <a:xfrm>
            <a:off x="7019461" y="1369875"/>
            <a:ext cx="1938000" cy="4182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48"/>
          <p:cNvSpPr/>
          <p:nvPr/>
        </p:nvSpPr>
        <p:spPr>
          <a:xfrm>
            <a:off x="4122045" y="1369863"/>
            <a:ext cx="1314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48"/>
          <p:cNvSpPr/>
          <p:nvPr/>
        </p:nvSpPr>
        <p:spPr>
          <a:xfrm>
            <a:off x="2890850" y="1369863"/>
            <a:ext cx="123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48"/>
          <p:cNvSpPr/>
          <p:nvPr/>
        </p:nvSpPr>
        <p:spPr>
          <a:xfrm>
            <a:off x="1928850" y="1369863"/>
            <a:ext cx="96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48"/>
          <p:cNvSpPr/>
          <p:nvPr/>
        </p:nvSpPr>
        <p:spPr>
          <a:xfrm>
            <a:off x="175850" y="1369875"/>
            <a:ext cx="17529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48"/>
          <p:cNvSpPr/>
          <p:nvPr/>
        </p:nvSpPr>
        <p:spPr>
          <a:xfrm>
            <a:off x="175850" y="1778250"/>
            <a:ext cx="8781300" cy="29250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48"/>
          <p:cNvSpPr txBox="1">
            <a:spLocks noGrp="1"/>
          </p:cNvSpPr>
          <p:nvPr>
            <p:ph type="title"/>
          </p:nvPr>
        </p:nvSpPr>
        <p:spPr>
          <a:xfrm>
            <a:off x="607200" y="685068"/>
            <a:ext cx="39360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Product Strategy Formula</a:t>
            </a:r>
            <a:endParaRPr/>
          </a:p>
        </p:txBody>
      </p:sp>
      <p:sp>
        <p:nvSpPr>
          <p:cNvPr id="1372" name="Google Shape;1372;p248"/>
          <p:cNvSpPr txBox="1">
            <a:spLocks noGrp="1"/>
          </p:cNvSpPr>
          <p:nvPr>
            <p:ph type="body" idx="4294967295"/>
          </p:nvPr>
        </p:nvSpPr>
        <p:spPr>
          <a:xfrm>
            <a:off x="284750" y="1378863"/>
            <a:ext cx="8597100" cy="400200"/>
          </a:xfrm>
          <a:prstGeom prst="rect">
            <a:avLst/>
          </a:prstGeom>
        </p:spPr>
        <p:txBody>
          <a:bodyPr spcFirstLastPara="1" wrap="square" lIns="91425" tIns="91425" rIns="91425" bIns="91425" anchor="t" anchorCtr="0">
            <a:spAutoFit/>
          </a:bodyPr>
          <a:lstStyle/>
          <a:p>
            <a:pPr marL="0" lvl="0" indent="0" algn="ctr" rtl="0">
              <a:spcBef>
                <a:spcPts val="0"/>
              </a:spcBef>
              <a:spcAft>
                <a:spcPts val="1000"/>
              </a:spcAft>
              <a:buNone/>
            </a:pPr>
            <a:r>
              <a:rPr lang="en">
                <a:solidFill>
                  <a:schemeClr val="accent4"/>
                </a:solidFill>
                <a:latin typeface="Poppins SemiBold"/>
                <a:ea typeface="Poppins SemiBold"/>
                <a:cs typeface="Poppins SemiBold"/>
                <a:sym typeface="Poppins SemiBold"/>
              </a:rPr>
              <a:t>Product Vision</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Insights</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 Challenges + Approaches + Accountability</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a:t>
            </a:r>
            <a:r>
              <a:rPr lang="en">
                <a:latin typeface="Poppins SemiBold"/>
                <a:ea typeface="Poppins SemiBold"/>
                <a:cs typeface="Poppins SemiBold"/>
                <a:sym typeface="Poppins SemiBold"/>
              </a:rPr>
              <a:t>Product Strategy</a:t>
            </a:r>
            <a:endParaRPr>
              <a:latin typeface="Poppins SemiBold"/>
              <a:ea typeface="Poppins SemiBold"/>
              <a:cs typeface="Poppins SemiBold"/>
              <a:sym typeface="Poppins SemiBold"/>
            </a:endParaRPr>
          </a:p>
        </p:txBody>
      </p:sp>
      <p:sp>
        <p:nvSpPr>
          <p:cNvPr id="1373" name="Google Shape;1373;p248"/>
          <p:cNvSpPr txBox="1">
            <a:spLocks noGrp="1"/>
          </p:cNvSpPr>
          <p:nvPr>
            <p:ph type="body" idx="4294967295"/>
          </p:nvPr>
        </p:nvSpPr>
        <p:spPr>
          <a:xfrm>
            <a:off x="465550" y="2078675"/>
            <a:ext cx="4351500" cy="23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Poppins SemiBold"/>
                <a:ea typeface="Poppins SemiBold"/>
                <a:cs typeface="Poppins SemiBold"/>
                <a:sym typeface="Poppins SemiBold"/>
              </a:rPr>
              <a:t>Why Product Strategy Matters?</a:t>
            </a:r>
            <a:endParaRPr sz="1200">
              <a:latin typeface="Poppins SemiBold"/>
              <a:ea typeface="Poppins SemiBold"/>
              <a:cs typeface="Poppins SemiBold"/>
              <a:sym typeface="Poppins SemiBold"/>
            </a:endParaRPr>
          </a:p>
          <a:p>
            <a:pPr marL="457200" lvl="0" indent="-304800" algn="l" rtl="0">
              <a:spcBef>
                <a:spcPts val="1000"/>
              </a:spcBef>
              <a:spcAft>
                <a:spcPts val="0"/>
              </a:spcAft>
              <a:buSzPts val="1200"/>
              <a:buChar char="●"/>
            </a:pPr>
            <a:r>
              <a:rPr lang="en" sz="1200"/>
              <a:t>Aligns everyone around what is most important so everyone rows in the same direction</a:t>
            </a:r>
            <a:endParaRPr sz="1200"/>
          </a:p>
          <a:p>
            <a:pPr marL="457200" lvl="0" indent="-304800" algn="l" rtl="0">
              <a:spcBef>
                <a:spcPts val="1000"/>
              </a:spcBef>
              <a:spcAft>
                <a:spcPts val="0"/>
              </a:spcAft>
              <a:buSzPts val="1200"/>
              <a:buChar char="●"/>
            </a:pPr>
            <a:r>
              <a:rPr lang="en" sz="1200"/>
              <a:t>Helps you say no to distractions and prioritize the truly impactful items that will move us towards our vision</a:t>
            </a:r>
            <a:endParaRPr sz="1200"/>
          </a:p>
          <a:p>
            <a:pPr marL="457200" lvl="0" indent="-304800" algn="l" rtl="0">
              <a:spcBef>
                <a:spcPts val="1000"/>
              </a:spcBef>
              <a:spcAft>
                <a:spcPts val="1000"/>
              </a:spcAft>
              <a:buSzPts val="1200"/>
              <a:buChar char="●"/>
            </a:pPr>
            <a:r>
              <a:rPr lang="en" sz="1200"/>
              <a:t>Can inform how you organize your product teams</a:t>
            </a:r>
            <a:endParaRPr sz="1200"/>
          </a:p>
        </p:txBody>
      </p:sp>
      <p:sp>
        <p:nvSpPr>
          <p:cNvPr id="1374" name="Google Shape;1374;p248"/>
          <p:cNvSpPr/>
          <p:nvPr/>
        </p:nvSpPr>
        <p:spPr>
          <a:xfrm>
            <a:off x="5473575" y="2576125"/>
            <a:ext cx="2889900" cy="758100"/>
          </a:xfrm>
          <a:prstGeom prst="roundRect">
            <a:avLst>
              <a:gd name="adj" fmla="val 5918"/>
            </a:avLst>
          </a:prstGeom>
          <a:solidFill>
            <a:srgbClr val="BAF7EC"/>
          </a:solidFill>
          <a:ln>
            <a:noFill/>
          </a:ln>
        </p:spPr>
        <p:txBody>
          <a:bodyPr spcFirstLastPara="1" wrap="square" lIns="91425" tIns="182875" rIns="91425" bIns="91425" anchor="ctr" anchorCtr="0">
            <a:noAutofit/>
          </a:bodyPr>
          <a:lstStyle/>
          <a:p>
            <a:pPr marL="0" lvl="0" indent="0" algn="ctr" rtl="0">
              <a:lnSpc>
                <a:spcPct val="100000"/>
              </a:lnSpc>
              <a:spcBef>
                <a:spcPts val="0"/>
              </a:spcBef>
              <a:spcAft>
                <a:spcPts val="1000"/>
              </a:spcAft>
              <a:buNone/>
            </a:pPr>
            <a:r>
              <a:rPr lang="en" sz="1300">
                <a:solidFill>
                  <a:srgbClr val="06563A"/>
                </a:solidFill>
                <a:latin typeface="Poppins SemiBold"/>
                <a:ea typeface="Poppins SemiBold"/>
                <a:cs typeface="Poppins SemiBold"/>
                <a:sym typeface="Poppins SemiBold"/>
              </a:rPr>
              <a:t>Without a strategy, </a:t>
            </a:r>
            <a:br>
              <a:rPr lang="en" sz="1300">
                <a:solidFill>
                  <a:srgbClr val="06563A"/>
                </a:solidFill>
                <a:latin typeface="Poppins SemiBold"/>
                <a:ea typeface="Poppins SemiBold"/>
                <a:cs typeface="Poppins SemiBold"/>
                <a:sym typeface="Poppins SemiBold"/>
              </a:rPr>
            </a:br>
            <a:r>
              <a:rPr lang="en" sz="1300">
                <a:solidFill>
                  <a:srgbClr val="06563A"/>
                </a:solidFill>
                <a:latin typeface="Poppins SemiBold"/>
                <a:ea typeface="Poppins SemiBold"/>
                <a:cs typeface="Poppins SemiBold"/>
                <a:sym typeface="Poppins SemiBold"/>
              </a:rPr>
              <a:t>EVERYTHING seems important.</a:t>
            </a:r>
            <a:endParaRPr sz="800">
              <a:solidFill>
                <a:srgbClr val="06563A"/>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249"/>
          <p:cNvSpPr txBox="1">
            <a:spLocks noGrp="1"/>
          </p:cNvSpPr>
          <p:nvPr>
            <p:ph type="title"/>
          </p:nvPr>
        </p:nvSpPr>
        <p:spPr>
          <a:xfrm>
            <a:off x="905186" y="780371"/>
            <a:ext cx="6251100" cy="1900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800"/>
              <a:t>FAQs &amp; </a:t>
            </a:r>
            <a:endParaRPr sz="4800"/>
          </a:p>
          <a:p>
            <a:pPr marL="0" lvl="0" indent="0" algn="l" rtl="0">
              <a:spcBef>
                <a:spcPts val="0"/>
              </a:spcBef>
              <a:spcAft>
                <a:spcPts val="0"/>
              </a:spcAft>
              <a:buNone/>
            </a:pPr>
            <a:r>
              <a:rPr lang="en" sz="4800"/>
              <a:t>Best Practices</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250"/>
          <p:cNvSpPr txBox="1">
            <a:spLocks noGrp="1"/>
          </p:cNvSpPr>
          <p:nvPr>
            <p:ph type="body" idx="2"/>
          </p:nvPr>
        </p:nvSpPr>
        <p:spPr>
          <a:xfrm>
            <a:off x="607200" y="2248600"/>
            <a:ext cx="5698200" cy="1785900"/>
          </a:xfrm>
          <a:prstGeom prst="rect">
            <a:avLst/>
          </a:prstGeom>
        </p:spPr>
        <p:txBody>
          <a:bodyPr spcFirstLastPara="1" wrap="square" lIns="91425" tIns="91425" rIns="91425" bIns="91425" anchor="t" anchorCtr="0">
            <a:noAutofit/>
          </a:bodyPr>
          <a:lstStyle/>
          <a:p>
            <a:pPr marL="320040" lvl="0" indent="-304800" algn="l" rtl="0">
              <a:spcBef>
                <a:spcPts val="1000"/>
              </a:spcBef>
              <a:spcAft>
                <a:spcPts val="0"/>
              </a:spcAft>
              <a:buSzPts val="1200"/>
              <a:buChar char="●"/>
            </a:pPr>
            <a:r>
              <a:rPr lang="en" sz="1200"/>
              <a:t>Does everyone in your organization understand the product strategy?</a:t>
            </a:r>
            <a:endParaRPr sz="1200"/>
          </a:p>
          <a:p>
            <a:pPr marL="320040" lvl="0" indent="-304800" algn="l" rtl="0">
              <a:spcBef>
                <a:spcPts val="1000"/>
              </a:spcBef>
              <a:spcAft>
                <a:spcPts val="0"/>
              </a:spcAft>
              <a:buSzPts val="1200"/>
              <a:buChar char="●"/>
            </a:pPr>
            <a:r>
              <a:rPr lang="en" sz="1200"/>
              <a:t>Can folks recite it back to you?</a:t>
            </a:r>
            <a:endParaRPr sz="1200"/>
          </a:p>
          <a:p>
            <a:pPr marL="320040" lvl="0" indent="-304800" algn="l" rtl="0">
              <a:spcBef>
                <a:spcPts val="1000"/>
              </a:spcBef>
              <a:spcAft>
                <a:spcPts val="0"/>
              </a:spcAft>
              <a:buSzPts val="1200"/>
              <a:buChar char="●"/>
            </a:pPr>
            <a:r>
              <a:rPr lang="en" sz="1200"/>
              <a:t>Have people throughout the organization committed to the direction proposed in the product strategy?</a:t>
            </a:r>
            <a:endParaRPr sz="1200"/>
          </a:p>
          <a:p>
            <a:pPr marL="320040" lvl="0" indent="-304800" algn="l" rtl="0">
              <a:spcBef>
                <a:spcPts val="1000"/>
              </a:spcBef>
              <a:spcAft>
                <a:spcPts val="0"/>
              </a:spcAft>
              <a:buSzPts val="1200"/>
              <a:buChar char="●"/>
            </a:pPr>
            <a:r>
              <a:rPr lang="en" sz="1200"/>
              <a:t>Do we say no to things because they don’t align with our product strategy?</a:t>
            </a:r>
            <a:endParaRPr sz="1200"/>
          </a:p>
          <a:p>
            <a:pPr marL="320040" lvl="0" indent="-304800" algn="l" rtl="0">
              <a:spcBef>
                <a:spcPts val="1000"/>
              </a:spcBef>
              <a:spcAft>
                <a:spcPts val="0"/>
              </a:spcAft>
              <a:buSzPts val="1200"/>
              <a:buChar char="●"/>
            </a:pPr>
            <a:r>
              <a:rPr lang="en" sz="1200"/>
              <a:t>Is the product strategy actually used during decision making and discussions?</a:t>
            </a:r>
            <a:endParaRPr/>
          </a:p>
        </p:txBody>
      </p:sp>
      <p:sp>
        <p:nvSpPr>
          <p:cNvPr id="1385" name="Google Shape;1385;p250"/>
          <p:cNvSpPr txBox="1">
            <a:spLocks noGrp="1"/>
          </p:cNvSpPr>
          <p:nvPr>
            <p:ph type="title"/>
          </p:nvPr>
        </p:nvSpPr>
        <p:spPr>
          <a:xfrm>
            <a:off x="607200" y="1000725"/>
            <a:ext cx="74226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Nail your product strategy</a:t>
            </a:r>
            <a:endParaRPr/>
          </a:p>
        </p:txBody>
      </p:sp>
      <p:sp>
        <p:nvSpPr>
          <p:cNvPr id="1386" name="Google Shape;1386;p250"/>
          <p:cNvSpPr txBox="1">
            <a:spLocks noGrp="1"/>
          </p:cNvSpPr>
          <p:nvPr>
            <p:ph type="body" idx="1"/>
          </p:nvPr>
        </p:nvSpPr>
        <p:spPr>
          <a:xfrm>
            <a:off x="607200" y="1536350"/>
            <a:ext cx="6160500" cy="7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Building a product strategy is just one part of the equation - people must understand it, believe in it, and leverage it.</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251"/>
          <p:cNvSpPr txBox="1">
            <a:spLocks noGrp="1"/>
          </p:cNvSpPr>
          <p:nvPr>
            <p:ph type="body" idx="2"/>
          </p:nvPr>
        </p:nvSpPr>
        <p:spPr>
          <a:xfrm>
            <a:off x="631575" y="1925925"/>
            <a:ext cx="6597000" cy="2629200"/>
          </a:xfrm>
          <a:prstGeom prst="rect">
            <a:avLst/>
          </a:prstGeom>
        </p:spPr>
        <p:txBody>
          <a:bodyPr spcFirstLastPara="1" wrap="square" lIns="91425" tIns="91425" rIns="91425" bIns="91425" anchor="t" anchorCtr="0">
            <a:noAutofit/>
          </a:bodyPr>
          <a:lstStyle/>
          <a:p>
            <a:pPr marL="320040" lvl="0" indent="-298450" algn="l" rtl="0">
              <a:spcBef>
                <a:spcPts val="1000"/>
              </a:spcBef>
              <a:spcAft>
                <a:spcPts val="0"/>
              </a:spcAft>
              <a:buSzPts val="1100"/>
              <a:buAutoNum type="arabicPeriod"/>
            </a:pPr>
            <a:r>
              <a:rPr lang="en" sz="1100" b="1"/>
              <a:t>Think!</a:t>
            </a:r>
            <a:r>
              <a:rPr lang="en" sz="1100"/>
              <a:t> A product strategy is a written or visual artifact that captures your deep consideration of the situation and how you plan to move forward to reach your vision.</a:t>
            </a:r>
            <a:endParaRPr sz="1100"/>
          </a:p>
          <a:p>
            <a:pPr marL="320040" lvl="0" indent="-298450" algn="l" rtl="0">
              <a:spcBef>
                <a:spcPts val="1000"/>
              </a:spcBef>
              <a:spcAft>
                <a:spcPts val="0"/>
              </a:spcAft>
              <a:buSzPts val="1100"/>
              <a:buAutoNum type="arabicPeriod"/>
            </a:pPr>
            <a:r>
              <a:rPr lang="en" sz="1100" b="1"/>
              <a:t>Spend time 1:1 with key stakeholders</a:t>
            </a:r>
            <a:r>
              <a:rPr lang="en" sz="1100"/>
              <a:t>. Review and get feedback over time. Ask for their input on the product strategy. Collaboration during creation makes gaining buy in much easier.</a:t>
            </a:r>
            <a:endParaRPr sz="1100"/>
          </a:p>
          <a:p>
            <a:pPr marL="320040" lvl="0" indent="-298450" algn="l" rtl="0">
              <a:spcBef>
                <a:spcPts val="1000"/>
              </a:spcBef>
              <a:spcAft>
                <a:spcPts val="0"/>
              </a:spcAft>
              <a:buSzPts val="1100"/>
              <a:buAutoNum type="arabicPeriod"/>
            </a:pPr>
            <a:r>
              <a:rPr lang="en" sz="1100" b="1"/>
              <a:t>Be an open book</a:t>
            </a:r>
            <a:r>
              <a:rPr lang="en" sz="1100"/>
              <a:t>. Share the information you are working with to create your strategy, show your thought process, ask questions you don’t have answers to.</a:t>
            </a:r>
            <a:endParaRPr sz="1100"/>
          </a:p>
          <a:p>
            <a:pPr marL="320040" lvl="0" indent="-298450" algn="l" rtl="0">
              <a:spcBef>
                <a:spcPts val="1000"/>
              </a:spcBef>
              <a:spcAft>
                <a:spcPts val="0"/>
              </a:spcAft>
              <a:buSzPts val="1100"/>
              <a:buAutoNum type="arabicPeriod"/>
            </a:pPr>
            <a:r>
              <a:rPr lang="en" sz="1100" b="1"/>
              <a:t>Show the product strategy early and often</a:t>
            </a:r>
            <a:r>
              <a:rPr lang="en" sz="1100"/>
              <a:t>, share it with people, allow them to add comments and ask questions.</a:t>
            </a:r>
            <a:endParaRPr sz="1100"/>
          </a:p>
          <a:p>
            <a:pPr marL="320040" lvl="0" indent="-298450" algn="l" rtl="0">
              <a:spcBef>
                <a:spcPts val="1000"/>
              </a:spcBef>
              <a:spcAft>
                <a:spcPts val="1000"/>
              </a:spcAft>
              <a:buSzPts val="1100"/>
              <a:buAutoNum type="arabicPeriod"/>
            </a:pPr>
            <a:r>
              <a:rPr lang="en" sz="1100" b="1"/>
              <a:t>Reference it often &amp; communicate it often. </a:t>
            </a:r>
            <a:r>
              <a:rPr lang="en" sz="1100"/>
              <a:t>Assume people have forgotten all the details you know through and through.</a:t>
            </a:r>
            <a:endParaRPr sz="1100"/>
          </a:p>
        </p:txBody>
      </p:sp>
      <p:sp>
        <p:nvSpPr>
          <p:cNvPr id="1392" name="Google Shape;1392;p251"/>
          <p:cNvSpPr txBox="1">
            <a:spLocks noGrp="1"/>
          </p:cNvSpPr>
          <p:nvPr>
            <p:ph type="title"/>
          </p:nvPr>
        </p:nvSpPr>
        <p:spPr>
          <a:xfrm>
            <a:off x="607200" y="1000725"/>
            <a:ext cx="54516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 Tips to Nail Your Product Strategy </a:t>
            </a:r>
            <a:endParaRPr/>
          </a:p>
        </p:txBody>
      </p:sp>
      <p:sp>
        <p:nvSpPr>
          <p:cNvPr id="1393" name="Google Shape;1393;p251"/>
          <p:cNvSpPr txBox="1">
            <a:spLocks noGrp="1"/>
          </p:cNvSpPr>
          <p:nvPr>
            <p:ph type="body" idx="1"/>
          </p:nvPr>
        </p:nvSpPr>
        <p:spPr>
          <a:xfrm>
            <a:off x="607200" y="1539525"/>
            <a:ext cx="5751300" cy="3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The following are actions to take to ensure you nail your product strategy!</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1398" name="Google Shape;1398;p252"/>
          <p:cNvSpPr txBox="1">
            <a:spLocks noGrp="1"/>
          </p:cNvSpPr>
          <p:nvPr>
            <p:ph type="body" idx="2"/>
          </p:nvPr>
        </p:nvSpPr>
        <p:spPr>
          <a:xfrm>
            <a:off x="607200" y="2113250"/>
            <a:ext cx="6006900" cy="1785900"/>
          </a:xfrm>
          <a:prstGeom prst="rect">
            <a:avLst/>
          </a:prstGeom>
        </p:spPr>
        <p:txBody>
          <a:bodyPr spcFirstLastPara="1" wrap="square" lIns="91425" tIns="91425" rIns="91425" bIns="91425" anchor="t" anchorCtr="0">
            <a:noAutofit/>
          </a:bodyPr>
          <a:lstStyle/>
          <a:p>
            <a:pPr marL="320040" lvl="0" indent="-304800" algn="l" rtl="0">
              <a:spcBef>
                <a:spcPts val="0"/>
              </a:spcBef>
              <a:spcAft>
                <a:spcPts val="0"/>
              </a:spcAft>
              <a:buSzPts val="1200"/>
              <a:buChar char="●"/>
            </a:pPr>
            <a:r>
              <a:rPr lang="en" sz="1200"/>
              <a:t>Have your customers needs, behaviors, or priorities changed? </a:t>
            </a:r>
            <a:endParaRPr sz="1200"/>
          </a:p>
          <a:p>
            <a:pPr marL="320040" lvl="0" indent="-304800" algn="l" rtl="0">
              <a:spcBef>
                <a:spcPts val="1000"/>
              </a:spcBef>
              <a:spcAft>
                <a:spcPts val="0"/>
              </a:spcAft>
              <a:buSzPts val="1200"/>
              <a:buChar char="●"/>
            </a:pPr>
            <a:r>
              <a:rPr lang="en" sz="1200"/>
              <a:t>Have new competitors entered your market and/or changed customer expectations?</a:t>
            </a:r>
            <a:endParaRPr sz="1200"/>
          </a:p>
          <a:p>
            <a:pPr marL="320040" lvl="0" indent="-304800" algn="l" rtl="0">
              <a:spcBef>
                <a:spcPts val="1000"/>
              </a:spcBef>
              <a:spcAft>
                <a:spcPts val="0"/>
              </a:spcAft>
              <a:buSzPts val="1200"/>
              <a:buChar char="●"/>
            </a:pPr>
            <a:r>
              <a:rPr lang="en" sz="1200"/>
              <a:t>Have you encountered new or unexpected challenges on your journey?</a:t>
            </a:r>
            <a:endParaRPr sz="1200"/>
          </a:p>
          <a:p>
            <a:pPr marL="320040" lvl="0" indent="-304800" algn="l" rtl="0">
              <a:spcBef>
                <a:spcPts val="1000"/>
              </a:spcBef>
              <a:spcAft>
                <a:spcPts val="0"/>
              </a:spcAft>
              <a:buSzPts val="1200"/>
              <a:buChar char="●"/>
            </a:pPr>
            <a:r>
              <a:rPr lang="en" sz="1200"/>
              <a:t>Did you uncover new insights that you think are more important than what you were working with originally?</a:t>
            </a:r>
            <a:endParaRPr sz="1200"/>
          </a:p>
          <a:p>
            <a:pPr marL="320040" lvl="0" indent="-304800" algn="l" rtl="0">
              <a:spcBef>
                <a:spcPts val="1000"/>
              </a:spcBef>
              <a:spcAft>
                <a:spcPts val="0"/>
              </a:spcAft>
              <a:buSzPts val="1200"/>
              <a:buChar char="●"/>
            </a:pPr>
            <a:r>
              <a:rPr lang="en" sz="1200"/>
              <a:t>Are your measurements lacking confidence or actionability?</a:t>
            </a:r>
            <a:endParaRPr sz="1200"/>
          </a:p>
          <a:p>
            <a:pPr marL="320040" lvl="0" indent="-304800" algn="l" rtl="0">
              <a:spcBef>
                <a:spcPts val="1000"/>
              </a:spcBef>
              <a:spcAft>
                <a:spcPts val="1000"/>
              </a:spcAft>
              <a:buSzPts val="1200"/>
              <a:buChar char="●"/>
            </a:pPr>
            <a:r>
              <a:rPr lang="en" sz="1200"/>
              <a:t>Are you simply not reaching any measure of success? Do you see signs of failure?</a:t>
            </a:r>
            <a:endParaRPr sz="1200"/>
          </a:p>
        </p:txBody>
      </p:sp>
      <p:sp>
        <p:nvSpPr>
          <p:cNvPr id="1399" name="Google Shape;1399;p252"/>
          <p:cNvSpPr txBox="1">
            <a:spLocks noGrp="1"/>
          </p:cNvSpPr>
          <p:nvPr>
            <p:ph type="title"/>
          </p:nvPr>
        </p:nvSpPr>
        <p:spPr>
          <a:xfrm>
            <a:off x="607200" y="1000725"/>
            <a:ext cx="59409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your product strategy needs to pivot</a:t>
            </a:r>
            <a:endParaRPr/>
          </a:p>
        </p:txBody>
      </p:sp>
      <p:sp>
        <p:nvSpPr>
          <p:cNvPr id="1400" name="Google Shape;1400;p252"/>
          <p:cNvSpPr txBox="1">
            <a:spLocks noGrp="1"/>
          </p:cNvSpPr>
          <p:nvPr>
            <p:ph type="body" idx="1"/>
          </p:nvPr>
        </p:nvSpPr>
        <p:spPr>
          <a:xfrm>
            <a:off x="607200" y="1536350"/>
            <a:ext cx="50328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Sometimes things go sideways, that’s normal. We can’t predict the future, but we can anticipate, look for, and be prepared for change.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198"/>
        <p:cNvGrpSpPr/>
        <p:nvPr/>
      </p:nvGrpSpPr>
      <p:grpSpPr>
        <a:xfrm>
          <a:off x="0" y="0"/>
          <a:ext cx="0" cy="0"/>
          <a:chOff x="0" y="0"/>
          <a:chExt cx="0" cy="0"/>
        </a:xfrm>
      </p:grpSpPr>
      <p:sp>
        <p:nvSpPr>
          <p:cNvPr id="1199" name="Google Shape;1199;p234"/>
          <p:cNvSpPr txBox="1">
            <a:spLocks noGrp="1"/>
          </p:cNvSpPr>
          <p:nvPr>
            <p:ph type="title"/>
          </p:nvPr>
        </p:nvSpPr>
        <p:spPr>
          <a:xfrm>
            <a:off x="607200" y="1000725"/>
            <a:ext cx="50199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included in this template</a:t>
            </a:r>
            <a:endParaRPr/>
          </a:p>
        </p:txBody>
      </p:sp>
      <p:sp>
        <p:nvSpPr>
          <p:cNvPr id="1200" name="Google Shape;1200;p234"/>
          <p:cNvSpPr txBox="1">
            <a:spLocks noGrp="1"/>
          </p:cNvSpPr>
          <p:nvPr>
            <p:ph type="body" idx="1"/>
          </p:nvPr>
        </p:nvSpPr>
        <p:spPr>
          <a:xfrm>
            <a:off x="607200" y="1765600"/>
            <a:ext cx="7716300" cy="29235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AutoNum type="arabicPeriod"/>
            </a:pPr>
            <a:r>
              <a:rPr lang="en"/>
              <a:t>What is a Product Strategy Template ?</a:t>
            </a:r>
            <a:endParaRPr/>
          </a:p>
          <a:p>
            <a:pPr marL="457200" lvl="0" indent="-323850" algn="l" rtl="0">
              <a:spcBef>
                <a:spcPts val="0"/>
              </a:spcBef>
              <a:spcAft>
                <a:spcPts val="0"/>
              </a:spcAft>
              <a:buSzPts val="1500"/>
              <a:buAutoNum type="arabicPeriod"/>
            </a:pPr>
            <a:r>
              <a:rPr lang="en"/>
              <a:t>The Product Strategy Formula </a:t>
            </a:r>
            <a:endParaRPr/>
          </a:p>
          <a:p>
            <a:pPr marL="457200" lvl="0" indent="-323850" algn="l" rtl="0">
              <a:spcBef>
                <a:spcPts val="0"/>
              </a:spcBef>
              <a:spcAft>
                <a:spcPts val="0"/>
              </a:spcAft>
              <a:buSzPts val="1500"/>
              <a:buAutoNum type="arabicPeriod"/>
            </a:pPr>
            <a:r>
              <a:rPr lang="en"/>
              <a:t>FAQs &amp; Best Practices</a:t>
            </a:r>
            <a:endParaRPr/>
          </a:p>
          <a:p>
            <a:pPr marL="457200" lvl="0" indent="-323850" algn="l" rtl="0">
              <a:spcBef>
                <a:spcPts val="0"/>
              </a:spcBef>
              <a:spcAft>
                <a:spcPts val="0"/>
              </a:spcAft>
              <a:buSzPts val="1500"/>
              <a:buAutoNum type="arabicPeriod"/>
            </a:pPr>
            <a:r>
              <a:rPr lang="en"/>
              <a:t>Extra Resources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253"/>
          <p:cNvSpPr txBox="1">
            <a:spLocks noGrp="1"/>
          </p:cNvSpPr>
          <p:nvPr>
            <p:ph type="body" idx="2"/>
          </p:nvPr>
        </p:nvSpPr>
        <p:spPr>
          <a:xfrm>
            <a:off x="631575" y="1925925"/>
            <a:ext cx="7385700" cy="2629200"/>
          </a:xfrm>
          <a:prstGeom prst="rect">
            <a:avLst/>
          </a:prstGeom>
        </p:spPr>
        <p:txBody>
          <a:bodyPr spcFirstLastPara="1" wrap="square" lIns="91425" tIns="91425" rIns="91425" bIns="91425" anchor="t" anchorCtr="0">
            <a:noAutofit/>
          </a:bodyPr>
          <a:lstStyle/>
          <a:p>
            <a:pPr marL="320040" lvl="0" indent="-304800" algn="l" rtl="0">
              <a:spcBef>
                <a:spcPts val="1000"/>
              </a:spcBef>
              <a:spcAft>
                <a:spcPts val="0"/>
              </a:spcAft>
              <a:buSzPts val="1200"/>
              <a:buAutoNum type="arabicPeriod"/>
            </a:pPr>
            <a:r>
              <a:rPr lang="en" sz="1200" b="1"/>
              <a:t>Know your customers deeply.</a:t>
            </a:r>
            <a:r>
              <a:rPr lang="en" sz="1200"/>
              <a:t> Shadow them, spend time in product analytics, conduct interviews, join sales calls. Anticipate changing needs over time so you can adjust your product strategy as needed.</a:t>
            </a:r>
            <a:endParaRPr sz="1200"/>
          </a:p>
          <a:p>
            <a:pPr marL="320040" lvl="0" indent="-304800" algn="l" rtl="0">
              <a:spcBef>
                <a:spcPts val="1000"/>
              </a:spcBef>
              <a:spcAft>
                <a:spcPts val="0"/>
              </a:spcAft>
              <a:buSzPts val="1200"/>
              <a:buAutoNum type="arabicPeriod"/>
            </a:pPr>
            <a:r>
              <a:rPr lang="en" sz="1200" b="1"/>
              <a:t>Stay informed on the market.</a:t>
            </a:r>
            <a:r>
              <a:rPr lang="en" sz="1200"/>
              <a:t> Subscribe to key industry news sources, pay attention to legal/regulatory changes, stay aware of competitors. Ask peers in your organization for tips on how to stay informed.</a:t>
            </a:r>
            <a:endParaRPr sz="1200"/>
          </a:p>
          <a:p>
            <a:pPr marL="320040" lvl="0" indent="-304800" algn="l" rtl="0">
              <a:spcBef>
                <a:spcPts val="1000"/>
              </a:spcBef>
              <a:spcAft>
                <a:spcPts val="0"/>
              </a:spcAft>
              <a:buSzPts val="1200"/>
              <a:buAutoNum type="arabicPeriod"/>
            </a:pPr>
            <a:r>
              <a:rPr lang="en" sz="1200" b="1"/>
              <a:t>Doing the right thing &gt; Being right.</a:t>
            </a:r>
            <a:r>
              <a:rPr lang="en" sz="1200"/>
              <a:t> Set your ego aside and admit when you’re wrong. Don’t go down with a sinking ship. Accept new information and modify your approach as needed.</a:t>
            </a:r>
            <a:endParaRPr sz="1200"/>
          </a:p>
          <a:p>
            <a:pPr marL="320040" lvl="0" indent="-304800" algn="l" rtl="0">
              <a:spcBef>
                <a:spcPts val="1000"/>
              </a:spcBef>
              <a:spcAft>
                <a:spcPts val="1000"/>
              </a:spcAft>
              <a:buSzPts val="1200"/>
              <a:buAutoNum type="arabicPeriod"/>
            </a:pPr>
            <a:r>
              <a:rPr lang="en" sz="1200" b="1"/>
              <a:t>Notice when stakeholders are losing confidence</a:t>
            </a:r>
            <a:r>
              <a:rPr lang="en" sz="1200"/>
              <a:t> in the strategy and get curious. Find out why. Decide how/if to pivot. Avoid the temptation to stick it out because of the sunk cost.</a:t>
            </a:r>
            <a:endParaRPr sz="1200"/>
          </a:p>
        </p:txBody>
      </p:sp>
      <p:sp>
        <p:nvSpPr>
          <p:cNvPr id="1406" name="Google Shape;1406;p253"/>
          <p:cNvSpPr txBox="1">
            <a:spLocks noGrp="1"/>
          </p:cNvSpPr>
          <p:nvPr>
            <p:ph type="title"/>
          </p:nvPr>
        </p:nvSpPr>
        <p:spPr>
          <a:xfrm>
            <a:off x="607200" y="1000725"/>
            <a:ext cx="62814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 Tips: Pivoting Your Product Strategy</a:t>
            </a:r>
            <a:endParaRPr/>
          </a:p>
        </p:txBody>
      </p:sp>
      <p:sp>
        <p:nvSpPr>
          <p:cNvPr id="1407" name="Google Shape;1407;p253"/>
          <p:cNvSpPr txBox="1">
            <a:spLocks noGrp="1"/>
          </p:cNvSpPr>
          <p:nvPr>
            <p:ph type="body" idx="1"/>
          </p:nvPr>
        </p:nvSpPr>
        <p:spPr>
          <a:xfrm>
            <a:off x="607200" y="1539525"/>
            <a:ext cx="5751300" cy="38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t>Actions to ensure you successfully pivot your product strategy when necessary:</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254"/>
          <p:cNvSpPr txBox="1">
            <a:spLocks noGrp="1"/>
          </p:cNvSpPr>
          <p:nvPr>
            <p:ph type="title"/>
          </p:nvPr>
        </p:nvSpPr>
        <p:spPr>
          <a:xfrm>
            <a:off x="905186" y="780371"/>
            <a:ext cx="6251100" cy="19008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4800"/>
              <a:t>Product Strategy Sample: Zoom</a:t>
            </a:r>
            <a:endParaRPr sz="4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16"/>
        <p:cNvGrpSpPr/>
        <p:nvPr/>
      </p:nvGrpSpPr>
      <p:grpSpPr>
        <a:xfrm>
          <a:off x="0" y="0"/>
          <a:ext cx="0" cy="0"/>
          <a:chOff x="0" y="0"/>
          <a:chExt cx="0" cy="0"/>
        </a:xfrm>
      </p:grpSpPr>
      <p:sp>
        <p:nvSpPr>
          <p:cNvPr id="1417" name="Google Shape;1417;p255"/>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graphicFrame>
        <p:nvGraphicFramePr>
          <p:cNvPr id="1418" name="Google Shape;1418;p255"/>
          <p:cNvGraphicFramePr/>
          <p:nvPr/>
        </p:nvGraphicFramePr>
        <p:xfrm>
          <a:off x="900213" y="1375188"/>
          <a:ext cx="3000000" cy="3000000"/>
        </p:xfrm>
        <a:graphic>
          <a:graphicData uri="http://schemas.openxmlformats.org/drawingml/2006/table">
            <a:tbl>
              <a:tblPr>
                <a:noFill/>
                <a:tableStyleId>{D91C134B-A021-4CBE-BF02-2DB61F700E46}</a:tableStyleId>
              </a:tblPr>
              <a:tblGrid>
                <a:gridCol w="1382100">
                  <a:extLst>
                    <a:ext uri="{9D8B030D-6E8A-4147-A177-3AD203B41FA5}">
                      <a16:colId xmlns:a16="http://schemas.microsoft.com/office/drawing/2014/main" val="20000"/>
                    </a:ext>
                  </a:extLst>
                </a:gridCol>
                <a:gridCol w="6009300">
                  <a:extLst>
                    <a:ext uri="{9D8B030D-6E8A-4147-A177-3AD203B41FA5}">
                      <a16:colId xmlns:a16="http://schemas.microsoft.com/office/drawing/2014/main" val="20001"/>
                    </a:ext>
                  </a:extLst>
                </a:gridCol>
              </a:tblGrid>
              <a:tr h="74425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What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000">
                          <a:latin typeface="Lato"/>
                          <a:ea typeface="Lato"/>
                          <a:cs typeface="Lato"/>
                          <a:sym typeface="Lato"/>
                        </a:rPr>
                        <a:t>Zoom aims to provide seamless and reliable video communication and collaboration to individuals and organizations globally.</a:t>
                      </a:r>
                      <a:endParaRPr sz="10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895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Who</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000">
                          <a:latin typeface="Lato"/>
                          <a:ea typeface="Lato"/>
                          <a:cs typeface="Lato"/>
                          <a:sym typeface="Lato"/>
                        </a:rPr>
                        <a:t>Our target audience is remote teams and businesses of all sizes looking for a secure and user-friendly platform for virtual meetings, webinars, and collaboration.</a:t>
                      </a:r>
                      <a:endParaRPr sz="10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63620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Why</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000">
                          <a:latin typeface="Lato"/>
                          <a:ea typeface="Lato"/>
                          <a:cs typeface="Lato"/>
                          <a:sym typeface="Lato"/>
                        </a:rPr>
                        <a:t>The current global shift towards remote work and the increased need for virtual communication make now the ideal time to offer our solution.</a:t>
                      </a:r>
                      <a:endParaRPr sz="10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419" name="Google Shape;1419;p255"/>
          <p:cNvSpPr txBox="1"/>
          <p:nvPr/>
        </p:nvSpPr>
        <p:spPr>
          <a:xfrm>
            <a:off x="752175" y="3797100"/>
            <a:ext cx="7687500" cy="84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Lato"/>
                <a:ea typeface="Lato"/>
                <a:cs typeface="Lato"/>
                <a:sym typeface="Lato"/>
              </a:rPr>
              <a:t>Vision Statement: </a:t>
            </a:r>
            <a:r>
              <a:rPr lang="en" sz="1200">
                <a:latin typeface="Lato"/>
                <a:ea typeface="Lato"/>
                <a:cs typeface="Lato"/>
                <a:sym typeface="Lato"/>
              </a:rPr>
              <a:t>Zoom aims to provide seamless and reliable video communication and collaboration for remote teams and businesses. Targeting a secure and user-friendly platform for virtual meetings, webinars, and collaboration, Zoom sees opportunity in the current trend towards remote work and increased demand for virtual communication. </a:t>
            </a:r>
            <a:endParaRPr sz="1200">
              <a:latin typeface="Lato"/>
              <a:ea typeface="Lato"/>
              <a:cs typeface="Lato"/>
              <a:sym typeface="Lato"/>
            </a:endParaRPr>
          </a:p>
        </p:txBody>
      </p:sp>
      <p:sp>
        <p:nvSpPr>
          <p:cNvPr id="1420" name="Google Shape;1420;p255"/>
          <p:cNvSpPr txBox="1">
            <a:spLocks noGrp="1"/>
          </p:cNvSpPr>
          <p:nvPr>
            <p:ph type="title"/>
          </p:nvPr>
        </p:nvSpPr>
        <p:spPr>
          <a:xfrm>
            <a:off x="903027" y="684025"/>
            <a:ext cx="7516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Vision</a:t>
            </a:r>
            <a:endParaRPr/>
          </a:p>
        </p:txBody>
      </p:sp>
      <p:sp>
        <p:nvSpPr>
          <p:cNvPr id="1421" name="Google Shape;1421;p255"/>
          <p:cNvSpPr txBox="1">
            <a:spLocks noGrp="1"/>
          </p:cNvSpPr>
          <p:nvPr>
            <p:ph type="title" idx="3"/>
          </p:nvPr>
        </p:nvSpPr>
        <p:spPr>
          <a:xfrm>
            <a:off x="903027" y="436275"/>
            <a:ext cx="25257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56"/>
          <p:cNvSpPr txBox="1">
            <a:spLocks noGrp="1"/>
          </p:cNvSpPr>
          <p:nvPr>
            <p:ph type="title"/>
          </p:nvPr>
        </p:nvSpPr>
        <p:spPr>
          <a:xfrm>
            <a:off x="903027" y="684025"/>
            <a:ext cx="7516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Insights</a:t>
            </a:r>
            <a:endParaRPr/>
          </a:p>
        </p:txBody>
      </p:sp>
      <p:sp>
        <p:nvSpPr>
          <p:cNvPr id="1427" name="Google Shape;1427;p256"/>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428" name="Google Shape;1428;p256"/>
          <p:cNvSpPr txBox="1">
            <a:spLocks noGrp="1"/>
          </p:cNvSpPr>
          <p:nvPr>
            <p:ph type="title" idx="3"/>
          </p:nvPr>
        </p:nvSpPr>
        <p:spPr>
          <a:xfrm>
            <a:off x="903027" y="436275"/>
            <a:ext cx="25257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graphicFrame>
        <p:nvGraphicFramePr>
          <p:cNvPr id="1429" name="Google Shape;1429;p256"/>
          <p:cNvGraphicFramePr/>
          <p:nvPr/>
        </p:nvGraphicFramePr>
        <p:xfrm>
          <a:off x="903013" y="1425363"/>
          <a:ext cx="3000000" cy="3000000"/>
        </p:xfrm>
        <a:graphic>
          <a:graphicData uri="http://schemas.openxmlformats.org/drawingml/2006/table">
            <a:tbl>
              <a:tblPr>
                <a:noFill/>
                <a:tableStyleId>{D91C134B-A021-4CBE-BF02-2DB61F700E46}</a:tableStyleId>
              </a:tblPr>
              <a:tblGrid>
                <a:gridCol w="1385100">
                  <a:extLst>
                    <a:ext uri="{9D8B030D-6E8A-4147-A177-3AD203B41FA5}">
                      <a16:colId xmlns:a16="http://schemas.microsoft.com/office/drawing/2014/main" val="20000"/>
                    </a:ext>
                  </a:extLst>
                </a:gridCol>
                <a:gridCol w="6255175">
                  <a:extLst>
                    <a:ext uri="{9D8B030D-6E8A-4147-A177-3AD203B41FA5}">
                      <a16:colId xmlns:a16="http://schemas.microsoft.com/office/drawing/2014/main" val="20001"/>
                    </a:ext>
                  </a:extLst>
                </a:gridCol>
              </a:tblGrid>
              <a:tr h="68830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Competitors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Microsoft Teams, Google Meet, BlueJeans, WebEx, and other video conferencing tools.</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68830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Market Insight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The video conferencing market is growing with a CAGR of 9.2% and is expected to reach $16.4 billion by 2023.</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9235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Market Trends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Remote work and the increased need for virtual communication are driving the growth of the video conferencing market.</a:t>
                      </a:r>
                      <a:endParaRPr sz="1100">
                        <a:latin typeface="Lato"/>
                        <a:ea typeface="Lato"/>
                        <a:cs typeface="Lato"/>
                        <a:sym typeface="Lato"/>
                      </a:endParaRPr>
                    </a:p>
                    <a:p>
                      <a:pPr marL="0" lvl="0" indent="0" algn="l" rtl="0">
                        <a:spcBef>
                          <a:spcPts val="0"/>
                        </a:spcBef>
                        <a:spcAft>
                          <a:spcPts val="0"/>
                        </a:spcAft>
                        <a:buNone/>
                      </a:pP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13244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Customer Insights </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Customers want a platform that is reliable, secure, and offers a seamless user experience with features such as screen sharing, recording, and virtual backgrounds. Some user persona examples:</a:t>
                      </a:r>
                      <a:endParaRPr sz="1100">
                        <a:latin typeface="Lato"/>
                        <a:ea typeface="Lato"/>
                        <a:cs typeface="Lato"/>
                        <a:sym typeface="Lato"/>
                      </a:endParaRPr>
                    </a:p>
                    <a:p>
                      <a:pPr marL="0" lvl="0" indent="0" algn="l" rtl="0">
                        <a:spcBef>
                          <a:spcPts val="0"/>
                        </a:spcBef>
                        <a:spcAft>
                          <a:spcPts val="0"/>
                        </a:spcAft>
                        <a:buNone/>
                      </a:pPr>
                      <a:endParaRPr sz="800">
                        <a:latin typeface="Lato"/>
                        <a:ea typeface="Lato"/>
                        <a:cs typeface="Lato"/>
                        <a:sym typeface="Lato"/>
                      </a:endParaRPr>
                    </a:p>
                    <a:p>
                      <a:pPr marL="457200" lvl="0" indent="-298450" algn="l" rtl="0">
                        <a:spcBef>
                          <a:spcPts val="0"/>
                        </a:spcBef>
                        <a:spcAft>
                          <a:spcPts val="0"/>
                        </a:spcAft>
                        <a:buSzPts val="1100"/>
                        <a:buFont typeface="Lato"/>
                        <a:buChar char="●"/>
                      </a:pPr>
                      <a:r>
                        <a:rPr lang="en" sz="1100" b="1">
                          <a:latin typeface="Lato"/>
                          <a:ea typeface="Lato"/>
                          <a:cs typeface="Lato"/>
                          <a:sym typeface="Lato"/>
                        </a:rPr>
                        <a:t>Busy remote team manager "Jane," </a:t>
                      </a:r>
                      <a:r>
                        <a:rPr lang="en" sz="1100">
                          <a:latin typeface="Lato"/>
                          <a:ea typeface="Lato"/>
                          <a:cs typeface="Lato"/>
                          <a:sym typeface="Lato"/>
                        </a:rPr>
                        <a:t>prioritizes ease of use, security, and features like screen sharing and virtual backgrounds for virtual team meetings.</a:t>
                      </a:r>
                      <a:endParaRPr sz="1100">
                        <a:latin typeface="Lato"/>
                        <a:ea typeface="Lato"/>
                        <a:cs typeface="Lato"/>
                        <a:sym typeface="Lato"/>
                      </a:endParaRPr>
                    </a:p>
                    <a:p>
                      <a:pPr marL="457200" lvl="0" indent="-298450" algn="l" rtl="0">
                        <a:spcBef>
                          <a:spcPts val="0"/>
                        </a:spcBef>
                        <a:spcAft>
                          <a:spcPts val="0"/>
                        </a:spcAft>
                        <a:buSzPts val="1100"/>
                        <a:buFont typeface="Lato"/>
                        <a:buChar char="●"/>
                      </a:pPr>
                      <a:r>
                        <a:rPr lang="en" sz="1100" b="1">
                          <a:latin typeface="Lato"/>
                          <a:ea typeface="Lato"/>
                          <a:cs typeface="Lato"/>
                          <a:sym typeface="Lato"/>
                        </a:rPr>
                        <a:t>Small business owner "John," </a:t>
                      </a:r>
                      <a:r>
                        <a:rPr lang="en" sz="1100">
                          <a:latin typeface="Lato"/>
                          <a:ea typeface="Lato"/>
                          <a:cs typeface="Lato"/>
                          <a:sym typeface="Lato"/>
                        </a:rPr>
                        <a:t>who is looking for an affordable, reliable, and user-friendly solution for virtual client meetings and webinars.</a:t>
                      </a:r>
                      <a:endParaRPr sz="13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257"/>
          <p:cNvSpPr txBox="1">
            <a:spLocks noGrp="1"/>
          </p:cNvSpPr>
          <p:nvPr>
            <p:ph type="title"/>
          </p:nvPr>
        </p:nvSpPr>
        <p:spPr>
          <a:xfrm>
            <a:off x="923900" y="684025"/>
            <a:ext cx="3289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Challenges</a:t>
            </a:r>
            <a:endParaRPr/>
          </a:p>
        </p:txBody>
      </p:sp>
      <p:sp>
        <p:nvSpPr>
          <p:cNvPr id="1435" name="Google Shape;1435;p257"/>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436" name="Google Shape;1436;p257"/>
          <p:cNvSpPr txBox="1">
            <a:spLocks noGrp="1"/>
          </p:cNvSpPr>
          <p:nvPr>
            <p:ph type="title" idx="3"/>
          </p:nvPr>
        </p:nvSpPr>
        <p:spPr>
          <a:xfrm>
            <a:off x="923900" y="436275"/>
            <a:ext cx="15741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graphicFrame>
        <p:nvGraphicFramePr>
          <p:cNvPr id="1437" name="Google Shape;1437;p257"/>
          <p:cNvGraphicFramePr/>
          <p:nvPr/>
        </p:nvGraphicFramePr>
        <p:xfrm>
          <a:off x="923888" y="1493788"/>
          <a:ext cx="3000000" cy="3000000"/>
        </p:xfrm>
        <a:graphic>
          <a:graphicData uri="http://schemas.openxmlformats.org/drawingml/2006/table">
            <a:tbl>
              <a:tblPr>
                <a:noFill/>
                <a:tableStyleId>{D91C134B-A021-4CBE-BF02-2DB61F700E46}</a:tableStyleId>
              </a:tblPr>
              <a:tblGrid>
                <a:gridCol w="1378125">
                  <a:extLst>
                    <a:ext uri="{9D8B030D-6E8A-4147-A177-3AD203B41FA5}">
                      <a16:colId xmlns:a16="http://schemas.microsoft.com/office/drawing/2014/main" val="20000"/>
                    </a:ext>
                  </a:extLst>
                </a:gridCol>
                <a:gridCol w="6241275">
                  <a:extLst>
                    <a:ext uri="{9D8B030D-6E8A-4147-A177-3AD203B41FA5}">
                      <a16:colId xmlns:a16="http://schemas.microsoft.com/office/drawing/2014/main" val="20001"/>
                    </a:ext>
                  </a:extLst>
                </a:gridCol>
              </a:tblGrid>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Technical</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Ensuring the platform is secure, scalable, and able to handle a large volume of concurrent users.</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Customer Pain Points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Providing a platform that is easy to use and has a low learning curve.</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GTM Risks </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Competition in the market is fierce and we need to ensure our platform stands out and is able to attract and retain customers.</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Legal </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Ensuring compliance with data privacy and security regulations and standards such as HIPAA and GDPR.</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258"/>
          <p:cNvSpPr txBox="1">
            <a:spLocks noGrp="1"/>
          </p:cNvSpPr>
          <p:nvPr>
            <p:ph type="title"/>
          </p:nvPr>
        </p:nvSpPr>
        <p:spPr>
          <a:xfrm>
            <a:off x="910451" y="684025"/>
            <a:ext cx="36615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Approaches</a:t>
            </a:r>
            <a:endParaRPr/>
          </a:p>
        </p:txBody>
      </p:sp>
      <p:sp>
        <p:nvSpPr>
          <p:cNvPr id="1443" name="Google Shape;1443;p258"/>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444" name="Google Shape;1444;p258"/>
          <p:cNvSpPr txBox="1">
            <a:spLocks noGrp="1"/>
          </p:cNvSpPr>
          <p:nvPr>
            <p:ph type="title" idx="3"/>
          </p:nvPr>
        </p:nvSpPr>
        <p:spPr>
          <a:xfrm>
            <a:off x="910452" y="436275"/>
            <a:ext cx="25230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graphicFrame>
        <p:nvGraphicFramePr>
          <p:cNvPr id="1445" name="Google Shape;1445;p258"/>
          <p:cNvGraphicFramePr/>
          <p:nvPr/>
        </p:nvGraphicFramePr>
        <p:xfrm>
          <a:off x="910438" y="1493788"/>
          <a:ext cx="3000000" cy="3000000"/>
        </p:xfrm>
        <a:graphic>
          <a:graphicData uri="http://schemas.openxmlformats.org/drawingml/2006/table">
            <a:tbl>
              <a:tblPr>
                <a:noFill/>
                <a:tableStyleId>{D91C134B-A021-4CBE-BF02-2DB61F700E46}</a:tableStyleId>
              </a:tblPr>
              <a:tblGrid>
                <a:gridCol w="1380625">
                  <a:extLst>
                    <a:ext uri="{9D8B030D-6E8A-4147-A177-3AD203B41FA5}">
                      <a16:colId xmlns:a16="http://schemas.microsoft.com/office/drawing/2014/main" val="20000"/>
                    </a:ext>
                  </a:extLst>
                </a:gridCol>
                <a:gridCol w="6252225">
                  <a:extLst>
                    <a:ext uri="{9D8B030D-6E8A-4147-A177-3AD203B41FA5}">
                      <a16:colId xmlns:a16="http://schemas.microsoft.com/office/drawing/2014/main" val="20001"/>
                    </a:ext>
                  </a:extLst>
                </a:gridCol>
              </a:tblGrid>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Approach</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We  will take a multi-prong approach in our product strategy. This approach includes:</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Focusing on providing a reliable and secure platform with a seamless user experience and features that meet customer needs.</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Investing in infrastructure and technology to overcome technical challenges and ensure scalability.</a:t>
                      </a:r>
                      <a:endParaRPr sz="1100">
                        <a:latin typeface="Lato"/>
                        <a:ea typeface="Lato"/>
                        <a:cs typeface="Lato"/>
                        <a:sym typeface="Lato"/>
                      </a:endParaRPr>
                    </a:p>
                    <a:p>
                      <a:pPr marL="457200" lvl="0" indent="-298450" algn="l" rtl="0">
                        <a:spcBef>
                          <a:spcPts val="0"/>
                        </a:spcBef>
                        <a:spcAft>
                          <a:spcPts val="0"/>
                        </a:spcAft>
                        <a:buSzPts val="1100"/>
                        <a:buFont typeface="Lato"/>
                        <a:buAutoNum type="arabicPeriod"/>
                      </a:pPr>
                      <a:r>
                        <a:rPr lang="en" sz="1100">
                          <a:latin typeface="Lato"/>
                          <a:ea typeface="Lato"/>
                          <a:cs typeface="Lato"/>
                          <a:sym typeface="Lato"/>
                        </a:rPr>
                        <a:t>Offering an intuitive user interface, extensive support, and continuous product improvement based on customer feedback to address customer pain points.</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Overcome Challenges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Invest in infrastructure and technology to ensure the platform is scalable and able to handle a large volume of concurrent users. To address pain points we will offer an intuitive UX, extensive support and training materials.</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Do’s &amp; Don’t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We will NOT address legal challenges till the last minute. We will ensure compliance with data privacy and security regulations and standards and offer robust security features to protect customer data</a:t>
                      </a:r>
                      <a:endParaRPr sz="1100">
                        <a:latin typeface="Lato"/>
                        <a:ea typeface="Lato"/>
                        <a:cs typeface="Lato"/>
                        <a:sym typeface="Lato"/>
                      </a:endParaRPr>
                    </a:p>
                    <a:p>
                      <a:pPr marL="0" lvl="0" indent="0" algn="l" rtl="0">
                        <a:spcBef>
                          <a:spcPts val="0"/>
                        </a:spcBef>
                        <a:spcAft>
                          <a:spcPts val="0"/>
                        </a:spcAft>
                        <a:buNone/>
                      </a:pP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259"/>
          <p:cNvSpPr txBox="1">
            <a:spLocks noGrp="1"/>
          </p:cNvSpPr>
          <p:nvPr>
            <p:ph type="title"/>
          </p:nvPr>
        </p:nvSpPr>
        <p:spPr>
          <a:xfrm>
            <a:off x="921951" y="684025"/>
            <a:ext cx="36339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Accountability</a:t>
            </a:r>
            <a:endParaRPr/>
          </a:p>
        </p:txBody>
      </p:sp>
      <p:sp>
        <p:nvSpPr>
          <p:cNvPr id="1451" name="Google Shape;1451;p259"/>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452" name="Google Shape;1452;p259"/>
          <p:cNvSpPr txBox="1">
            <a:spLocks noGrp="1"/>
          </p:cNvSpPr>
          <p:nvPr>
            <p:ph type="title" idx="3"/>
          </p:nvPr>
        </p:nvSpPr>
        <p:spPr>
          <a:xfrm>
            <a:off x="921950" y="436275"/>
            <a:ext cx="36339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graphicFrame>
        <p:nvGraphicFramePr>
          <p:cNvPr id="1453" name="Google Shape;1453;p259"/>
          <p:cNvGraphicFramePr/>
          <p:nvPr/>
        </p:nvGraphicFramePr>
        <p:xfrm>
          <a:off x="921938" y="1493788"/>
          <a:ext cx="3000000" cy="3000000"/>
        </p:xfrm>
        <a:graphic>
          <a:graphicData uri="http://schemas.openxmlformats.org/drawingml/2006/table">
            <a:tbl>
              <a:tblPr>
                <a:noFill/>
                <a:tableStyleId>{D91C134B-A021-4CBE-BF02-2DB61F700E46}</a:tableStyleId>
              </a:tblPr>
              <a:tblGrid>
                <a:gridCol w="1233450">
                  <a:extLst>
                    <a:ext uri="{9D8B030D-6E8A-4147-A177-3AD203B41FA5}">
                      <a16:colId xmlns:a16="http://schemas.microsoft.com/office/drawing/2014/main" val="20000"/>
                    </a:ext>
                  </a:extLst>
                </a:gridCol>
                <a:gridCol w="3347925">
                  <a:extLst>
                    <a:ext uri="{9D8B030D-6E8A-4147-A177-3AD203B41FA5}">
                      <a16:colId xmlns:a16="http://schemas.microsoft.com/office/drawing/2014/main" val="20001"/>
                    </a:ext>
                  </a:extLst>
                </a:gridCol>
                <a:gridCol w="3040000">
                  <a:extLst>
                    <a:ext uri="{9D8B030D-6E8A-4147-A177-3AD203B41FA5}">
                      <a16:colId xmlns:a16="http://schemas.microsoft.com/office/drawing/2014/main" val="20002"/>
                    </a:ext>
                  </a:extLst>
                </a:gridCol>
              </a:tblGrid>
              <a:tr h="130695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Metrics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spcBef>
                          <a:spcPts val="0"/>
                        </a:spcBef>
                        <a:spcAft>
                          <a:spcPts val="0"/>
                        </a:spcAft>
                        <a:buNone/>
                      </a:pPr>
                      <a:r>
                        <a:rPr lang="en" sz="1100">
                          <a:latin typeface="Lato"/>
                          <a:ea typeface="Lato"/>
                          <a:cs typeface="Lato"/>
                          <a:sym typeface="Lato"/>
                        </a:rPr>
                        <a:t>Our success will be measured by user adoption, customer satisfaction, and revenue growth.</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100">
                          <a:latin typeface="Lato"/>
                          <a:ea typeface="Lato"/>
                          <a:cs typeface="Lato"/>
                          <a:sym typeface="Lato"/>
                        </a:rPr>
                        <a:t>Our goal is to achieve a user base of 50 million monthly active users and a revenue growth rate of 30% in the next year.</a:t>
                      </a:r>
                      <a:endParaRPr sz="1100">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Notes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gridSpan="2">
                  <a:txBody>
                    <a:bodyPr/>
                    <a:lstStyle/>
                    <a:p>
                      <a:pPr marL="0" lvl="0" indent="0" algn="l" rtl="0">
                        <a:spcBef>
                          <a:spcPts val="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260"/>
          <p:cNvSpPr txBox="1">
            <a:spLocks noGrp="1"/>
          </p:cNvSpPr>
          <p:nvPr>
            <p:ph type="title"/>
          </p:nvPr>
        </p:nvSpPr>
        <p:spPr>
          <a:xfrm>
            <a:off x="606900" y="538425"/>
            <a:ext cx="7929600" cy="429600"/>
          </a:xfrm>
          <a:prstGeom prst="rect">
            <a:avLst/>
          </a:prstGeom>
        </p:spPr>
        <p:txBody>
          <a:bodyPr spcFirstLastPara="1" wrap="square" lIns="91425" tIns="91425" rIns="91425" bIns="91425" anchor="t" anchorCtr="0">
            <a:noAutofit/>
          </a:bodyPr>
          <a:lstStyle/>
          <a:p>
            <a:pPr marL="0" lvl="0" indent="0" algn="l" rtl="0">
              <a:spcBef>
                <a:spcPts val="2000"/>
              </a:spcBef>
              <a:spcAft>
                <a:spcPts val="600"/>
              </a:spcAft>
              <a:buNone/>
            </a:pPr>
            <a:r>
              <a:rPr lang="en"/>
              <a:t>More Resources!</a:t>
            </a:r>
            <a:endParaRPr/>
          </a:p>
        </p:txBody>
      </p:sp>
      <p:sp>
        <p:nvSpPr>
          <p:cNvPr id="1459" name="Google Shape;1459;p260"/>
          <p:cNvSpPr txBox="1">
            <a:spLocks noGrp="1"/>
          </p:cNvSpPr>
          <p:nvPr>
            <p:ph type="body" idx="1"/>
          </p:nvPr>
        </p:nvSpPr>
        <p:spPr>
          <a:xfrm>
            <a:off x="606900" y="1258025"/>
            <a:ext cx="3164700" cy="13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b="1"/>
              <a:t>Learn how to: </a:t>
            </a:r>
            <a:r>
              <a:rPr lang="en" sz="1300" b="1" u="sng">
                <a:solidFill>
                  <a:schemeClr val="hlink"/>
                </a:solidFill>
                <a:hlinkClick r:id="rId3"/>
              </a:rPr>
              <a:t>Build a Compelling Product Vision</a:t>
            </a:r>
            <a:endParaRPr sz="1300" b="1"/>
          </a:p>
          <a:p>
            <a:pPr marL="0" lvl="0" indent="0" algn="l" rtl="0">
              <a:lnSpc>
                <a:spcPct val="100000"/>
              </a:lnSpc>
              <a:spcBef>
                <a:spcPts val="1000"/>
              </a:spcBef>
              <a:spcAft>
                <a:spcPts val="0"/>
              </a:spcAft>
              <a:buNone/>
            </a:pPr>
            <a:r>
              <a:rPr lang="en" sz="1100"/>
              <a:t>Or, dive deeper into Product Management with our </a:t>
            </a:r>
            <a:r>
              <a:rPr lang="en" sz="1100" u="sng">
                <a:solidFill>
                  <a:schemeClr val="dk2"/>
                </a:solidFil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resource collection.</a:t>
            </a:r>
            <a:endParaRPr sz="1200"/>
          </a:p>
          <a:p>
            <a:pPr marL="0" lvl="0" indent="0" algn="l" rtl="0">
              <a:lnSpc>
                <a:spcPct val="100000"/>
              </a:lnSpc>
              <a:spcBef>
                <a:spcPts val="500"/>
              </a:spcBef>
              <a:spcAft>
                <a:spcPts val="0"/>
              </a:spcAft>
              <a:buNone/>
            </a:pPr>
            <a:endParaRPr/>
          </a:p>
          <a:p>
            <a:pPr marL="0" lvl="0" indent="0" algn="l" rtl="0">
              <a:lnSpc>
                <a:spcPct val="100000"/>
              </a:lnSpc>
              <a:spcBef>
                <a:spcPts val="500"/>
              </a:spcBef>
              <a:spcAft>
                <a:spcPts val="0"/>
              </a:spcAft>
              <a:buNone/>
            </a:pPr>
            <a:r>
              <a:rPr lang="en" sz="1200"/>
              <a:t>Share your feedback on this </a:t>
            </a:r>
            <a:r>
              <a:rPr lang="en" sz="1200" u="sng">
                <a:solidFill>
                  <a:schemeClr val="dk2"/>
                </a:solidFil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template here.</a:t>
            </a:r>
            <a:endParaRPr/>
          </a:p>
          <a:p>
            <a:pPr marL="0" lvl="0" indent="0" algn="l" rtl="0">
              <a:spcBef>
                <a:spcPts val="500"/>
              </a:spcBef>
              <a:spcAft>
                <a:spcPts val="1000"/>
              </a:spcAft>
              <a:buNone/>
            </a:pPr>
            <a:endParaRPr/>
          </a:p>
        </p:txBody>
      </p:sp>
      <p:pic>
        <p:nvPicPr>
          <p:cNvPr id="1460" name="Google Shape;1460;p260">
            <a:hlinkClick r:id="rId6"/>
          </p:cNvPr>
          <p:cNvPicPr preferRelativeResize="0"/>
          <p:nvPr/>
        </p:nvPicPr>
        <p:blipFill>
          <a:blip r:embed="rId7">
            <a:alphaModFix/>
          </a:blip>
          <a:stretch>
            <a:fillRect/>
          </a:stretch>
        </p:blipFill>
        <p:spPr>
          <a:xfrm>
            <a:off x="2952621" y="3401333"/>
            <a:ext cx="275682" cy="275693"/>
          </a:xfrm>
          <a:prstGeom prst="rect">
            <a:avLst/>
          </a:prstGeom>
          <a:noFill/>
          <a:ln>
            <a:noFill/>
          </a:ln>
        </p:spPr>
      </p:pic>
      <p:pic>
        <p:nvPicPr>
          <p:cNvPr id="1461" name="Google Shape;1461;p260">
            <a:hlinkClick r:id="rId8"/>
          </p:cNvPr>
          <p:cNvPicPr preferRelativeResize="0"/>
          <p:nvPr/>
        </p:nvPicPr>
        <p:blipFill>
          <a:blip r:embed="rId9">
            <a:alphaModFix/>
          </a:blip>
          <a:stretch>
            <a:fillRect/>
          </a:stretch>
        </p:blipFill>
        <p:spPr>
          <a:xfrm>
            <a:off x="994786" y="3401359"/>
            <a:ext cx="275682" cy="275693"/>
          </a:xfrm>
          <a:prstGeom prst="rect">
            <a:avLst/>
          </a:prstGeom>
          <a:noFill/>
          <a:ln>
            <a:noFill/>
          </a:ln>
        </p:spPr>
      </p:pic>
      <p:pic>
        <p:nvPicPr>
          <p:cNvPr id="1462" name="Google Shape;1462;p260">
            <a:hlinkClick r:id="rId10"/>
          </p:cNvPr>
          <p:cNvPicPr preferRelativeResize="0"/>
          <p:nvPr/>
        </p:nvPicPr>
        <p:blipFill>
          <a:blip r:embed="rId11">
            <a:alphaModFix/>
          </a:blip>
          <a:stretch>
            <a:fillRect/>
          </a:stretch>
        </p:blipFill>
        <p:spPr>
          <a:xfrm>
            <a:off x="1484245" y="3401339"/>
            <a:ext cx="275682" cy="275693"/>
          </a:xfrm>
          <a:prstGeom prst="rect">
            <a:avLst/>
          </a:prstGeom>
          <a:noFill/>
          <a:ln>
            <a:noFill/>
          </a:ln>
        </p:spPr>
      </p:pic>
      <p:pic>
        <p:nvPicPr>
          <p:cNvPr id="1463" name="Google Shape;1463;p260">
            <a:hlinkClick r:id="rId12"/>
          </p:cNvPr>
          <p:cNvPicPr preferRelativeResize="0"/>
          <p:nvPr/>
        </p:nvPicPr>
        <p:blipFill>
          <a:blip r:embed="rId13">
            <a:alphaModFix/>
          </a:blip>
          <a:stretch>
            <a:fillRect/>
          </a:stretch>
        </p:blipFill>
        <p:spPr>
          <a:xfrm>
            <a:off x="2463162" y="3401331"/>
            <a:ext cx="275682" cy="275693"/>
          </a:xfrm>
          <a:prstGeom prst="rect">
            <a:avLst/>
          </a:prstGeom>
          <a:noFill/>
          <a:ln>
            <a:noFill/>
          </a:ln>
        </p:spPr>
      </p:pic>
      <p:pic>
        <p:nvPicPr>
          <p:cNvPr id="1464" name="Google Shape;1464;p260">
            <a:hlinkClick r:id="rId14"/>
          </p:cNvPr>
          <p:cNvPicPr preferRelativeResize="0"/>
          <p:nvPr/>
        </p:nvPicPr>
        <p:blipFill>
          <a:blip r:embed="rId15">
            <a:alphaModFix/>
          </a:blip>
          <a:stretch>
            <a:fillRect/>
          </a:stretch>
        </p:blipFill>
        <p:spPr>
          <a:xfrm>
            <a:off x="1973704" y="3401348"/>
            <a:ext cx="275682" cy="275693"/>
          </a:xfrm>
          <a:prstGeom prst="rect">
            <a:avLst/>
          </a:prstGeom>
          <a:noFill/>
          <a:ln>
            <a:noFill/>
          </a:ln>
        </p:spPr>
      </p:pic>
      <p:pic>
        <p:nvPicPr>
          <p:cNvPr id="1465" name="Google Shape;1465;p260" descr="A Product Management Event in Seattle on building a product vision. &#10;&#10;👉 Subscribe here: http://bit.ly/2xMQLbS &#10;🕊️ Follow us on Twitter: http://bit.ly/2xAQklN &#10;💙 Like us on Facebook for free event tickets: http://bit.ly/2xPfjkh &#10;📷 Check us out on Instagram: http://bit.ly/2eHmfJp &#10;🗣 Read speaker's bio: https://prdct.school/31VVAno&#10;&#10;Get the presentation slides here: https://prdct.school/3kJrutQ&#10;Find out more about us: https://prod.school/2ZKPqk1 💻&#10;&#10;ABOUT US:&#10;Founded in Silicon Valley in 2014, Product School is the global leader in product management training, with over 10,000 alumni, 20 campuses worldwide and a live online campus.&#10;&#10;Product School’s certificates (PMC™,FPMC™,PLC™) are the most important industry-recognized certificates for product managers; and all of our instructors are senior-level product managers working at top technology companies such as Google, Facebook, Airbnb, PayPal, LinkedIn, and Netflix. See our upcoming courses here: https://prod.school/2ZKPqk1&#10;&#10;In addition to classes, each of our campuses hosts weekly events with top industry professionals about Product Management, Data Analytics, Coding, Digital Marketing, UX Design and Product Leadership. Click here to see what we have coming up: https://prod.school/2YzyQHn&#10;&#10;Product leaders from local top tech companies visit Product School campuses each week. Through lectures, panel discussions, and a variety of other forums, the world’s top product managers visit Product School to provide invaluable real-world insights into critical management issues. &#10;&#10;📓 The Product Book has arrived! Learn how to become a great Product Manager. Get your copy here: https://prod.school/2YGSYrm&#10;&#10;#ProductManagement #ProductSchool #Upskill #TechEducation #Business #ProdMgmt #PMCertificate #ProductManager #Product #PM #IT #Management #PMP #ProductDesign #FinTech" title="Tips for Building a Compelling Product Vision by Amazon Sr PM, Will Najar">
            <a:hlinkClick r:id="rId16"/>
          </p:cNvPr>
          <p:cNvPicPr preferRelativeResize="0"/>
          <p:nvPr/>
        </p:nvPicPr>
        <p:blipFill>
          <a:blip r:embed="rId17">
            <a:alphaModFix/>
          </a:blip>
          <a:stretch>
            <a:fillRect/>
          </a:stretch>
        </p:blipFill>
        <p:spPr>
          <a:xfrm>
            <a:off x="4649725" y="968025"/>
            <a:ext cx="3736200" cy="28021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5"/>
                                        </p:tgtEl>
                                        <p:attrNameLst>
                                          <p:attrName>style.visibility</p:attrName>
                                        </p:attrNameLst>
                                      </p:cBhvr>
                                      <p:to>
                                        <p:strVal val="visible"/>
                                      </p:to>
                                    </p:set>
                                    <p:animEffect transition="in" filter="fade">
                                      <p:cBhvr>
                                        <p:cTn id="7" dur="1000"/>
                                        <p:tgtEl>
                                          <p:spTgt spid="1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235"/>
          <p:cNvSpPr txBox="1">
            <a:spLocks noGrp="1"/>
          </p:cNvSpPr>
          <p:nvPr>
            <p:ph type="title"/>
          </p:nvPr>
        </p:nvSpPr>
        <p:spPr>
          <a:xfrm>
            <a:off x="607200" y="1000725"/>
            <a:ext cx="57393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Product Strategy Formula?</a:t>
            </a:r>
            <a:endParaRPr/>
          </a:p>
        </p:txBody>
      </p:sp>
      <p:sp>
        <p:nvSpPr>
          <p:cNvPr id="1206" name="Google Shape;1206;p235"/>
          <p:cNvSpPr txBox="1">
            <a:spLocks noGrp="1"/>
          </p:cNvSpPr>
          <p:nvPr>
            <p:ph type="body" idx="1"/>
          </p:nvPr>
        </p:nvSpPr>
        <p:spPr>
          <a:xfrm>
            <a:off x="607200" y="1765600"/>
            <a:ext cx="6688500" cy="267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a:t>
            </a:r>
            <a:r>
              <a:rPr lang="en" u="sng">
                <a:solidFill>
                  <a:schemeClr val="hlink"/>
                </a:solidFill>
                <a:hlinkClick r:id="rId3"/>
              </a:rPr>
              <a:t>product strategy</a:t>
            </a:r>
            <a:r>
              <a:rPr lang="en"/>
              <a:t> is a </a:t>
            </a:r>
            <a:r>
              <a:rPr lang="en" b="1"/>
              <a:t>comprehensive plan</a:t>
            </a:r>
            <a:r>
              <a:rPr lang="en"/>
              <a:t> that outlines how a company will build a product, bring it to market, achieve its goals, and meet the needs of its target audience. A well-defined product strategy includes several key elements: Product Vision, Insights, Challenges, Approaches and Accountability.</a:t>
            </a:r>
            <a:endParaRPr/>
          </a:p>
          <a:p>
            <a:pPr marL="0" lvl="0" indent="0" algn="l" rtl="0">
              <a:spcBef>
                <a:spcPts val="1000"/>
              </a:spcBef>
              <a:spcAft>
                <a:spcPts val="0"/>
              </a:spcAft>
              <a:buNone/>
            </a:pPr>
            <a:endParaRPr/>
          </a:p>
          <a:p>
            <a:pPr marL="0" lvl="0" indent="0" algn="l" rtl="0">
              <a:spcBef>
                <a:spcPts val="1000"/>
              </a:spcBef>
              <a:spcAft>
                <a:spcPts val="1000"/>
              </a:spcAft>
              <a:buNone/>
            </a:pPr>
            <a:r>
              <a:rPr lang="en"/>
              <a:t>In today's rapidly evolving market, a strong product strategy is essential for companies to remain competitive, achieve their goals, and meet the evolving needs of their customers.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0"/>
        <p:cNvGrpSpPr/>
        <p:nvPr/>
      </p:nvGrpSpPr>
      <p:grpSpPr>
        <a:xfrm>
          <a:off x="0" y="0"/>
          <a:ext cx="0" cy="0"/>
          <a:chOff x="0" y="0"/>
          <a:chExt cx="0" cy="0"/>
        </a:xfrm>
      </p:grpSpPr>
      <p:sp>
        <p:nvSpPr>
          <p:cNvPr id="1211" name="Google Shape;1211;p236"/>
          <p:cNvSpPr txBox="1">
            <a:spLocks noGrp="1"/>
          </p:cNvSpPr>
          <p:nvPr>
            <p:ph type="body" idx="4294967295"/>
          </p:nvPr>
        </p:nvSpPr>
        <p:spPr>
          <a:xfrm>
            <a:off x="5223025" y="1182900"/>
            <a:ext cx="33714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E5E5EB"/>
                </a:solidFill>
                <a:latin typeface="Poppins SemiBold"/>
                <a:ea typeface="Poppins SemiBold"/>
                <a:cs typeface="Poppins SemiBold"/>
                <a:sym typeface="Poppins SemiBold"/>
              </a:rPr>
              <a:t>Product Vision</a:t>
            </a:r>
            <a:endParaRPr>
              <a:solidFill>
                <a:srgbClr val="E5E5EB"/>
              </a:solidFill>
              <a:latin typeface="Poppins SemiBold"/>
              <a:ea typeface="Poppins SemiBold"/>
              <a:cs typeface="Poppins SemiBold"/>
              <a:sym typeface="Poppins SemiBold"/>
            </a:endParaRPr>
          </a:p>
        </p:txBody>
      </p:sp>
      <p:sp>
        <p:nvSpPr>
          <p:cNvPr id="1212" name="Google Shape;1212;p236"/>
          <p:cNvSpPr txBox="1">
            <a:spLocks noGrp="1"/>
          </p:cNvSpPr>
          <p:nvPr>
            <p:ph type="body" idx="4294967295"/>
          </p:nvPr>
        </p:nvSpPr>
        <p:spPr>
          <a:xfrm>
            <a:off x="5223025" y="1630600"/>
            <a:ext cx="33714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E5E5EB"/>
                </a:solidFill>
                <a:latin typeface="Poppins SemiBold"/>
                <a:ea typeface="Poppins SemiBold"/>
                <a:cs typeface="Poppins SemiBold"/>
                <a:sym typeface="Poppins SemiBold"/>
              </a:rPr>
              <a:t>Insights</a:t>
            </a:r>
            <a:endParaRPr sz="1000">
              <a:solidFill>
                <a:srgbClr val="E5E5EB"/>
              </a:solidFill>
              <a:latin typeface="Poppins SemiBold"/>
              <a:ea typeface="Poppins SemiBold"/>
              <a:cs typeface="Poppins SemiBold"/>
              <a:sym typeface="Poppins SemiBold"/>
            </a:endParaRPr>
          </a:p>
        </p:txBody>
      </p:sp>
      <p:sp>
        <p:nvSpPr>
          <p:cNvPr id="1213" name="Google Shape;1213;p236"/>
          <p:cNvSpPr txBox="1">
            <a:spLocks noGrp="1"/>
          </p:cNvSpPr>
          <p:nvPr>
            <p:ph type="body" idx="4294967295"/>
          </p:nvPr>
        </p:nvSpPr>
        <p:spPr>
          <a:xfrm>
            <a:off x="5223025" y="2078300"/>
            <a:ext cx="33714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E5E5EB"/>
                </a:solidFill>
                <a:latin typeface="Poppins SemiBold"/>
                <a:ea typeface="Poppins SemiBold"/>
                <a:cs typeface="Poppins SemiBold"/>
                <a:sym typeface="Poppins SemiBold"/>
              </a:rPr>
              <a:t>Challenges </a:t>
            </a:r>
            <a:endParaRPr>
              <a:solidFill>
                <a:srgbClr val="E5E5EB"/>
              </a:solidFill>
              <a:latin typeface="Poppins SemiBold"/>
              <a:ea typeface="Poppins SemiBold"/>
              <a:cs typeface="Poppins SemiBold"/>
              <a:sym typeface="Poppins SemiBold"/>
            </a:endParaRPr>
          </a:p>
        </p:txBody>
      </p:sp>
      <p:sp>
        <p:nvSpPr>
          <p:cNvPr id="1214" name="Google Shape;1214;p236"/>
          <p:cNvSpPr txBox="1">
            <a:spLocks noGrp="1"/>
          </p:cNvSpPr>
          <p:nvPr>
            <p:ph type="body" idx="4294967295"/>
          </p:nvPr>
        </p:nvSpPr>
        <p:spPr>
          <a:xfrm>
            <a:off x="5223025" y="2526000"/>
            <a:ext cx="33714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E5E5EB"/>
                </a:solidFill>
                <a:latin typeface="Poppins SemiBold"/>
                <a:ea typeface="Poppins SemiBold"/>
                <a:cs typeface="Poppins SemiBold"/>
                <a:sym typeface="Poppins SemiBold"/>
              </a:rPr>
              <a:t>Approaches</a:t>
            </a:r>
            <a:endParaRPr>
              <a:solidFill>
                <a:srgbClr val="E5E5EB"/>
              </a:solidFill>
              <a:latin typeface="Poppins SemiBold"/>
              <a:ea typeface="Poppins SemiBold"/>
              <a:cs typeface="Poppins SemiBold"/>
              <a:sym typeface="Poppins SemiBold"/>
            </a:endParaRPr>
          </a:p>
        </p:txBody>
      </p:sp>
      <p:sp>
        <p:nvSpPr>
          <p:cNvPr id="1215" name="Google Shape;1215;p236"/>
          <p:cNvSpPr txBox="1">
            <a:spLocks noGrp="1"/>
          </p:cNvSpPr>
          <p:nvPr>
            <p:ph type="body" idx="4294967295"/>
          </p:nvPr>
        </p:nvSpPr>
        <p:spPr>
          <a:xfrm>
            <a:off x="5223025" y="2973700"/>
            <a:ext cx="33714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solidFill>
                  <a:srgbClr val="E5E5EB"/>
                </a:solidFill>
                <a:latin typeface="Poppins SemiBold"/>
                <a:ea typeface="Poppins SemiBold"/>
                <a:cs typeface="Poppins SemiBold"/>
                <a:sym typeface="Poppins SemiBold"/>
              </a:rPr>
              <a:t>Accountability</a:t>
            </a:r>
            <a:endParaRPr>
              <a:solidFill>
                <a:srgbClr val="E5E5EB"/>
              </a:solidFill>
              <a:latin typeface="Poppins SemiBold"/>
              <a:ea typeface="Poppins SemiBold"/>
              <a:cs typeface="Poppins SemiBold"/>
              <a:sym typeface="Poppins SemiBold"/>
            </a:endParaRPr>
          </a:p>
        </p:txBody>
      </p:sp>
      <p:sp>
        <p:nvSpPr>
          <p:cNvPr id="1216" name="Google Shape;1216;p236"/>
          <p:cNvSpPr txBox="1">
            <a:spLocks noGrp="1"/>
          </p:cNvSpPr>
          <p:nvPr>
            <p:ph type="body" idx="4294967295"/>
          </p:nvPr>
        </p:nvSpPr>
        <p:spPr>
          <a:xfrm>
            <a:off x="5223025" y="3468900"/>
            <a:ext cx="3223500" cy="4617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sz="1800">
                <a:solidFill>
                  <a:schemeClr val="lt1"/>
                </a:solidFill>
                <a:latin typeface="Poppins SemiBold"/>
                <a:ea typeface="Poppins SemiBold"/>
                <a:cs typeface="Poppins SemiBold"/>
                <a:sym typeface="Poppins SemiBold"/>
              </a:rPr>
              <a:t>Product Strategy</a:t>
            </a:r>
            <a:endParaRPr sz="1800">
              <a:solidFill>
                <a:schemeClr val="lt1"/>
              </a:solidFill>
              <a:latin typeface="Poppins SemiBold"/>
              <a:ea typeface="Poppins SemiBold"/>
              <a:cs typeface="Poppins SemiBold"/>
              <a:sym typeface="Poppins SemiBold"/>
            </a:endParaRPr>
          </a:p>
        </p:txBody>
      </p:sp>
      <p:cxnSp>
        <p:nvCxnSpPr>
          <p:cNvPr id="1217" name="Google Shape;1217;p236"/>
          <p:cNvCxnSpPr/>
          <p:nvPr/>
        </p:nvCxnSpPr>
        <p:spPr>
          <a:xfrm>
            <a:off x="5286375" y="3421400"/>
            <a:ext cx="2956500" cy="0"/>
          </a:xfrm>
          <a:prstGeom prst="straightConnector1">
            <a:avLst/>
          </a:prstGeom>
          <a:noFill/>
          <a:ln w="19050" cap="flat" cmpd="sng">
            <a:solidFill>
              <a:srgbClr val="C1C0CE"/>
            </a:solidFill>
            <a:prstDash val="solid"/>
            <a:round/>
            <a:headEnd type="none" w="med" len="med"/>
            <a:tailEnd type="none" w="med" len="med"/>
          </a:ln>
        </p:spPr>
      </p:cxnSp>
      <p:sp>
        <p:nvSpPr>
          <p:cNvPr id="1218" name="Google Shape;1218;p236"/>
          <p:cNvSpPr txBox="1">
            <a:spLocks noGrp="1"/>
          </p:cNvSpPr>
          <p:nvPr>
            <p:ph type="body" idx="4294967295"/>
          </p:nvPr>
        </p:nvSpPr>
        <p:spPr>
          <a:xfrm>
            <a:off x="4877400" y="2935298"/>
            <a:ext cx="324000" cy="4770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sz="1900">
                <a:solidFill>
                  <a:srgbClr val="E5E5EB"/>
                </a:solidFill>
                <a:latin typeface="Poppins SemiBold"/>
                <a:ea typeface="Poppins SemiBold"/>
                <a:cs typeface="Poppins SemiBold"/>
                <a:sym typeface="Poppins SemiBold"/>
              </a:rPr>
              <a:t>+</a:t>
            </a:r>
            <a:endParaRPr sz="1900">
              <a:solidFill>
                <a:srgbClr val="E5E5EB"/>
              </a:solidFill>
              <a:latin typeface="Poppins SemiBold"/>
              <a:ea typeface="Poppins SemiBold"/>
              <a:cs typeface="Poppins SemiBold"/>
              <a:sym typeface="Poppins SemiBold"/>
            </a:endParaRPr>
          </a:p>
        </p:txBody>
      </p:sp>
      <p:sp>
        <p:nvSpPr>
          <p:cNvPr id="1219" name="Google Shape;1219;p236"/>
          <p:cNvSpPr txBox="1">
            <a:spLocks noGrp="1"/>
          </p:cNvSpPr>
          <p:nvPr>
            <p:ph type="title"/>
          </p:nvPr>
        </p:nvSpPr>
        <p:spPr>
          <a:xfrm>
            <a:off x="895531" y="1328000"/>
            <a:ext cx="3007500" cy="190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 Product </a:t>
            </a:r>
            <a:br>
              <a:rPr lang="en"/>
            </a:br>
            <a:r>
              <a:rPr lang="en"/>
              <a:t>Strategy </a:t>
            </a:r>
            <a:br>
              <a:rPr lang="en"/>
            </a:br>
            <a:r>
              <a:rPr lang="en"/>
              <a:t>Formula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238"/>
          <p:cNvSpPr/>
          <p:nvPr/>
        </p:nvSpPr>
        <p:spPr>
          <a:xfrm>
            <a:off x="5435260" y="1266388"/>
            <a:ext cx="15846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38"/>
          <p:cNvSpPr/>
          <p:nvPr/>
        </p:nvSpPr>
        <p:spPr>
          <a:xfrm>
            <a:off x="4122045" y="1266388"/>
            <a:ext cx="1314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38"/>
          <p:cNvSpPr/>
          <p:nvPr/>
        </p:nvSpPr>
        <p:spPr>
          <a:xfrm>
            <a:off x="2890850" y="1266388"/>
            <a:ext cx="123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38"/>
          <p:cNvSpPr/>
          <p:nvPr/>
        </p:nvSpPr>
        <p:spPr>
          <a:xfrm>
            <a:off x="1928825" y="1266388"/>
            <a:ext cx="96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38"/>
          <p:cNvSpPr/>
          <p:nvPr/>
        </p:nvSpPr>
        <p:spPr>
          <a:xfrm>
            <a:off x="7019075" y="1266400"/>
            <a:ext cx="1938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38"/>
          <p:cNvSpPr/>
          <p:nvPr/>
        </p:nvSpPr>
        <p:spPr>
          <a:xfrm>
            <a:off x="175850" y="1674775"/>
            <a:ext cx="8781300" cy="29250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38"/>
          <p:cNvSpPr/>
          <p:nvPr/>
        </p:nvSpPr>
        <p:spPr>
          <a:xfrm>
            <a:off x="175850" y="1266400"/>
            <a:ext cx="1752900" cy="4182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38"/>
          <p:cNvSpPr txBox="1">
            <a:spLocks noGrp="1"/>
          </p:cNvSpPr>
          <p:nvPr>
            <p:ph type="body" idx="4294967295"/>
          </p:nvPr>
        </p:nvSpPr>
        <p:spPr>
          <a:xfrm>
            <a:off x="465550" y="1975200"/>
            <a:ext cx="4621200" cy="23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Poppins SemiBold"/>
                <a:ea typeface="Poppins SemiBold"/>
                <a:cs typeface="Poppins SemiBold"/>
                <a:sym typeface="Poppins SemiBold"/>
              </a:rPr>
              <a:t>The ESSENCE of your product strategy:</a:t>
            </a:r>
            <a:endParaRPr sz="1200">
              <a:latin typeface="Poppins SemiBold"/>
              <a:ea typeface="Poppins SemiBold"/>
              <a:cs typeface="Poppins SemiBold"/>
              <a:sym typeface="Poppins SemiBold"/>
            </a:endParaRPr>
          </a:p>
          <a:p>
            <a:pPr marL="457200" lvl="0" indent="-304800" algn="l" rtl="0">
              <a:spcBef>
                <a:spcPts val="1000"/>
              </a:spcBef>
              <a:spcAft>
                <a:spcPts val="0"/>
              </a:spcAft>
              <a:buSzPts val="1200"/>
              <a:buChar char="●"/>
            </a:pPr>
            <a:r>
              <a:rPr lang="en" sz="1200"/>
              <a:t>Connects to the company vision</a:t>
            </a:r>
            <a:endParaRPr sz="1200"/>
          </a:p>
          <a:p>
            <a:pPr marL="457200" lvl="0" indent="-304800" algn="l" rtl="0">
              <a:spcBef>
                <a:spcPts val="1000"/>
              </a:spcBef>
              <a:spcAft>
                <a:spcPts val="0"/>
              </a:spcAft>
              <a:buSzPts val="1200"/>
              <a:buChar char="●"/>
            </a:pPr>
            <a:r>
              <a:rPr lang="en" sz="1200"/>
              <a:t>Feels aspirational, a long term goal</a:t>
            </a:r>
            <a:endParaRPr sz="1200"/>
          </a:p>
          <a:p>
            <a:pPr marL="457200" lvl="0" indent="-304800" algn="l" rtl="0">
              <a:spcBef>
                <a:spcPts val="1000"/>
              </a:spcBef>
              <a:spcAft>
                <a:spcPts val="0"/>
              </a:spcAft>
              <a:buSzPts val="1200"/>
              <a:buChar char="●"/>
            </a:pPr>
            <a:r>
              <a:rPr lang="en" sz="1200"/>
              <a:t>Fairly stable, tends to pivot less than strategy</a:t>
            </a:r>
            <a:endParaRPr sz="1200"/>
          </a:p>
          <a:p>
            <a:pPr marL="457200" lvl="0" indent="-304800" algn="l" rtl="0">
              <a:spcBef>
                <a:spcPts val="1000"/>
              </a:spcBef>
              <a:spcAft>
                <a:spcPts val="0"/>
              </a:spcAft>
              <a:buSzPts val="1200"/>
              <a:buChar char="●"/>
            </a:pPr>
            <a:r>
              <a:rPr lang="en" sz="1200"/>
              <a:t>Defines: </a:t>
            </a:r>
            <a:endParaRPr sz="1200"/>
          </a:p>
          <a:p>
            <a:pPr marL="914400" lvl="1" indent="-304800" algn="l" rtl="0">
              <a:spcBef>
                <a:spcPts val="0"/>
              </a:spcBef>
              <a:spcAft>
                <a:spcPts val="0"/>
              </a:spcAft>
              <a:buSzPts val="1200"/>
              <a:buChar char="○"/>
            </a:pPr>
            <a:r>
              <a:rPr lang="en"/>
              <a:t>What problem(s) we are solving</a:t>
            </a:r>
            <a:endParaRPr/>
          </a:p>
          <a:p>
            <a:pPr marL="914400" lvl="1" indent="-304800" algn="l" rtl="0">
              <a:spcBef>
                <a:spcPts val="0"/>
              </a:spcBef>
              <a:spcAft>
                <a:spcPts val="0"/>
              </a:spcAft>
              <a:buSzPts val="1200"/>
              <a:buChar char="○"/>
            </a:pPr>
            <a:r>
              <a:rPr lang="en"/>
              <a:t>Who we are solving problem(s) for</a:t>
            </a:r>
            <a:endParaRPr/>
          </a:p>
          <a:p>
            <a:pPr marL="914400" lvl="1" indent="-304800" algn="l" rtl="0">
              <a:spcBef>
                <a:spcPts val="0"/>
              </a:spcBef>
              <a:spcAft>
                <a:spcPts val="0"/>
              </a:spcAft>
              <a:buSzPts val="1200"/>
              <a:buChar char="○"/>
            </a:pPr>
            <a:r>
              <a:rPr lang="en"/>
              <a:t>Why now is the right time to build this</a:t>
            </a:r>
            <a:endParaRPr/>
          </a:p>
        </p:txBody>
      </p:sp>
      <p:sp>
        <p:nvSpPr>
          <p:cNvPr id="1238" name="Google Shape;1238;p238"/>
          <p:cNvSpPr txBox="1">
            <a:spLocks noGrp="1"/>
          </p:cNvSpPr>
          <p:nvPr>
            <p:ph type="title"/>
          </p:nvPr>
        </p:nvSpPr>
        <p:spPr>
          <a:xfrm>
            <a:off x="606900" y="538425"/>
            <a:ext cx="7683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oppins"/>
                <a:ea typeface="Poppins"/>
                <a:cs typeface="Poppins"/>
                <a:sym typeface="Poppins"/>
              </a:rPr>
              <a:t>The Product Strategy Formula</a:t>
            </a:r>
            <a:endParaRPr>
              <a:latin typeface="Poppins"/>
              <a:ea typeface="Poppins"/>
              <a:cs typeface="Poppins"/>
              <a:sym typeface="Poppins"/>
            </a:endParaRPr>
          </a:p>
        </p:txBody>
      </p:sp>
      <p:sp>
        <p:nvSpPr>
          <p:cNvPr id="1239" name="Google Shape;1239;p238"/>
          <p:cNvSpPr txBox="1">
            <a:spLocks noGrp="1"/>
          </p:cNvSpPr>
          <p:nvPr>
            <p:ph type="body" idx="4294967295"/>
          </p:nvPr>
        </p:nvSpPr>
        <p:spPr>
          <a:xfrm>
            <a:off x="284750" y="1275388"/>
            <a:ext cx="8597100" cy="400200"/>
          </a:xfrm>
          <a:prstGeom prst="rect">
            <a:avLst/>
          </a:prstGeom>
        </p:spPr>
        <p:txBody>
          <a:bodyPr spcFirstLastPara="1" wrap="square" lIns="91425" tIns="91425" rIns="91425" bIns="91425" anchor="t" anchorCtr="0">
            <a:spAutoFit/>
          </a:bodyPr>
          <a:lstStyle/>
          <a:p>
            <a:pPr marL="0" lvl="0" indent="0" algn="l" rtl="0">
              <a:spcBef>
                <a:spcPts val="0"/>
              </a:spcBef>
              <a:spcAft>
                <a:spcPts val="1000"/>
              </a:spcAft>
              <a:buNone/>
            </a:pPr>
            <a:r>
              <a:rPr lang="en">
                <a:latin typeface="Poppins SemiBold"/>
                <a:ea typeface="Poppins SemiBold"/>
                <a:cs typeface="Poppins SemiBold"/>
                <a:sym typeface="Poppins SemiBold"/>
              </a:rPr>
              <a:t>Product Vision +    </a:t>
            </a:r>
            <a:r>
              <a:rPr lang="en">
                <a:solidFill>
                  <a:schemeClr val="accent4"/>
                </a:solidFill>
                <a:latin typeface="Poppins SemiBold"/>
                <a:ea typeface="Poppins SemiBold"/>
                <a:cs typeface="Poppins SemiBold"/>
                <a:sym typeface="Poppins SemiBold"/>
              </a:rPr>
              <a:t>Insights  + Challenges + Approaches + Accountability  = Product Strategy</a:t>
            </a:r>
            <a:endParaRPr>
              <a:solidFill>
                <a:schemeClr val="accent4"/>
              </a:solidFill>
              <a:latin typeface="Poppins SemiBold"/>
              <a:ea typeface="Poppins SemiBold"/>
              <a:cs typeface="Poppins SemiBold"/>
              <a:sym typeface="Poppins SemiBold"/>
            </a:endParaRPr>
          </a:p>
        </p:txBody>
      </p:sp>
      <p:sp>
        <p:nvSpPr>
          <p:cNvPr id="1240" name="Google Shape;1240;p238"/>
          <p:cNvSpPr txBox="1"/>
          <p:nvPr/>
        </p:nvSpPr>
        <p:spPr>
          <a:xfrm>
            <a:off x="5257250" y="2199526"/>
            <a:ext cx="3518100" cy="1371900"/>
          </a:xfrm>
          <a:prstGeom prst="rect">
            <a:avLst/>
          </a:prstGeom>
          <a:solidFill>
            <a:schemeClr val="accent5"/>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p:txBody>
      </p:sp>
      <p:sp>
        <p:nvSpPr>
          <p:cNvPr id="1241" name="Google Shape;1241;p238"/>
          <p:cNvSpPr txBox="1">
            <a:spLocks noGrp="1"/>
          </p:cNvSpPr>
          <p:nvPr>
            <p:ph type="body" idx="4294967295"/>
          </p:nvPr>
        </p:nvSpPr>
        <p:spPr>
          <a:xfrm>
            <a:off x="5435250" y="2347425"/>
            <a:ext cx="3014100" cy="9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Poppins SemiBold"/>
                <a:ea typeface="Poppins SemiBold"/>
                <a:cs typeface="Poppins SemiBold"/>
                <a:sym typeface="Poppins SemiBold"/>
              </a:rPr>
              <a:t>A Real Analogy </a:t>
            </a:r>
            <a:endParaRPr sz="1000">
              <a:latin typeface="Poppins SemiBold"/>
              <a:ea typeface="Poppins SemiBold"/>
              <a:cs typeface="Poppins SemiBold"/>
              <a:sym typeface="Poppins SemiBold"/>
            </a:endParaRPr>
          </a:p>
          <a:p>
            <a:pPr marL="0" lvl="0" indent="0" algn="l" rtl="0">
              <a:spcBef>
                <a:spcPts val="1000"/>
              </a:spcBef>
              <a:spcAft>
                <a:spcPts val="1000"/>
              </a:spcAft>
              <a:buNone/>
            </a:pPr>
            <a:r>
              <a:rPr lang="en" sz="1000"/>
              <a:t>I want to live a long, full, and healthy life where I am able to spend plenty of quality time with family and friends.</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239"/>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Vision</a:t>
            </a:r>
            <a:endParaRPr/>
          </a:p>
        </p:txBody>
      </p:sp>
      <p:sp>
        <p:nvSpPr>
          <p:cNvPr id="1247" name="Google Shape;1247;p239"/>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248" name="Google Shape;1248;p239"/>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sp>
        <p:nvSpPr>
          <p:cNvPr id="1249" name="Google Shape;1249;p239"/>
          <p:cNvSpPr/>
          <p:nvPr/>
        </p:nvSpPr>
        <p:spPr>
          <a:xfrm>
            <a:off x="7575" y="0"/>
            <a:ext cx="22398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50" name="Google Shape;1250;p239"/>
          <p:cNvGraphicFramePr/>
          <p:nvPr/>
        </p:nvGraphicFramePr>
        <p:xfrm>
          <a:off x="203050" y="386414"/>
          <a:ext cx="3000000" cy="3000000"/>
        </p:xfrm>
        <a:graphic>
          <a:graphicData uri="http://schemas.openxmlformats.org/drawingml/2006/table">
            <a:tbl>
              <a:tblPr>
                <a:noFill/>
                <a:tableStyleId>{D91C134B-A021-4CBE-BF02-2DB61F700E46}</a:tableStyleId>
              </a:tblPr>
              <a:tblGrid>
                <a:gridCol w="565750">
                  <a:extLst>
                    <a:ext uri="{9D8B030D-6E8A-4147-A177-3AD203B41FA5}">
                      <a16:colId xmlns:a16="http://schemas.microsoft.com/office/drawing/2014/main" val="20000"/>
                    </a:ext>
                  </a:extLst>
                </a:gridCol>
                <a:gridCol w="581625">
                  <a:extLst>
                    <a:ext uri="{9D8B030D-6E8A-4147-A177-3AD203B41FA5}">
                      <a16:colId xmlns:a16="http://schemas.microsoft.com/office/drawing/2014/main" val="20001"/>
                    </a:ext>
                  </a:extLst>
                </a:gridCol>
                <a:gridCol w="739825">
                  <a:extLst>
                    <a:ext uri="{9D8B030D-6E8A-4147-A177-3AD203B41FA5}">
                      <a16:colId xmlns:a16="http://schemas.microsoft.com/office/drawing/2014/main" val="20002"/>
                    </a:ext>
                  </a:extLst>
                </a:gridCol>
              </a:tblGrid>
              <a:tr h="495100">
                <a:tc gridSpan="3">
                  <a:txBody>
                    <a:bodyPr/>
                    <a:lstStyle/>
                    <a:p>
                      <a:pPr marL="0" lvl="0" indent="0" algn="l" rtl="0">
                        <a:spcBef>
                          <a:spcPts val="0"/>
                        </a:spcBef>
                        <a:spcAft>
                          <a:spcPts val="0"/>
                        </a:spcAft>
                        <a:buNone/>
                      </a:pPr>
                      <a:endParaRPr sz="15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100">
                <a:tc gridSpan="3">
                  <a:txBody>
                    <a:bodyPr/>
                    <a:lstStyle/>
                    <a:p>
                      <a:pPr marL="0" lvl="0" indent="0" algn="l" rtl="0">
                        <a:spcBef>
                          <a:spcPts val="0"/>
                        </a:spcBef>
                        <a:spcAft>
                          <a:spcPts val="0"/>
                        </a:spcAft>
                        <a:buNone/>
                      </a:pPr>
                      <a:r>
                        <a:rPr lang="en" sz="900">
                          <a:solidFill>
                            <a:schemeClr val="lt1"/>
                          </a:solidFill>
                          <a:latin typeface="Poppins SemiBold"/>
                          <a:ea typeface="Poppins SemiBold"/>
                          <a:cs typeface="Poppins SemiBold"/>
                          <a:sym typeface="Poppins SemiBold"/>
                        </a:rPr>
                        <a:t>Product Strategy Guide</a:t>
                      </a:r>
                      <a:endParaRPr sz="9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8100">
                <a:tc rowSpan="3" gridSpan="3">
                  <a:txBody>
                    <a:bodyPr/>
                    <a:lstStyle/>
                    <a:p>
                      <a:pPr marL="0" lvl="0" indent="0" algn="l" rtl="0">
                        <a:spcBef>
                          <a:spcPts val="0"/>
                        </a:spcBef>
                        <a:spcAft>
                          <a:spcPts val="0"/>
                        </a:spcAft>
                        <a:buNone/>
                      </a:pPr>
                      <a:r>
                        <a:rPr lang="en" sz="1000">
                          <a:solidFill>
                            <a:schemeClr val="lt1"/>
                          </a:solidFill>
                          <a:latin typeface="Lato"/>
                          <a:ea typeface="Lato"/>
                          <a:cs typeface="Lato"/>
                          <a:sym typeface="Lato"/>
                        </a:rPr>
                        <a:t>Use this slide to help you write a clear and concise statement that defines the product's purpose, goals, and intended impact on the market and customers.</a:t>
                      </a:r>
                      <a:endParaRPr sz="1000">
                        <a:solidFill>
                          <a:schemeClr val="lt1"/>
                        </a:solidFill>
                        <a:latin typeface="Lato"/>
                        <a:ea typeface="Lato"/>
                        <a:cs typeface="Lato"/>
                        <a:sym typeface="Lato"/>
                      </a:endParaRPr>
                    </a:p>
                    <a:p>
                      <a:pPr marL="0" lvl="0" indent="0" algn="l" rtl="0">
                        <a:spcBef>
                          <a:spcPts val="0"/>
                        </a:spcBef>
                        <a:spcAft>
                          <a:spcPts val="0"/>
                        </a:spcAft>
                        <a:buNone/>
                      </a:pPr>
                      <a:endParaRPr sz="1000">
                        <a:solidFill>
                          <a:schemeClr val="lt1"/>
                        </a:solidFill>
                        <a:latin typeface="Lato"/>
                        <a:ea typeface="Lato"/>
                        <a:cs typeface="Lato"/>
                        <a:sym typeface="Lato"/>
                      </a:endParaRPr>
                    </a:p>
                    <a:p>
                      <a:pPr marL="0" lvl="0" indent="0" algn="l" rtl="0">
                        <a:spcBef>
                          <a:spcPts val="0"/>
                        </a:spcBef>
                        <a:spcAft>
                          <a:spcPts val="0"/>
                        </a:spcAft>
                        <a:buNone/>
                      </a:pPr>
                      <a:r>
                        <a:rPr lang="en" sz="1000">
                          <a:solidFill>
                            <a:schemeClr val="lt1"/>
                          </a:solidFill>
                          <a:latin typeface="Lato"/>
                          <a:ea typeface="Lato"/>
                          <a:cs typeface="Lato"/>
                          <a:sym typeface="Lato"/>
                        </a:rPr>
                        <a:t>Answer the </a:t>
                      </a:r>
                      <a:r>
                        <a:rPr lang="en" sz="1000" b="1" i="1">
                          <a:solidFill>
                            <a:schemeClr val="lt1"/>
                          </a:solidFill>
                          <a:latin typeface="Lato"/>
                          <a:ea typeface="Lato"/>
                          <a:cs typeface="Lato"/>
                          <a:sym typeface="Lato"/>
                        </a:rPr>
                        <a:t>what, who and why </a:t>
                      </a:r>
                      <a:r>
                        <a:rPr lang="en" sz="1000">
                          <a:solidFill>
                            <a:schemeClr val="lt1"/>
                          </a:solidFill>
                          <a:latin typeface="Lato"/>
                          <a:ea typeface="Lato"/>
                          <a:cs typeface="Lato"/>
                          <a:sym typeface="Lato"/>
                        </a:rPr>
                        <a:t>of your product. </a:t>
                      </a:r>
                      <a:endParaRPr sz="1000">
                        <a:solidFill>
                          <a:schemeClr val="lt1"/>
                        </a:solidFill>
                        <a:latin typeface="Lato"/>
                        <a:ea typeface="Lato"/>
                        <a:cs typeface="Lato"/>
                        <a:sym typeface="Lato"/>
                      </a:endParaRPr>
                    </a:p>
                  </a:txBody>
                  <a:tcPr marL="182875" marR="156925" marT="91425" marB="91425">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10002"/>
                  </a:ext>
                </a:extLst>
              </a:tr>
              <a:tr h="5081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1194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1251" name="Google Shape;1251;p239"/>
          <p:cNvGraphicFramePr/>
          <p:nvPr/>
        </p:nvGraphicFramePr>
        <p:xfrm>
          <a:off x="2600938" y="1493788"/>
          <a:ext cx="3000000" cy="3000000"/>
        </p:xfrm>
        <a:graphic>
          <a:graphicData uri="http://schemas.openxmlformats.org/drawingml/2006/table">
            <a:tbl>
              <a:tblPr>
                <a:noFill/>
                <a:tableStyleId>{D91C134B-A021-4CBE-BF02-2DB61F700E46}</a:tableStyleId>
              </a:tblPr>
              <a:tblGrid>
                <a:gridCol w="801000">
                  <a:extLst>
                    <a:ext uri="{9D8B030D-6E8A-4147-A177-3AD203B41FA5}">
                      <a16:colId xmlns:a16="http://schemas.microsoft.com/office/drawing/2014/main" val="20000"/>
                    </a:ext>
                  </a:extLst>
                </a:gridCol>
                <a:gridCol w="1796825">
                  <a:extLst>
                    <a:ext uri="{9D8B030D-6E8A-4147-A177-3AD203B41FA5}">
                      <a16:colId xmlns:a16="http://schemas.microsoft.com/office/drawing/2014/main" val="20001"/>
                    </a:ext>
                  </a:extLst>
                </a:gridCol>
                <a:gridCol w="765450">
                  <a:extLst>
                    <a:ext uri="{9D8B030D-6E8A-4147-A177-3AD203B41FA5}">
                      <a16:colId xmlns:a16="http://schemas.microsoft.com/office/drawing/2014/main" val="20002"/>
                    </a:ext>
                  </a:extLst>
                </a:gridCol>
                <a:gridCol w="2579125">
                  <a:extLst>
                    <a:ext uri="{9D8B030D-6E8A-4147-A177-3AD203B41FA5}">
                      <a16:colId xmlns:a16="http://schemas.microsoft.com/office/drawing/2014/main" val="20003"/>
                    </a:ext>
                  </a:extLst>
                </a:gridCol>
              </a:tblGrid>
              <a:tr h="44755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For</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gridSpan="3">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(Target customer)</a:t>
                      </a:r>
                      <a:endParaRPr sz="1000" i="1">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43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Who</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gridSpan="3">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(Statement of need or opportunity) </a:t>
                      </a:r>
                      <a:r>
                        <a:rPr lang="en" sz="1000">
                          <a:solidFill>
                            <a:srgbClr val="3C4856"/>
                          </a:solidFill>
                          <a:latin typeface="Lato"/>
                          <a:ea typeface="Lato"/>
                          <a:cs typeface="Lato"/>
                          <a:sym typeface="Lato"/>
                        </a:rPr>
                        <a:t>What problem are we solving?</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324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The</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(Product name) </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is a</a:t>
                      </a:r>
                      <a:endParaRPr sz="1000" b="1">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(product category)</a:t>
                      </a:r>
                      <a:endParaRPr sz="1000" i="1">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500100">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That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gridSpan="3">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(Key benefit, reason to buy)</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54862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Unlike</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gridSpan="3">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(Primary competitive alternative)</a:t>
                      </a:r>
                      <a:endParaRPr sz="1000" i="1">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162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Our Product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gridSpan="3">
                  <a:txBody>
                    <a:bodyPr/>
                    <a:lstStyle/>
                    <a:p>
                      <a:pPr marL="0" marR="55148" lvl="0" indent="0" algn="l" rtl="0">
                        <a:spcBef>
                          <a:spcPts val="0"/>
                        </a:spcBef>
                        <a:spcAft>
                          <a:spcPts val="0"/>
                        </a:spcAft>
                        <a:buNone/>
                      </a:pPr>
                      <a:r>
                        <a:rPr lang="en" sz="1000" i="1">
                          <a:solidFill>
                            <a:srgbClr val="3C4856"/>
                          </a:solidFill>
                          <a:latin typeface="Lato"/>
                          <a:ea typeface="Lato"/>
                          <a:cs typeface="Lato"/>
                          <a:sym typeface="Lato"/>
                        </a:rPr>
                        <a:t>(Statement of primary differentiation)</a:t>
                      </a:r>
                      <a:endParaRPr sz="1000" i="1">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
        <p:nvSpPr>
          <p:cNvPr id="1252" name="Google Shape;1252;p239"/>
          <p:cNvSpPr/>
          <p:nvPr/>
        </p:nvSpPr>
        <p:spPr>
          <a:xfrm>
            <a:off x="203050" y="225150"/>
            <a:ext cx="1170900" cy="299100"/>
          </a:xfrm>
          <a:prstGeom prst="roundRect">
            <a:avLst>
              <a:gd name="adj" fmla="val 13574"/>
            </a:avLst>
          </a:prstGeom>
          <a:solidFill>
            <a:srgbClr val="EBCA8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5A4316"/>
                </a:solidFill>
                <a:latin typeface="Poppins SemiBold"/>
                <a:ea typeface="Poppins SemiBold"/>
                <a:cs typeface="Poppins SemiBold"/>
                <a:sym typeface="Poppins SemiBold"/>
              </a:rPr>
              <a:t>Fill out this page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6"/>
        <p:cNvGrpSpPr/>
        <p:nvPr/>
      </p:nvGrpSpPr>
      <p:grpSpPr>
        <a:xfrm>
          <a:off x="0" y="0"/>
          <a:ext cx="0" cy="0"/>
          <a:chOff x="0" y="0"/>
          <a:chExt cx="0" cy="0"/>
        </a:xfrm>
      </p:grpSpPr>
      <p:sp>
        <p:nvSpPr>
          <p:cNvPr id="1257" name="Google Shape;1257;p240"/>
          <p:cNvSpPr/>
          <p:nvPr/>
        </p:nvSpPr>
        <p:spPr>
          <a:xfrm>
            <a:off x="175850" y="1369875"/>
            <a:ext cx="17529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0"/>
          <p:cNvSpPr/>
          <p:nvPr/>
        </p:nvSpPr>
        <p:spPr>
          <a:xfrm>
            <a:off x="5435260" y="1369863"/>
            <a:ext cx="15846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0"/>
          <p:cNvSpPr/>
          <p:nvPr/>
        </p:nvSpPr>
        <p:spPr>
          <a:xfrm>
            <a:off x="4122045" y="1369863"/>
            <a:ext cx="1314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0"/>
          <p:cNvSpPr/>
          <p:nvPr/>
        </p:nvSpPr>
        <p:spPr>
          <a:xfrm>
            <a:off x="2890850" y="1369863"/>
            <a:ext cx="123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0"/>
          <p:cNvSpPr/>
          <p:nvPr/>
        </p:nvSpPr>
        <p:spPr>
          <a:xfrm>
            <a:off x="1928850" y="1369863"/>
            <a:ext cx="962100" cy="4182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0"/>
          <p:cNvSpPr/>
          <p:nvPr/>
        </p:nvSpPr>
        <p:spPr>
          <a:xfrm>
            <a:off x="7019075" y="1369875"/>
            <a:ext cx="1938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0"/>
          <p:cNvSpPr/>
          <p:nvPr/>
        </p:nvSpPr>
        <p:spPr>
          <a:xfrm>
            <a:off x="181350" y="1790825"/>
            <a:ext cx="8781300" cy="29250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0"/>
          <p:cNvSpPr txBox="1">
            <a:spLocks noGrp="1"/>
          </p:cNvSpPr>
          <p:nvPr>
            <p:ph type="title"/>
          </p:nvPr>
        </p:nvSpPr>
        <p:spPr>
          <a:xfrm>
            <a:off x="607200" y="699293"/>
            <a:ext cx="3936000" cy="53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Product Strategy Formula</a:t>
            </a:r>
            <a:endParaRPr/>
          </a:p>
        </p:txBody>
      </p:sp>
      <p:sp>
        <p:nvSpPr>
          <p:cNvPr id="1265" name="Google Shape;1265;p240"/>
          <p:cNvSpPr txBox="1">
            <a:spLocks noGrp="1"/>
          </p:cNvSpPr>
          <p:nvPr>
            <p:ph type="body" idx="4294967295"/>
          </p:nvPr>
        </p:nvSpPr>
        <p:spPr>
          <a:xfrm>
            <a:off x="284750" y="1378863"/>
            <a:ext cx="8597100" cy="400200"/>
          </a:xfrm>
          <a:prstGeom prst="rect">
            <a:avLst/>
          </a:prstGeom>
        </p:spPr>
        <p:txBody>
          <a:bodyPr spcFirstLastPara="1" wrap="square" lIns="91425" tIns="91425" rIns="91425" bIns="91425" anchor="t" anchorCtr="0">
            <a:spAutoFit/>
          </a:bodyPr>
          <a:lstStyle/>
          <a:p>
            <a:pPr marL="0" lvl="0" indent="0" algn="ctr" rtl="0">
              <a:spcBef>
                <a:spcPts val="0"/>
              </a:spcBef>
              <a:spcAft>
                <a:spcPts val="1000"/>
              </a:spcAft>
              <a:buNone/>
            </a:pPr>
            <a:r>
              <a:rPr lang="en">
                <a:solidFill>
                  <a:schemeClr val="accent4"/>
                </a:solidFill>
                <a:latin typeface="Poppins SemiBold"/>
                <a:ea typeface="Poppins SemiBold"/>
                <a:cs typeface="Poppins SemiBold"/>
                <a:sym typeface="Poppins SemiBold"/>
              </a:rPr>
              <a:t>Product Vision</a:t>
            </a:r>
            <a:r>
              <a:rPr lang="en">
                <a:latin typeface="Poppins SemiBold"/>
                <a:ea typeface="Poppins SemiBold"/>
                <a:cs typeface="Poppins SemiBold"/>
                <a:sym typeface="Poppins SemiBold"/>
              </a:rPr>
              <a:t> + Insights  + </a:t>
            </a:r>
            <a:r>
              <a:rPr lang="en">
                <a:solidFill>
                  <a:schemeClr val="accent4"/>
                </a:solidFill>
                <a:latin typeface="Poppins SemiBold"/>
                <a:ea typeface="Poppins SemiBold"/>
                <a:cs typeface="Poppins SemiBold"/>
                <a:sym typeface="Poppins SemiBold"/>
              </a:rPr>
              <a:t>Challenges + Approaches + Accountability  = Product Strategy</a:t>
            </a:r>
            <a:endParaRPr>
              <a:solidFill>
                <a:schemeClr val="accent4"/>
              </a:solidFill>
              <a:latin typeface="Poppins SemiBold"/>
              <a:ea typeface="Poppins SemiBold"/>
              <a:cs typeface="Poppins SemiBold"/>
              <a:sym typeface="Poppins SemiBold"/>
            </a:endParaRPr>
          </a:p>
        </p:txBody>
      </p:sp>
      <p:sp>
        <p:nvSpPr>
          <p:cNvPr id="1266" name="Google Shape;1266;p240"/>
          <p:cNvSpPr txBox="1">
            <a:spLocks noGrp="1"/>
          </p:cNvSpPr>
          <p:nvPr>
            <p:ph type="body" idx="4294967295"/>
          </p:nvPr>
        </p:nvSpPr>
        <p:spPr>
          <a:xfrm>
            <a:off x="465550" y="2078675"/>
            <a:ext cx="4637400" cy="23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Poppins SemiBold"/>
                <a:ea typeface="Poppins SemiBold"/>
                <a:cs typeface="Poppins SemiBold"/>
                <a:sym typeface="Poppins SemiBold"/>
              </a:rPr>
              <a:t>The LOGIC of your product strategy:</a:t>
            </a:r>
            <a:endParaRPr sz="1200">
              <a:latin typeface="Poppins SemiBold"/>
              <a:ea typeface="Poppins SemiBold"/>
              <a:cs typeface="Poppins SemiBold"/>
              <a:sym typeface="Poppins SemiBold"/>
            </a:endParaRPr>
          </a:p>
          <a:p>
            <a:pPr marL="457200" lvl="0" indent="-304800" algn="l" rtl="0">
              <a:spcBef>
                <a:spcPts val="1000"/>
              </a:spcBef>
              <a:spcAft>
                <a:spcPts val="0"/>
              </a:spcAft>
              <a:buSzPts val="1200"/>
              <a:buChar char="●"/>
            </a:pPr>
            <a:r>
              <a:rPr lang="en" sz="1200"/>
              <a:t>Data, differentiators, similarities about your competitors</a:t>
            </a:r>
            <a:endParaRPr sz="1200"/>
          </a:p>
          <a:p>
            <a:pPr marL="457200" lvl="0" indent="-304800" algn="l" rtl="0">
              <a:spcBef>
                <a:spcPts val="1000"/>
              </a:spcBef>
              <a:spcAft>
                <a:spcPts val="0"/>
              </a:spcAft>
              <a:buSzPts val="1200"/>
              <a:buChar char="●"/>
            </a:pPr>
            <a:r>
              <a:rPr lang="en" sz="1200"/>
              <a:t>The market need (audience, target market, opportunity)</a:t>
            </a:r>
            <a:endParaRPr sz="1200"/>
          </a:p>
          <a:p>
            <a:pPr marL="457200" lvl="0" indent="-304800" algn="l" rtl="0">
              <a:spcBef>
                <a:spcPts val="1000"/>
              </a:spcBef>
              <a:spcAft>
                <a:spcPts val="0"/>
              </a:spcAft>
              <a:buSzPts val="1200"/>
              <a:buChar char="●"/>
            </a:pPr>
            <a:r>
              <a:rPr lang="en" sz="1200"/>
              <a:t>Market trends that are influencing your business</a:t>
            </a:r>
            <a:endParaRPr sz="1200"/>
          </a:p>
          <a:p>
            <a:pPr marL="457200" lvl="0" indent="-304800" algn="l" rtl="0">
              <a:spcBef>
                <a:spcPts val="1000"/>
              </a:spcBef>
              <a:spcAft>
                <a:spcPts val="1000"/>
              </a:spcAft>
              <a:buSzPts val="1200"/>
              <a:buChar char="●"/>
            </a:pPr>
            <a:r>
              <a:rPr lang="en" sz="1200"/>
              <a:t>The target customer - and a few variations of their personas</a:t>
            </a:r>
            <a:endParaRPr sz="1200"/>
          </a:p>
        </p:txBody>
      </p:sp>
      <p:sp>
        <p:nvSpPr>
          <p:cNvPr id="1267" name="Google Shape;1267;p240"/>
          <p:cNvSpPr txBox="1"/>
          <p:nvPr/>
        </p:nvSpPr>
        <p:spPr>
          <a:xfrm>
            <a:off x="5257251" y="2042503"/>
            <a:ext cx="3518100" cy="1632300"/>
          </a:xfrm>
          <a:prstGeom prst="rect">
            <a:avLst/>
          </a:prstGeom>
          <a:solidFill>
            <a:srgbClr val="F5F5F5"/>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p:txBody>
      </p:sp>
      <p:sp>
        <p:nvSpPr>
          <p:cNvPr id="1268" name="Google Shape;1268;p240"/>
          <p:cNvSpPr txBox="1">
            <a:spLocks noGrp="1"/>
          </p:cNvSpPr>
          <p:nvPr>
            <p:ph type="body" idx="4294967295"/>
          </p:nvPr>
        </p:nvSpPr>
        <p:spPr>
          <a:xfrm>
            <a:off x="5257250" y="2308525"/>
            <a:ext cx="3441900" cy="1718700"/>
          </a:xfrm>
          <a:prstGeom prst="rect">
            <a:avLst/>
          </a:prstGeom>
          <a:solidFill>
            <a:srgbClr val="E5E5EB"/>
          </a:solidFill>
          <a:ln>
            <a:noFill/>
          </a:ln>
        </p:spPr>
        <p:txBody>
          <a:bodyPr spcFirstLastPara="1" wrap="square" lIns="182875" tIns="182875" rIns="182875" bIns="91425" anchor="t" anchorCtr="0">
            <a:noAutofit/>
          </a:bodyPr>
          <a:lstStyle/>
          <a:p>
            <a:pPr marL="0" lvl="0" indent="0" algn="l" rtl="0">
              <a:spcBef>
                <a:spcPts val="0"/>
              </a:spcBef>
              <a:spcAft>
                <a:spcPts val="0"/>
              </a:spcAft>
              <a:buNone/>
            </a:pPr>
            <a:r>
              <a:rPr lang="en" sz="1000">
                <a:latin typeface="Poppins SemiBold"/>
                <a:ea typeface="Poppins SemiBold"/>
                <a:cs typeface="Poppins SemiBold"/>
                <a:sym typeface="Poppins SemiBold"/>
              </a:rPr>
              <a:t>A Real Analogy</a:t>
            </a:r>
            <a:r>
              <a:rPr lang="en" sz="1000"/>
              <a:t> </a:t>
            </a:r>
            <a:endParaRPr sz="1000"/>
          </a:p>
          <a:p>
            <a:pPr marL="0" lvl="0" indent="0" algn="l" rtl="0">
              <a:spcBef>
                <a:spcPts val="1000"/>
              </a:spcBef>
              <a:spcAft>
                <a:spcPts val="1000"/>
              </a:spcAft>
              <a:buNone/>
            </a:pPr>
            <a:r>
              <a:rPr lang="en" sz="1000"/>
              <a:t>I have noticed that others my age are starting to have health issues, while others are in the best shape of their lives. Recent studies have shown that only 12% of Americans are considered healthy and I want to take action to change my life so I can reach the vision for my future.</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241"/>
          <p:cNvSpPr txBox="1">
            <a:spLocks noGrp="1"/>
          </p:cNvSpPr>
          <p:nvPr>
            <p:ph type="title"/>
          </p:nvPr>
        </p:nvSpPr>
        <p:spPr>
          <a:xfrm>
            <a:off x="2600943" y="684025"/>
            <a:ext cx="5818800" cy="42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Insights</a:t>
            </a:r>
            <a:endParaRPr/>
          </a:p>
        </p:txBody>
      </p:sp>
      <p:sp>
        <p:nvSpPr>
          <p:cNvPr id="1274" name="Google Shape;1274;p241"/>
          <p:cNvSpPr txBox="1">
            <a:spLocks noGrp="1"/>
          </p:cNvSpPr>
          <p:nvPr>
            <p:ph type="title" idx="2"/>
          </p:nvPr>
        </p:nvSpPr>
        <p:spPr>
          <a:xfrm>
            <a:off x="5253575" y="421575"/>
            <a:ext cx="3289800" cy="299100"/>
          </a:xfrm>
          <a:prstGeom prst="rect">
            <a:avLst/>
          </a:prstGeom>
        </p:spPr>
        <p:txBody>
          <a:bodyPr spcFirstLastPara="1" wrap="square" lIns="91425" tIns="91425" rIns="91425" bIns="45700" anchor="b" anchorCtr="0">
            <a:noAutofit/>
          </a:bodyPr>
          <a:lstStyle/>
          <a:p>
            <a:pPr marL="0" lvl="0" indent="0" algn="r" rtl="0">
              <a:spcBef>
                <a:spcPts val="0"/>
              </a:spcBef>
              <a:spcAft>
                <a:spcPts val="0"/>
              </a:spcAft>
              <a:buNone/>
            </a:pPr>
            <a:r>
              <a:rPr lang="en"/>
              <a:t>Product name</a:t>
            </a:r>
            <a:endParaRPr/>
          </a:p>
        </p:txBody>
      </p:sp>
      <p:sp>
        <p:nvSpPr>
          <p:cNvPr id="1275" name="Google Shape;1275;p241"/>
          <p:cNvSpPr txBox="1">
            <a:spLocks noGrp="1"/>
          </p:cNvSpPr>
          <p:nvPr>
            <p:ph type="title" idx="3"/>
          </p:nvPr>
        </p:nvSpPr>
        <p:spPr>
          <a:xfrm>
            <a:off x="2600943" y="436275"/>
            <a:ext cx="1955100" cy="2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Product Strategy Template</a:t>
            </a:r>
            <a:endParaRPr/>
          </a:p>
        </p:txBody>
      </p:sp>
      <p:sp>
        <p:nvSpPr>
          <p:cNvPr id="1276" name="Google Shape;1276;p241"/>
          <p:cNvSpPr/>
          <p:nvPr/>
        </p:nvSpPr>
        <p:spPr>
          <a:xfrm>
            <a:off x="7575" y="0"/>
            <a:ext cx="2239800" cy="514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277" name="Google Shape;1277;p241"/>
          <p:cNvGraphicFramePr/>
          <p:nvPr/>
        </p:nvGraphicFramePr>
        <p:xfrm>
          <a:off x="203050" y="386414"/>
          <a:ext cx="1887200" cy="3154250"/>
        </p:xfrm>
        <a:graphic>
          <a:graphicData uri="http://schemas.openxmlformats.org/drawingml/2006/table">
            <a:tbl>
              <a:tblPr>
                <a:noFill/>
                <a:tableStyleId>{D91C134B-A021-4CBE-BF02-2DB61F700E46}</a:tableStyleId>
              </a:tblPr>
              <a:tblGrid>
                <a:gridCol w="565750">
                  <a:extLst>
                    <a:ext uri="{9D8B030D-6E8A-4147-A177-3AD203B41FA5}">
                      <a16:colId xmlns:a16="http://schemas.microsoft.com/office/drawing/2014/main" val="20000"/>
                    </a:ext>
                  </a:extLst>
                </a:gridCol>
                <a:gridCol w="581625">
                  <a:extLst>
                    <a:ext uri="{9D8B030D-6E8A-4147-A177-3AD203B41FA5}">
                      <a16:colId xmlns:a16="http://schemas.microsoft.com/office/drawing/2014/main" val="20001"/>
                    </a:ext>
                  </a:extLst>
                </a:gridCol>
                <a:gridCol w="739825">
                  <a:extLst>
                    <a:ext uri="{9D8B030D-6E8A-4147-A177-3AD203B41FA5}">
                      <a16:colId xmlns:a16="http://schemas.microsoft.com/office/drawing/2014/main" val="20002"/>
                    </a:ext>
                  </a:extLst>
                </a:gridCol>
              </a:tblGrid>
              <a:tr h="495100">
                <a:tc gridSpan="3">
                  <a:txBody>
                    <a:bodyPr/>
                    <a:lstStyle/>
                    <a:p>
                      <a:pPr marL="0" lvl="0" indent="0" algn="l" rtl="0">
                        <a:spcBef>
                          <a:spcPts val="0"/>
                        </a:spcBef>
                        <a:spcAft>
                          <a:spcPts val="0"/>
                        </a:spcAft>
                        <a:buNone/>
                      </a:pPr>
                      <a:endParaRPr sz="15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5100">
                <a:tc gridSpan="3">
                  <a:txBody>
                    <a:bodyPr/>
                    <a:lstStyle/>
                    <a:p>
                      <a:pPr marL="0" lvl="0" indent="0" algn="l" rtl="0">
                        <a:spcBef>
                          <a:spcPts val="0"/>
                        </a:spcBef>
                        <a:spcAft>
                          <a:spcPts val="0"/>
                        </a:spcAft>
                        <a:buNone/>
                      </a:pPr>
                      <a:r>
                        <a:rPr lang="en" sz="900">
                          <a:solidFill>
                            <a:schemeClr val="lt1"/>
                          </a:solidFill>
                          <a:latin typeface="Poppins SemiBold"/>
                          <a:ea typeface="Poppins SemiBold"/>
                          <a:cs typeface="Poppins SemiBold"/>
                          <a:sym typeface="Poppins SemiBold"/>
                        </a:rPr>
                        <a:t>Product Strategy Guide</a:t>
                      </a:r>
                      <a:endParaRPr sz="900">
                        <a:solidFill>
                          <a:schemeClr val="lt1"/>
                        </a:solidFill>
                        <a:latin typeface="Poppins SemiBold"/>
                        <a:ea typeface="Poppins SemiBold"/>
                        <a:cs typeface="Poppins SemiBold"/>
                        <a:sym typeface="Poppins SemiBold"/>
                      </a:endParaRPr>
                    </a:p>
                  </a:txBody>
                  <a:tcPr marL="182875" marR="182875" marT="91425" marB="91425" anchor="ctr">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08100">
                <a:tc rowSpan="3" gridSpan="3">
                  <a:txBody>
                    <a:bodyPr/>
                    <a:lstStyle/>
                    <a:p>
                      <a:pPr marL="0" lvl="0" indent="0" algn="l" rtl="0">
                        <a:spcBef>
                          <a:spcPts val="0"/>
                        </a:spcBef>
                        <a:spcAft>
                          <a:spcPts val="0"/>
                        </a:spcAft>
                        <a:buNone/>
                      </a:pPr>
                      <a:r>
                        <a:rPr lang="en" sz="1000">
                          <a:solidFill>
                            <a:schemeClr val="lt1"/>
                          </a:solidFill>
                          <a:latin typeface="Lato"/>
                          <a:ea typeface="Lato"/>
                          <a:cs typeface="Lato"/>
                          <a:sym typeface="Lato"/>
                        </a:rPr>
                        <a:t>Clearly define your insights by documenting your competitive analysis, market insights and trend and lastly defining your target audience. </a:t>
                      </a:r>
                      <a:endParaRPr sz="1000">
                        <a:solidFill>
                          <a:schemeClr val="lt1"/>
                        </a:solidFill>
                        <a:latin typeface="Lato"/>
                        <a:ea typeface="Lato"/>
                        <a:cs typeface="Lato"/>
                        <a:sym typeface="Lato"/>
                      </a:endParaRPr>
                    </a:p>
                    <a:p>
                      <a:pPr marL="0" lvl="0" indent="0" algn="l" rtl="0">
                        <a:spcBef>
                          <a:spcPts val="0"/>
                        </a:spcBef>
                        <a:spcAft>
                          <a:spcPts val="0"/>
                        </a:spcAft>
                        <a:buNone/>
                      </a:pPr>
                      <a:r>
                        <a:rPr lang="en" sz="1000">
                          <a:solidFill>
                            <a:schemeClr val="lt1"/>
                          </a:solidFill>
                          <a:latin typeface="Lato"/>
                          <a:ea typeface="Lato"/>
                          <a:cs typeface="Lato"/>
                          <a:sym typeface="Lato"/>
                        </a:rPr>
                        <a:t> </a:t>
                      </a:r>
                      <a:endParaRPr sz="1000">
                        <a:solidFill>
                          <a:schemeClr val="lt1"/>
                        </a:solidFill>
                        <a:latin typeface="Lato"/>
                        <a:ea typeface="Lato"/>
                        <a:cs typeface="Lato"/>
                        <a:sym typeface="Lato"/>
                      </a:endParaRPr>
                    </a:p>
                    <a:p>
                      <a:pPr marL="0" lvl="0" indent="0" algn="l" rtl="0">
                        <a:spcBef>
                          <a:spcPts val="0"/>
                        </a:spcBef>
                        <a:spcAft>
                          <a:spcPts val="0"/>
                        </a:spcAft>
                        <a:buNone/>
                      </a:pPr>
                      <a:r>
                        <a:rPr lang="en" sz="1000">
                          <a:solidFill>
                            <a:schemeClr val="lt1"/>
                          </a:solidFill>
                          <a:latin typeface="Lato"/>
                          <a:ea typeface="Lato"/>
                          <a:cs typeface="Lato"/>
                          <a:sym typeface="Lato"/>
                        </a:rPr>
                        <a:t>This will  provide the  foundation for creating a product that truly meets the needs of customers.</a:t>
                      </a:r>
                      <a:endParaRPr sz="1000">
                        <a:solidFill>
                          <a:schemeClr val="lt1"/>
                        </a:solidFill>
                        <a:latin typeface="Lato"/>
                        <a:ea typeface="Lato"/>
                        <a:cs typeface="Lato"/>
                        <a:sym typeface="Lato"/>
                      </a:endParaRPr>
                    </a:p>
                    <a:p>
                      <a:pPr marL="0" lvl="0" indent="0" algn="l" rtl="0">
                        <a:spcBef>
                          <a:spcPts val="0"/>
                        </a:spcBef>
                        <a:spcAft>
                          <a:spcPts val="0"/>
                        </a:spcAft>
                        <a:buNone/>
                      </a:pPr>
                      <a:endParaRPr sz="1000">
                        <a:solidFill>
                          <a:schemeClr val="lt1"/>
                        </a:solidFill>
                        <a:latin typeface="Lato"/>
                        <a:ea typeface="Lato"/>
                        <a:cs typeface="Lato"/>
                        <a:sym typeface="Lato"/>
                      </a:endParaRPr>
                    </a:p>
                    <a:p>
                      <a:pPr marL="0" lvl="0" indent="0" algn="l" rtl="0">
                        <a:spcBef>
                          <a:spcPts val="0"/>
                        </a:spcBef>
                        <a:spcAft>
                          <a:spcPts val="0"/>
                        </a:spcAft>
                        <a:buNone/>
                      </a:pPr>
                      <a:endParaRPr sz="1000">
                        <a:solidFill>
                          <a:schemeClr val="lt1"/>
                        </a:solidFill>
                        <a:latin typeface="Lato"/>
                        <a:ea typeface="Lato"/>
                        <a:cs typeface="Lato"/>
                        <a:sym typeface="Lato"/>
                      </a:endParaRPr>
                    </a:p>
                  </a:txBody>
                  <a:tcPr marL="182875" marR="156925" marT="91425" marB="91425">
                    <a:lnL w="9525" cap="flat" cmpd="sng">
                      <a:solidFill>
                        <a:schemeClr val="accent5">
                          <a:alpha val="0"/>
                        </a:schemeClr>
                      </a:solidFill>
                      <a:prstDash val="solid"/>
                      <a:round/>
                      <a:headEnd type="none" w="sm" len="sm"/>
                      <a:tailEnd type="none" w="sm" len="sm"/>
                    </a:lnL>
                    <a:lnR w="9525" cap="flat" cmpd="sng">
                      <a:solidFill>
                        <a:schemeClr val="accent5">
                          <a:alpha val="0"/>
                        </a:schemeClr>
                      </a:solidFill>
                      <a:prstDash val="solid"/>
                      <a:round/>
                      <a:headEnd type="none" w="sm" len="sm"/>
                      <a:tailEnd type="none" w="sm" len="sm"/>
                    </a:lnR>
                    <a:lnT w="9525" cap="flat" cmpd="sng">
                      <a:solidFill>
                        <a:schemeClr val="accent5">
                          <a:alpha val="0"/>
                        </a:schemeClr>
                      </a:solidFill>
                      <a:prstDash val="solid"/>
                      <a:round/>
                      <a:headEnd type="none" w="sm" len="sm"/>
                      <a:tailEnd type="none" w="sm" len="sm"/>
                    </a:lnT>
                    <a:lnB w="9525" cap="flat" cmpd="sng">
                      <a:solidFill>
                        <a:schemeClr val="accent5">
                          <a:alpha val="0"/>
                        </a:schemeClr>
                      </a:solidFill>
                      <a:prstDash val="solid"/>
                      <a:round/>
                      <a:headEnd type="none" w="sm" len="sm"/>
                      <a:tailEnd type="none" w="sm" len="sm"/>
                    </a:lnB>
                    <a:solidFill>
                      <a:schemeClr val="lt2"/>
                    </a:solidFill>
                  </a:tcPr>
                </a:tc>
                <a:tc rowSpan="3" hMerge="1">
                  <a:txBody>
                    <a:bodyPr/>
                    <a:lstStyle/>
                    <a:p>
                      <a:endParaRPr lang="en-US"/>
                    </a:p>
                  </a:txBody>
                  <a:tcPr/>
                </a:tc>
                <a:tc rowSpan="3" hMerge="1">
                  <a:txBody>
                    <a:bodyPr/>
                    <a:lstStyle/>
                    <a:p>
                      <a:endParaRPr lang="en-US"/>
                    </a:p>
                  </a:txBody>
                  <a:tcPr/>
                </a:tc>
                <a:extLst>
                  <a:ext uri="{0D108BD9-81ED-4DB2-BD59-A6C34878D82A}">
                    <a16:rowId xmlns:a16="http://schemas.microsoft.com/office/drawing/2014/main" val="10002"/>
                  </a:ext>
                </a:extLst>
              </a:tr>
              <a:tr h="5081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r h="119400">
                <a:tc gridSpan="3" vMerge="1">
                  <a:txBody>
                    <a:bodyPr/>
                    <a:lstStyle/>
                    <a:p>
                      <a:endParaRPr lang="en-US"/>
                    </a:p>
                  </a:txBody>
                  <a:tcPr/>
                </a:tc>
                <a:tc hMerge="1"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4"/>
                  </a:ext>
                </a:extLst>
              </a:tr>
            </a:tbl>
          </a:graphicData>
        </a:graphic>
      </p:graphicFrame>
      <p:graphicFrame>
        <p:nvGraphicFramePr>
          <p:cNvPr id="1278" name="Google Shape;1278;p241"/>
          <p:cNvGraphicFramePr/>
          <p:nvPr/>
        </p:nvGraphicFramePr>
        <p:xfrm>
          <a:off x="2600938" y="1493788"/>
          <a:ext cx="5942350" cy="3067900"/>
        </p:xfrm>
        <a:graphic>
          <a:graphicData uri="http://schemas.openxmlformats.org/drawingml/2006/table">
            <a:tbl>
              <a:tblPr>
                <a:noFill/>
                <a:tableStyleId>{D91C134B-A021-4CBE-BF02-2DB61F700E46}</a:tableStyleId>
              </a:tblPr>
              <a:tblGrid>
                <a:gridCol w="1266550">
                  <a:extLst>
                    <a:ext uri="{9D8B030D-6E8A-4147-A177-3AD203B41FA5}">
                      <a16:colId xmlns:a16="http://schemas.microsoft.com/office/drawing/2014/main" val="20000"/>
                    </a:ext>
                  </a:extLst>
                </a:gridCol>
                <a:gridCol w="4675800">
                  <a:extLst>
                    <a:ext uri="{9D8B030D-6E8A-4147-A177-3AD203B41FA5}">
                      <a16:colId xmlns:a16="http://schemas.microsoft.com/office/drawing/2014/main" val="20001"/>
                    </a:ext>
                  </a:extLst>
                </a:gridCol>
              </a:tblGrid>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Competitors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lnSpc>
                          <a:spcPct val="115000"/>
                        </a:lnSpc>
                        <a:spcBef>
                          <a:spcPts val="0"/>
                        </a:spcBef>
                        <a:spcAft>
                          <a:spcPts val="1000"/>
                        </a:spcAft>
                        <a:buNone/>
                      </a:pPr>
                      <a:r>
                        <a:rPr lang="en" sz="1000">
                          <a:solidFill>
                            <a:schemeClr val="lt2"/>
                          </a:solidFill>
                          <a:latin typeface="Lato"/>
                          <a:ea typeface="Lato"/>
                          <a:cs typeface="Lato"/>
                          <a:sym typeface="Lato"/>
                        </a:rPr>
                        <a:t>Outline the data, differentiators, similarities about your competitors</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alpha val="0"/>
                        </a:schemeClr>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Market Insight</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lnSpc>
                          <a:spcPct val="115000"/>
                        </a:lnSpc>
                        <a:spcBef>
                          <a:spcPts val="0"/>
                        </a:spcBef>
                        <a:spcAft>
                          <a:spcPts val="1000"/>
                        </a:spcAft>
                        <a:buNone/>
                      </a:pPr>
                      <a:r>
                        <a:rPr lang="en" sz="1000">
                          <a:solidFill>
                            <a:schemeClr val="lt2"/>
                          </a:solidFill>
                          <a:latin typeface="Lato"/>
                          <a:ea typeface="Lato"/>
                          <a:cs typeface="Lato"/>
                          <a:sym typeface="Lato"/>
                        </a:rPr>
                        <a:t>Define your audience, target market, and the opportunities</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Market Trends</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5F5F5"/>
                    </a:solidFill>
                  </a:tcPr>
                </a:tc>
                <a:tc>
                  <a:txBody>
                    <a:bodyPr/>
                    <a:lstStyle/>
                    <a:p>
                      <a:pPr marL="0" lvl="0" indent="0" algn="l" rtl="0">
                        <a:lnSpc>
                          <a:spcPct val="115000"/>
                        </a:lnSpc>
                        <a:spcBef>
                          <a:spcPts val="0"/>
                        </a:spcBef>
                        <a:spcAft>
                          <a:spcPts val="0"/>
                        </a:spcAft>
                        <a:buNone/>
                      </a:pPr>
                      <a:r>
                        <a:rPr lang="en" sz="1000">
                          <a:solidFill>
                            <a:schemeClr val="lt2"/>
                          </a:solidFill>
                          <a:latin typeface="Lato"/>
                          <a:ea typeface="Lato"/>
                          <a:cs typeface="Lato"/>
                          <a:sym typeface="Lato"/>
                        </a:rPr>
                        <a:t>Market trends that are influencing your business</a:t>
                      </a:r>
                      <a:endParaRPr sz="1000">
                        <a:solidFill>
                          <a:srgbClr val="3C4856"/>
                        </a:solidFill>
                        <a:latin typeface="Lato"/>
                        <a:ea typeface="Lato"/>
                        <a:cs typeface="Lato"/>
                        <a:sym typeface="Lato"/>
                      </a:endParaRPr>
                    </a:p>
                    <a:p>
                      <a:pPr marL="0" lvl="0" indent="0" algn="l" rtl="0">
                        <a:spcBef>
                          <a:spcPts val="1000"/>
                        </a:spcBef>
                        <a:spcAft>
                          <a:spcPts val="0"/>
                        </a:spcAft>
                        <a:buNone/>
                      </a:pP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766975">
                <a:tc>
                  <a:txBody>
                    <a:bodyPr/>
                    <a:lstStyle/>
                    <a:p>
                      <a:pPr marL="0" lvl="0" indent="0" algn="l" rtl="0">
                        <a:spcBef>
                          <a:spcPts val="0"/>
                        </a:spcBef>
                        <a:spcAft>
                          <a:spcPts val="0"/>
                        </a:spcAft>
                        <a:buNone/>
                      </a:pPr>
                      <a:r>
                        <a:rPr lang="en" sz="1000">
                          <a:solidFill>
                            <a:srgbClr val="3C4856"/>
                          </a:solidFill>
                          <a:latin typeface="Poppins SemiBold"/>
                          <a:ea typeface="Poppins SemiBold"/>
                          <a:cs typeface="Poppins SemiBold"/>
                          <a:sym typeface="Poppins SemiBold"/>
                        </a:rPr>
                        <a:t>Customer Insights </a:t>
                      </a:r>
                      <a:endParaRPr sz="1000">
                        <a:solidFill>
                          <a:srgbClr val="3C4856"/>
                        </a:solidFill>
                        <a:latin typeface="Poppins SemiBold"/>
                        <a:ea typeface="Poppins SemiBold"/>
                        <a:cs typeface="Poppins SemiBold"/>
                        <a:sym typeface="Poppins SemiBold"/>
                      </a:endParaRPr>
                    </a:p>
                  </a:txBody>
                  <a:tcPr marL="91425" marR="91425" marT="91425" marB="91425" anchor="ctr">
                    <a:lnL w="38100" cap="flat" cmpd="sng">
                      <a:solidFill>
                        <a:schemeClr val="lt1">
                          <a:alpha val="0"/>
                        </a:schemeClr>
                      </a:solidFill>
                      <a:prstDash val="solid"/>
                      <a:round/>
                      <a:headEnd type="none" w="sm" len="sm"/>
                      <a:tailEnd type="none" w="sm" len="sm"/>
                    </a:lnL>
                    <a:lnR w="381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solidFill>
                      <a:srgbClr val="F5F5F5"/>
                    </a:solidFill>
                  </a:tcPr>
                </a:tc>
                <a:tc>
                  <a:txBody>
                    <a:bodyPr/>
                    <a:lstStyle/>
                    <a:p>
                      <a:pPr marL="0" lvl="0" indent="0" algn="l" rtl="0">
                        <a:lnSpc>
                          <a:spcPct val="115000"/>
                        </a:lnSpc>
                        <a:spcBef>
                          <a:spcPts val="0"/>
                        </a:spcBef>
                        <a:spcAft>
                          <a:spcPts val="1000"/>
                        </a:spcAft>
                        <a:buNone/>
                      </a:pPr>
                      <a:r>
                        <a:rPr lang="en" sz="1000">
                          <a:solidFill>
                            <a:schemeClr val="lt2"/>
                          </a:solidFill>
                          <a:latin typeface="Lato"/>
                          <a:ea typeface="Lato"/>
                          <a:cs typeface="Lato"/>
                          <a:sym typeface="Lato"/>
                        </a:rPr>
                        <a:t>The target customer - and a few variations of their personas</a:t>
                      </a:r>
                      <a:endParaRPr sz="1000">
                        <a:solidFill>
                          <a:srgbClr val="3C4856"/>
                        </a:solidFill>
                        <a:latin typeface="Lato"/>
                        <a:ea typeface="Lato"/>
                        <a:cs typeface="Lato"/>
                        <a:sym typeface="Lato"/>
                      </a:endParaRPr>
                    </a:p>
                  </a:txBody>
                  <a:tcPr marL="182875" marR="91425" marT="91425" marB="91425" anchor="ctr">
                    <a:lnL w="38100" cap="flat" cmpd="sng">
                      <a:solidFill>
                        <a:schemeClr val="lt1"/>
                      </a:solidFill>
                      <a:prstDash val="solid"/>
                      <a:round/>
                      <a:headEnd type="none" w="sm" len="sm"/>
                      <a:tailEnd type="none" w="sm" len="sm"/>
                    </a:lnL>
                    <a:lnR w="38100" cap="flat" cmpd="sng">
                      <a:solidFill>
                        <a:schemeClr val="lt1">
                          <a:alpha val="0"/>
                        </a:schemeClr>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279" name="Google Shape;1279;p241"/>
          <p:cNvSpPr/>
          <p:nvPr/>
        </p:nvSpPr>
        <p:spPr>
          <a:xfrm>
            <a:off x="203050" y="225150"/>
            <a:ext cx="1170900" cy="299100"/>
          </a:xfrm>
          <a:prstGeom prst="roundRect">
            <a:avLst>
              <a:gd name="adj" fmla="val 13574"/>
            </a:avLst>
          </a:prstGeom>
          <a:solidFill>
            <a:srgbClr val="EBCA8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900">
                <a:solidFill>
                  <a:srgbClr val="5A4316"/>
                </a:solidFill>
                <a:latin typeface="Poppins SemiBold"/>
                <a:ea typeface="Poppins SemiBold"/>
                <a:cs typeface="Poppins SemiBold"/>
                <a:sym typeface="Poppins SemiBold"/>
              </a:rPr>
              <a:t>Fill out this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sp>
        <p:nvSpPr>
          <p:cNvPr id="1284" name="Google Shape;1284;p242"/>
          <p:cNvSpPr/>
          <p:nvPr/>
        </p:nvSpPr>
        <p:spPr>
          <a:xfrm>
            <a:off x="175850" y="1778275"/>
            <a:ext cx="8781300" cy="29250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42"/>
          <p:cNvSpPr txBox="1">
            <a:spLocks noGrp="1"/>
          </p:cNvSpPr>
          <p:nvPr>
            <p:ph type="body" idx="4294967295"/>
          </p:nvPr>
        </p:nvSpPr>
        <p:spPr>
          <a:xfrm>
            <a:off x="465550" y="2078700"/>
            <a:ext cx="4509900" cy="23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Poppins SemiBold"/>
                <a:ea typeface="Poppins SemiBold"/>
                <a:cs typeface="Poppins SemiBold"/>
                <a:sym typeface="Poppins SemiBold"/>
              </a:rPr>
              <a:t>The ROADBLOCKS of your product strategy:</a:t>
            </a:r>
            <a:endParaRPr sz="1200">
              <a:latin typeface="Poppins SemiBold"/>
              <a:ea typeface="Poppins SemiBold"/>
              <a:cs typeface="Poppins SemiBold"/>
              <a:sym typeface="Poppins SemiBold"/>
            </a:endParaRPr>
          </a:p>
          <a:p>
            <a:pPr marL="457200" lvl="0" indent="-304800" algn="l" rtl="0">
              <a:spcBef>
                <a:spcPts val="1000"/>
              </a:spcBef>
              <a:spcAft>
                <a:spcPts val="0"/>
              </a:spcAft>
              <a:buSzPts val="1200"/>
              <a:buChar char="●"/>
            </a:pPr>
            <a:r>
              <a:rPr lang="en" sz="1200"/>
              <a:t>Technology hurdles we anticipate</a:t>
            </a:r>
            <a:endParaRPr sz="1200"/>
          </a:p>
          <a:p>
            <a:pPr marL="457200" lvl="0" indent="-304800" algn="l" rtl="0">
              <a:spcBef>
                <a:spcPts val="1000"/>
              </a:spcBef>
              <a:spcAft>
                <a:spcPts val="0"/>
              </a:spcAft>
              <a:buSzPts val="1200"/>
              <a:buChar char="●"/>
            </a:pPr>
            <a:r>
              <a:rPr lang="en" sz="1200"/>
              <a:t>The customer pain points that we will face, include emotional and psychological challenges that will come with the product</a:t>
            </a:r>
            <a:endParaRPr sz="1200"/>
          </a:p>
          <a:p>
            <a:pPr marL="457200" lvl="0" indent="-304800" algn="l" rtl="0">
              <a:spcBef>
                <a:spcPts val="1000"/>
              </a:spcBef>
              <a:spcAft>
                <a:spcPts val="0"/>
              </a:spcAft>
              <a:buSzPts val="1200"/>
              <a:buChar char="●"/>
            </a:pPr>
            <a:r>
              <a:rPr lang="en" sz="1200"/>
              <a:t>Go to market challenges or risks</a:t>
            </a:r>
            <a:endParaRPr sz="1200"/>
          </a:p>
          <a:p>
            <a:pPr marL="457200" lvl="0" indent="-304800" algn="l" rtl="0">
              <a:spcBef>
                <a:spcPts val="1000"/>
              </a:spcBef>
              <a:spcAft>
                <a:spcPts val="1000"/>
              </a:spcAft>
              <a:buSzPts val="1200"/>
              <a:buChar char="●"/>
            </a:pPr>
            <a:r>
              <a:rPr lang="en" sz="1200"/>
              <a:t>Legal/regulatory requirements will we mitigate</a:t>
            </a:r>
            <a:endParaRPr sz="1200"/>
          </a:p>
        </p:txBody>
      </p:sp>
      <p:sp>
        <p:nvSpPr>
          <p:cNvPr id="1286" name="Google Shape;1286;p242"/>
          <p:cNvSpPr/>
          <p:nvPr/>
        </p:nvSpPr>
        <p:spPr>
          <a:xfrm>
            <a:off x="1928850" y="1369888"/>
            <a:ext cx="9621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2"/>
          <p:cNvSpPr/>
          <p:nvPr/>
        </p:nvSpPr>
        <p:spPr>
          <a:xfrm>
            <a:off x="175850" y="1369900"/>
            <a:ext cx="17529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2"/>
          <p:cNvSpPr/>
          <p:nvPr/>
        </p:nvSpPr>
        <p:spPr>
          <a:xfrm>
            <a:off x="5435260" y="1369888"/>
            <a:ext cx="15846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2"/>
          <p:cNvSpPr/>
          <p:nvPr/>
        </p:nvSpPr>
        <p:spPr>
          <a:xfrm>
            <a:off x="4122045" y="1369888"/>
            <a:ext cx="1314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2"/>
          <p:cNvSpPr/>
          <p:nvPr/>
        </p:nvSpPr>
        <p:spPr>
          <a:xfrm>
            <a:off x="2890850" y="1369888"/>
            <a:ext cx="1232100" cy="418200"/>
          </a:xfrm>
          <a:prstGeom prst="rect">
            <a:avLst/>
          </a:pr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2"/>
          <p:cNvSpPr/>
          <p:nvPr/>
        </p:nvSpPr>
        <p:spPr>
          <a:xfrm>
            <a:off x="7019075" y="1369900"/>
            <a:ext cx="1938000" cy="418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2"/>
          <p:cNvSpPr txBox="1">
            <a:spLocks noGrp="1"/>
          </p:cNvSpPr>
          <p:nvPr>
            <p:ph type="title"/>
          </p:nvPr>
        </p:nvSpPr>
        <p:spPr>
          <a:xfrm>
            <a:off x="607200" y="685073"/>
            <a:ext cx="3936000" cy="3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Product Strategy Formula</a:t>
            </a:r>
            <a:endParaRPr/>
          </a:p>
        </p:txBody>
      </p:sp>
      <p:sp>
        <p:nvSpPr>
          <p:cNvPr id="1293" name="Google Shape;1293;p242"/>
          <p:cNvSpPr txBox="1">
            <a:spLocks noGrp="1"/>
          </p:cNvSpPr>
          <p:nvPr>
            <p:ph type="body" idx="4294967295"/>
          </p:nvPr>
        </p:nvSpPr>
        <p:spPr>
          <a:xfrm>
            <a:off x="284750" y="1378888"/>
            <a:ext cx="8597100" cy="400200"/>
          </a:xfrm>
          <a:prstGeom prst="rect">
            <a:avLst/>
          </a:prstGeom>
        </p:spPr>
        <p:txBody>
          <a:bodyPr spcFirstLastPara="1" wrap="square" lIns="91425" tIns="91425" rIns="91425" bIns="91425" anchor="t" anchorCtr="0">
            <a:spAutoFit/>
          </a:bodyPr>
          <a:lstStyle/>
          <a:p>
            <a:pPr marL="0" lvl="0" indent="0" algn="ctr" rtl="0">
              <a:spcBef>
                <a:spcPts val="0"/>
              </a:spcBef>
              <a:spcAft>
                <a:spcPts val="1000"/>
              </a:spcAft>
              <a:buNone/>
            </a:pPr>
            <a:r>
              <a:rPr lang="en">
                <a:solidFill>
                  <a:schemeClr val="accent4"/>
                </a:solidFill>
                <a:latin typeface="Poppins SemiBold"/>
                <a:ea typeface="Poppins SemiBold"/>
                <a:cs typeface="Poppins SemiBold"/>
                <a:sym typeface="Poppins SemiBold"/>
              </a:rPr>
              <a:t>Product Vision</a:t>
            </a:r>
            <a:r>
              <a:rPr lang="en">
                <a:latin typeface="Poppins SemiBold"/>
                <a:ea typeface="Poppins SemiBold"/>
                <a:cs typeface="Poppins SemiBold"/>
                <a:sym typeface="Poppins SemiBold"/>
              </a:rPr>
              <a:t> </a:t>
            </a:r>
            <a:r>
              <a:rPr lang="en">
                <a:solidFill>
                  <a:schemeClr val="accent4"/>
                </a:solidFill>
                <a:latin typeface="Poppins SemiBold"/>
                <a:ea typeface="Poppins SemiBold"/>
                <a:cs typeface="Poppins SemiBold"/>
                <a:sym typeface="Poppins SemiBold"/>
              </a:rPr>
              <a:t>+ Insights</a:t>
            </a:r>
            <a:r>
              <a:rPr lang="en">
                <a:latin typeface="Poppins SemiBold"/>
                <a:ea typeface="Poppins SemiBold"/>
                <a:cs typeface="Poppins SemiBold"/>
                <a:sym typeface="Poppins SemiBold"/>
              </a:rPr>
              <a:t>  + Challenges +</a:t>
            </a:r>
            <a:r>
              <a:rPr lang="en">
                <a:solidFill>
                  <a:schemeClr val="accent4"/>
                </a:solidFill>
                <a:latin typeface="Poppins SemiBold"/>
                <a:ea typeface="Poppins SemiBold"/>
                <a:cs typeface="Poppins SemiBold"/>
                <a:sym typeface="Poppins SemiBold"/>
              </a:rPr>
              <a:t> Approaches + Accountability  = Product Strategy</a:t>
            </a:r>
            <a:endParaRPr>
              <a:solidFill>
                <a:schemeClr val="accent4"/>
              </a:solidFill>
              <a:latin typeface="Poppins SemiBold"/>
              <a:ea typeface="Poppins SemiBold"/>
              <a:cs typeface="Poppins SemiBold"/>
              <a:sym typeface="Poppins SemiBold"/>
            </a:endParaRPr>
          </a:p>
        </p:txBody>
      </p:sp>
      <p:sp>
        <p:nvSpPr>
          <p:cNvPr id="1294" name="Google Shape;1294;p242"/>
          <p:cNvSpPr txBox="1"/>
          <p:nvPr/>
        </p:nvSpPr>
        <p:spPr>
          <a:xfrm>
            <a:off x="5257251" y="2042528"/>
            <a:ext cx="3518100" cy="1632300"/>
          </a:xfrm>
          <a:prstGeom prst="rect">
            <a:avLst/>
          </a:prstGeom>
          <a:solidFill>
            <a:srgbClr val="F5F5F5"/>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a:p>
            <a:pPr marL="0" lvl="0" indent="0" algn="l" rtl="0">
              <a:lnSpc>
                <a:spcPct val="115000"/>
              </a:lnSpc>
              <a:spcBef>
                <a:spcPts val="0"/>
              </a:spcBef>
              <a:spcAft>
                <a:spcPts val="0"/>
              </a:spcAft>
              <a:buNone/>
            </a:pPr>
            <a:endParaRPr sz="1000">
              <a:solidFill>
                <a:srgbClr val="3C4856"/>
              </a:solidFill>
              <a:latin typeface="Lato"/>
              <a:ea typeface="Lato"/>
              <a:cs typeface="Lato"/>
              <a:sym typeface="Lato"/>
            </a:endParaRPr>
          </a:p>
        </p:txBody>
      </p:sp>
      <p:sp>
        <p:nvSpPr>
          <p:cNvPr id="1295" name="Google Shape;1295;p242"/>
          <p:cNvSpPr txBox="1">
            <a:spLocks noGrp="1"/>
          </p:cNvSpPr>
          <p:nvPr>
            <p:ph type="body" idx="4294967295"/>
          </p:nvPr>
        </p:nvSpPr>
        <p:spPr>
          <a:xfrm>
            <a:off x="5257250" y="2078700"/>
            <a:ext cx="3441900" cy="1800000"/>
          </a:xfrm>
          <a:prstGeom prst="rect">
            <a:avLst/>
          </a:prstGeom>
          <a:solidFill>
            <a:srgbClr val="E5E5EB"/>
          </a:solidFill>
        </p:spPr>
        <p:txBody>
          <a:bodyPr spcFirstLastPara="1" wrap="square" lIns="182875" tIns="182875" rIns="182875" bIns="91425" anchor="t" anchorCtr="0">
            <a:noAutofit/>
          </a:bodyPr>
          <a:lstStyle/>
          <a:p>
            <a:pPr marL="0" lvl="0" indent="0" algn="l" rtl="0">
              <a:spcBef>
                <a:spcPts val="0"/>
              </a:spcBef>
              <a:spcAft>
                <a:spcPts val="0"/>
              </a:spcAft>
              <a:buNone/>
            </a:pPr>
            <a:r>
              <a:rPr lang="en" sz="1000">
                <a:latin typeface="Poppins SemiBold"/>
                <a:ea typeface="Poppins SemiBold"/>
                <a:cs typeface="Poppins SemiBold"/>
                <a:sym typeface="Poppins SemiBold"/>
              </a:rPr>
              <a:t>A Real Analogy </a:t>
            </a:r>
            <a:endParaRPr sz="1000">
              <a:latin typeface="Poppins SemiBold"/>
              <a:ea typeface="Poppins SemiBold"/>
              <a:cs typeface="Poppins SemiBold"/>
              <a:sym typeface="Poppins SemiBold"/>
            </a:endParaRPr>
          </a:p>
          <a:p>
            <a:pPr marL="0" lvl="0" indent="0" algn="l" rtl="0">
              <a:spcBef>
                <a:spcPts val="1000"/>
              </a:spcBef>
              <a:spcAft>
                <a:spcPts val="1000"/>
              </a:spcAft>
              <a:buNone/>
            </a:pPr>
            <a:r>
              <a:rPr lang="en" sz="1000"/>
              <a:t>I anticipate many challenges ahead of me as I work to reach my vision. Those will include my career, aches and pains, motivation, weather, and many more. I will also face struggles around temptations, emotional defeats, and being too busy. </a:t>
            </a:r>
            <a:endParaRPr sz="1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Product Template">
  <a:themeElements>
    <a:clrScheme name="Simple Light">
      <a:dk1>
        <a:srgbClr val="07182C"/>
      </a:dk1>
      <a:lt1>
        <a:srgbClr val="FCFCFC"/>
      </a:lt1>
      <a:dk2>
        <a:srgbClr val="103869"/>
      </a:dk2>
      <a:lt2>
        <a:srgbClr val="0F243E"/>
      </a:lt2>
      <a:accent1>
        <a:srgbClr val="00D3AD"/>
      </a:accent1>
      <a:accent2>
        <a:srgbClr val="18C3D9"/>
      </a:accent2>
      <a:accent3>
        <a:srgbClr val="E46EB5"/>
      </a:accent3>
      <a:accent4>
        <a:srgbClr val="85859F"/>
      </a:accent4>
      <a:accent5>
        <a:srgbClr val="E5E5EB"/>
      </a:accent5>
      <a:accent6>
        <a:srgbClr val="BAF7EC"/>
      </a:accent6>
      <a:hlink>
        <a:srgbClr val="10386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2342</Words>
  <Application>Microsoft Office PowerPoint</Application>
  <PresentationFormat>On-screen Show (16:9)</PresentationFormat>
  <Paragraphs>247</Paragraphs>
  <Slides>27</Slides>
  <Notes>27</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27</vt:i4>
      </vt:variant>
    </vt:vector>
  </HeadingPairs>
  <TitlesOfParts>
    <vt:vector size="38" baseType="lpstr">
      <vt:lpstr>Poppins</vt:lpstr>
      <vt:lpstr>Arial</vt:lpstr>
      <vt:lpstr>Poppins SemiBold</vt:lpstr>
      <vt:lpstr>Lato</vt:lpstr>
      <vt:lpstr>Merriweather Sans</vt:lpstr>
      <vt:lpstr>Merriweather</vt:lpstr>
      <vt:lpstr>Simple Light</vt:lpstr>
      <vt:lpstr>Simple Light</vt:lpstr>
      <vt:lpstr>Simple Light</vt:lpstr>
      <vt:lpstr>Simple Light</vt:lpstr>
      <vt:lpstr>Product Template</vt:lpstr>
      <vt:lpstr>PowerPoint Presentation</vt:lpstr>
      <vt:lpstr>What is included in this template</vt:lpstr>
      <vt:lpstr>What is a Product Strategy Formula?</vt:lpstr>
      <vt:lpstr>The Product  Strategy  Formula</vt:lpstr>
      <vt:lpstr>The Product Strategy Formula</vt:lpstr>
      <vt:lpstr>Product Vision</vt:lpstr>
      <vt:lpstr>The Product Strategy Formula</vt:lpstr>
      <vt:lpstr>Product Insights</vt:lpstr>
      <vt:lpstr>The Product Strategy Formula</vt:lpstr>
      <vt:lpstr>Challenges</vt:lpstr>
      <vt:lpstr>The Product Strategy Formula</vt:lpstr>
      <vt:lpstr>Approaches</vt:lpstr>
      <vt:lpstr>The Product Strategy Formula</vt:lpstr>
      <vt:lpstr>Accountability</vt:lpstr>
      <vt:lpstr>The Product Strategy Formula</vt:lpstr>
      <vt:lpstr>FAQs &amp;  Best Practices</vt:lpstr>
      <vt:lpstr>Nail your product strategy</vt:lpstr>
      <vt:lpstr>Pro Tips to Nail Your Product Strategy </vt:lpstr>
      <vt:lpstr>When your product strategy needs to pivot</vt:lpstr>
      <vt:lpstr>Pro Tips: Pivoting Your Product Strategy</vt:lpstr>
      <vt:lpstr>Product Strategy Sample: Zoom</vt:lpstr>
      <vt:lpstr>Product name</vt:lpstr>
      <vt:lpstr>Product Insights</vt:lpstr>
      <vt:lpstr>Challenges</vt:lpstr>
      <vt:lpstr>Approaches</vt:lpstr>
      <vt:lpstr>Accountability</vt:lpstr>
      <vt:lpstr>More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2</cp:revision>
  <dcterms:modified xsi:type="dcterms:W3CDTF">2025-09-25T18:41:06Z</dcterms:modified>
</cp:coreProperties>
</file>