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 1</c:v>
                </c:pt>
              </c:strCache>
            </c:strRef>
          </c:tx>
          <c:marker>
            <c:symbol val="none"/>
          </c:marker>
          <c:cat>
            <c:numRef>
              <c:f>Sheet1!$A$2:$A$101</c:f>
              <c:numCache>
                <c:formatCode>yyyy\-mm\-dd</c:formatCode>
                <c:ptCount val="100"/>
                <c:pt idx="0">
                  <c:v>44984.0</c:v>
                </c:pt>
                <c:pt idx="1">
                  <c:v>44983.0</c:v>
                </c:pt>
                <c:pt idx="2">
                  <c:v>44982.0</c:v>
                </c:pt>
                <c:pt idx="3">
                  <c:v>44981.0</c:v>
                </c:pt>
                <c:pt idx="4">
                  <c:v>44980.0</c:v>
                </c:pt>
                <c:pt idx="5">
                  <c:v>44979.0</c:v>
                </c:pt>
                <c:pt idx="6">
                  <c:v>44978.0</c:v>
                </c:pt>
                <c:pt idx="7">
                  <c:v>44977.0</c:v>
                </c:pt>
                <c:pt idx="8">
                  <c:v>44976.0</c:v>
                </c:pt>
                <c:pt idx="9">
                  <c:v>44975.0</c:v>
                </c:pt>
                <c:pt idx="10">
                  <c:v>44974.0</c:v>
                </c:pt>
                <c:pt idx="11">
                  <c:v>44973.0</c:v>
                </c:pt>
                <c:pt idx="12">
                  <c:v>44972.0</c:v>
                </c:pt>
                <c:pt idx="13">
                  <c:v>44971.0</c:v>
                </c:pt>
                <c:pt idx="14">
                  <c:v>44970.0</c:v>
                </c:pt>
                <c:pt idx="15">
                  <c:v>44969.0</c:v>
                </c:pt>
                <c:pt idx="16">
                  <c:v>44968.0</c:v>
                </c:pt>
                <c:pt idx="17">
                  <c:v>44967.0</c:v>
                </c:pt>
                <c:pt idx="18">
                  <c:v>44966.0</c:v>
                </c:pt>
                <c:pt idx="19">
                  <c:v>44965.0</c:v>
                </c:pt>
                <c:pt idx="20">
                  <c:v>44964.0</c:v>
                </c:pt>
                <c:pt idx="21">
                  <c:v>44963.0</c:v>
                </c:pt>
                <c:pt idx="22">
                  <c:v>44962.0</c:v>
                </c:pt>
                <c:pt idx="23">
                  <c:v>44961.0</c:v>
                </c:pt>
                <c:pt idx="24">
                  <c:v>44960.0</c:v>
                </c:pt>
                <c:pt idx="25">
                  <c:v>44959.0</c:v>
                </c:pt>
                <c:pt idx="26">
                  <c:v>44958.0</c:v>
                </c:pt>
                <c:pt idx="27">
                  <c:v>44957.0</c:v>
                </c:pt>
                <c:pt idx="28">
                  <c:v>44956.0</c:v>
                </c:pt>
                <c:pt idx="29">
                  <c:v>44955.0</c:v>
                </c:pt>
                <c:pt idx="30">
                  <c:v>44954.0</c:v>
                </c:pt>
                <c:pt idx="31">
                  <c:v>44953.0</c:v>
                </c:pt>
                <c:pt idx="32">
                  <c:v>44952.0</c:v>
                </c:pt>
                <c:pt idx="33">
                  <c:v>44951.0</c:v>
                </c:pt>
                <c:pt idx="34">
                  <c:v>44950.0</c:v>
                </c:pt>
                <c:pt idx="35">
                  <c:v>44949.0</c:v>
                </c:pt>
                <c:pt idx="36">
                  <c:v>44948.0</c:v>
                </c:pt>
                <c:pt idx="37">
                  <c:v>44947.0</c:v>
                </c:pt>
                <c:pt idx="38">
                  <c:v>44946.0</c:v>
                </c:pt>
                <c:pt idx="39">
                  <c:v>44945.0</c:v>
                </c:pt>
                <c:pt idx="40">
                  <c:v>44944.0</c:v>
                </c:pt>
                <c:pt idx="41">
                  <c:v>44943.0</c:v>
                </c:pt>
                <c:pt idx="42">
                  <c:v>44942.0</c:v>
                </c:pt>
                <c:pt idx="43">
                  <c:v>44941.0</c:v>
                </c:pt>
                <c:pt idx="44">
                  <c:v>44940.0</c:v>
                </c:pt>
                <c:pt idx="45">
                  <c:v>44939.0</c:v>
                </c:pt>
                <c:pt idx="46">
                  <c:v>44938.0</c:v>
                </c:pt>
                <c:pt idx="47">
                  <c:v>44937.0</c:v>
                </c:pt>
                <c:pt idx="48">
                  <c:v>44936.0</c:v>
                </c:pt>
                <c:pt idx="49">
                  <c:v>44935.0</c:v>
                </c:pt>
                <c:pt idx="50">
                  <c:v>44934.0</c:v>
                </c:pt>
                <c:pt idx="51">
                  <c:v>44933.0</c:v>
                </c:pt>
                <c:pt idx="52">
                  <c:v>44932.0</c:v>
                </c:pt>
                <c:pt idx="53">
                  <c:v>44931.0</c:v>
                </c:pt>
                <c:pt idx="54">
                  <c:v>44930.0</c:v>
                </c:pt>
                <c:pt idx="55">
                  <c:v>44929.0</c:v>
                </c:pt>
                <c:pt idx="56">
                  <c:v>44928.0</c:v>
                </c:pt>
                <c:pt idx="57">
                  <c:v>44927.0</c:v>
                </c:pt>
                <c:pt idx="58">
                  <c:v>44926.0</c:v>
                </c:pt>
                <c:pt idx="59">
                  <c:v>44925.0</c:v>
                </c:pt>
                <c:pt idx="60">
                  <c:v>44924.0</c:v>
                </c:pt>
                <c:pt idx="61">
                  <c:v>44923.0</c:v>
                </c:pt>
                <c:pt idx="62">
                  <c:v>44922.0</c:v>
                </c:pt>
                <c:pt idx="63">
                  <c:v>44921.0</c:v>
                </c:pt>
                <c:pt idx="64">
                  <c:v>44920.0</c:v>
                </c:pt>
                <c:pt idx="65">
                  <c:v>44919.0</c:v>
                </c:pt>
                <c:pt idx="66">
                  <c:v>44918.0</c:v>
                </c:pt>
                <c:pt idx="67">
                  <c:v>44917.0</c:v>
                </c:pt>
                <c:pt idx="68">
                  <c:v>44916.0</c:v>
                </c:pt>
                <c:pt idx="69">
                  <c:v>44915.0</c:v>
                </c:pt>
                <c:pt idx="70">
                  <c:v>44914.0</c:v>
                </c:pt>
                <c:pt idx="71">
                  <c:v>44913.0</c:v>
                </c:pt>
                <c:pt idx="72">
                  <c:v>44912.0</c:v>
                </c:pt>
                <c:pt idx="73">
                  <c:v>44911.0</c:v>
                </c:pt>
                <c:pt idx="74">
                  <c:v>44910.0</c:v>
                </c:pt>
                <c:pt idx="75">
                  <c:v>44909.0</c:v>
                </c:pt>
                <c:pt idx="76">
                  <c:v>44908.0</c:v>
                </c:pt>
                <c:pt idx="77">
                  <c:v>44907.0</c:v>
                </c:pt>
                <c:pt idx="78">
                  <c:v>44906.0</c:v>
                </c:pt>
                <c:pt idx="79">
                  <c:v>44905.0</c:v>
                </c:pt>
                <c:pt idx="80">
                  <c:v>44904.0</c:v>
                </c:pt>
                <c:pt idx="81">
                  <c:v>44903.0</c:v>
                </c:pt>
                <c:pt idx="82">
                  <c:v>44902.0</c:v>
                </c:pt>
                <c:pt idx="83">
                  <c:v>44901.0</c:v>
                </c:pt>
                <c:pt idx="84">
                  <c:v>44900.0</c:v>
                </c:pt>
                <c:pt idx="85">
                  <c:v>44899.0</c:v>
                </c:pt>
                <c:pt idx="86">
                  <c:v>44898.0</c:v>
                </c:pt>
                <c:pt idx="87">
                  <c:v>44897.0</c:v>
                </c:pt>
                <c:pt idx="88">
                  <c:v>44896.0</c:v>
                </c:pt>
                <c:pt idx="89">
                  <c:v>44895.0</c:v>
                </c:pt>
                <c:pt idx="90">
                  <c:v>44894.0</c:v>
                </c:pt>
                <c:pt idx="91">
                  <c:v>44893.0</c:v>
                </c:pt>
                <c:pt idx="92">
                  <c:v>44892.0</c:v>
                </c:pt>
                <c:pt idx="93">
                  <c:v>44891.0</c:v>
                </c:pt>
                <c:pt idx="94">
                  <c:v>44890.0</c:v>
                </c:pt>
                <c:pt idx="95">
                  <c:v>44889.0</c:v>
                </c:pt>
                <c:pt idx="96">
                  <c:v>44888.0</c:v>
                </c:pt>
                <c:pt idx="97">
                  <c:v>44887.0</c:v>
                </c:pt>
                <c:pt idx="98">
                  <c:v>44886.0</c:v>
                </c:pt>
                <c:pt idx="99">
                  <c:v>44885.0</c:v>
                </c:pt>
              </c:numCache>
            </c:numRef>
          </c:cat>
          <c:val>
            <c:numRef>
              <c:f>Sheet1!$B$2:$B$101</c:f>
              <c:numCache>
                <c:formatCode>General</c:formatCode>
                <c:ptCount val="100"/>
                <c:pt idx="0">
                  <c:v>10.516280748340183</c:v>
                </c:pt>
                <c:pt idx="1">
                  <c:v>10.226294734964045</c:v>
                </c:pt>
                <c:pt idx="2">
                  <c:v>10.38025149916293</c:v>
                </c:pt>
                <c:pt idx="3">
                  <c:v>10.221323529447915</c:v>
                </c:pt>
                <c:pt idx="4">
                  <c:v>7.825373863767785</c:v>
                </c:pt>
                <c:pt idx="5">
                  <c:v>10.288552425737773</c:v>
                </c:pt>
                <c:pt idx="6">
                  <c:v>10.668546835614348</c:v>
                </c:pt>
                <c:pt idx="7">
                  <c:v>10.240142418872322</c:v>
                </c:pt>
                <c:pt idx="8">
                  <c:v>10.076979999630987</c:v>
                </c:pt>
                <c:pt idx="9">
                  <c:v>11.177440968535032</c:v>
                </c:pt>
                <c:pt idx="10">
                  <c:v>8.788300282332308</c:v>
                </c:pt>
                <c:pt idx="11">
                  <c:v>11.009410018128522</c:v>
                </c:pt>
                <c:pt idx="12">
                  <c:v>10.58525080853799</c:v>
                </c:pt>
                <c:pt idx="13">
                  <c:v>10.09447194784335</c:v>
                </c:pt>
                <c:pt idx="14">
                  <c:v>9.100694808914815</c:v>
                </c:pt>
                <c:pt idx="15">
                  <c:v>9.068924137344318</c:v>
                </c:pt>
                <c:pt idx="16">
                  <c:v>10.340793467623538</c:v>
                </c:pt>
                <c:pt idx="17">
                  <c:v>7.962499657889927</c:v>
                </c:pt>
                <c:pt idx="18">
                  <c:v>10.743701542559267</c:v>
                </c:pt>
                <c:pt idx="19">
                  <c:v>9.685017986817584</c:v>
                </c:pt>
                <c:pt idx="20">
                  <c:v>8.736310163725673</c:v>
                </c:pt>
                <c:pt idx="21">
                  <c:v>10.088296123738521</c:v>
                </c:pt>
                <c:pt idx="22">
                  <c:v>9.932356932081312</c:v>
                </c:pt>
                <c:pt idx="23">
                  <c:v>10.864877160012155</c:v>
                </c:pt>
                <c:pt idx="24">
                  <c:v>10.416163547876554</c:v>
                </c:pt>
                <c:pt idx="25">
                  <c:v>9.722433998618376</c:v>
                </c:pt>
                <c:pt idx="26">
                  <c:v>9.904133656323216</c:v>
                </c:pt>
                <c:pt idx="27">
                  <c:v>9.911572942973937</c:v>
                </c:pt>
                <c:pt idx="28">
                  <c:v>9.672311907453174</c:v>
                </c:pt>
                <c:pt idx="29">
                  <c:v>10.961780841018275</c:v>
                </c:pt>
                <c:pt idx="30">
                  <c:v>9.278360189918446</c:v>
                </c:pt>
                <c:pt idx="31">
                  <c:v>8.24109953584543</c:v>
                </c:pt>
                <c:pt idx="32">
                  <c:v>8.467129940049317</c:v>
                </c:pt>
                <c:pt idx="33">
                  <c:v>10.850191251260329</c:v>
                </c:pt>
                <c:pt idx="34">
                  <c:v>10.956292639048435</c:v>
                </c:pt>
                <c:pt idx="35">
                  <c:v>9.841346763296071</c:v>
                </c:pt>
                <c:pt idx="36">
                  <c:v>10.508529168668714</c:v>
                </c:pt>
                <c:pt idx="37">
                  <c:v>8.873304683268444</c:v>
                </c:pt>
                <c:pt idx="38">
                  <c:v>10.170989598668804</c:v>
                </c:pt>
                <c:pt idx="39">
                  <c:v>9.979900863473906</c:v>
                </c:pt>
                <c:pt idx="40">
                  <c:v>10.190281151484124</c:v>
                </c:pt>
                <c:pt idx="41">
                  <c:v>12.093998536326092</c:v>
                </c:pt>
                <c:pt idx="42">
                  <c:v>9.223201159370026</c:v>
                </c:pt>
                <c:pt idx="43">
                  <c:v>9.909604518652609</c:v>
                </c:pt>
                <c:pt idx="44">
                  <c:v>9.451202506595735</c:v>
                </c:pt>
                <c:pt idx="45">
                  <c:v>9.189460473865024</c:v>
                </c:pt>
                <c:pt idx="46">
                  <c:v>10.240323530204325</c:v>
                </c:pt>
                <c:pt idx="47">
                  <c:v>11.020277438012261</c:v>
                </c:pt>
                <c:pt idx="48">
                  <c:v>9.551934851216306</c:v>
                </c:pt>
                <c:pt idx="49">
                  <c:v>11.027463404628467</c:v>
                </c:pt>
                <c:pt idx="50">
                  <c:v>10.301434971053519</c:v>
                </c:pt>
                <c:pt idx="51">
                  <c:v>8.505423713265984</c:v>
                </c:pt>
                <c:pt idx="52">
                  <c:v>8.69867956573281</c:v>
                </c:pt>
                <c:pt idx="53">
                  <c:v>9.912533337753123</c:v>
                </c:pt>
                <c:pt idx="54">
                  <c:v>8.808810929348539</c:v>
                </c:pt>
                <c:pt idx="55">
                  <c:v>9.148137592553296</c:v>
                </c:pt>
                <c:pt idx="56">
                  <c:v>9.259276443884632</c:v>
                </c:pt>
                <c:pt idx="57">
                  <c:v>10.275926574632036</c:v>
                </c:pt>
                <c:pt idx="58">
                  <c:v>10.203219743501261</c:v>
                </c:pt>
                <c:pt idx="59">
                  <c:v>9.07911902372672</c:v>
                </c:pt>
                <c:pt idx="60">
                  <c:v>10.451989168059598</c:v>
                </c:pt>
                <c:pt idx="61">
                  <c:v>10.434727914280762</c:v>
                </c:pt>
                <c:pt idx="62">
                  <c:v>9.413918929540332</c:v>
                </c:pt>
                <c:pt idx="63">
                  <c:v>9.872066954539369</c:v>
                </c:pt>
                <c:pt idx="64">
                  <c:v>11.062372441325552</c:v>
                </c:pt>
                <c:pt idx="65">
                  <c:v>9.735397863323266</c:v>
                </c:pt>
                <c:pt idx="66">
                  <c:v>9.292586104173827</c:v>
                </c:pt>
                <c:pt idx="67">
                  <c:v>9.059772365133206</c:v>
                </c:pt>
                <c:pt idx="68">
                  <c:v>10.473716543882343</c:v>
                </c:pt>
                <c:pt idx="69">
                  <c:v>9.725691410064275</c:v>
                </c:pt>
                <c:pt idx="70">
                  <c:v>9.889328725419883</c:v>
                </c:pt>
                <c:pt idx="71">
                  <c:v>9.578899516605286</c:v>
                </c:pt>
                <c:pt idx="72">
                  <c:v>11.216139783184198</c:v>
                </c:pt>
                <c:pt idx="73">
                  <c:v>11.139957304790318</c:v>
                </c:pt>
                <c:pt idx="74">
                  <c:v>8.75444440851055</c:v>
                </c:pt>
                <c:pt idx="75">
                  <c:v>10.356984429192464</c:v>
                </c:pt>
                <c:pt idx="76">
                  <c:v>10.042983425779063</c:v>
                </c:pt>
                <c:pt idx="77">
                  <c:v>10.206462698917536</c:v>
                </c:pt>
                <c:pt idx="78">
                  <c:v>9.0558905930997</c:v>
                </c:pt>
                <c:pt idx="79">
                  <c:v>10.875126680593512</c:v>
                </c:pt>
                <c:pt idx="80">
                  <c:v>11.783714382184078</c:v>
                </c:pt>
                <c:pt idx="81">
                  <c:v>8.361404593020517</c:v>
                </c:pt>
                <c:pt idx="82">
                  <c:v>10.338263173750516</c:v>
                </c:pt>
                <c:pt idx="83">
                  <c:v>11.329012024182685</c:v>
                </c:pt>
                <c:pt idx="84">
                  <c:v>10.625524474431778</c:v>
                </c:pt>
                <c:pt idx="85">
                  <c:v>9.3725193392746</c:v>
                </c:pt>
                <c:pt idx="86">
                  <c:v>10.30320297494117</c:v>
                </c:pt>
                <c:pt idx="87">
                  <c:v>9.754725311948492</c:v>
                </c:pt>
                <c:pt idx="88">
                  <c:v>10.281297550674058</c:v>
                </c:pt>
                <c:pt idx="89">
                  <c:v>9.899112719584037</c:v>
                </c:pt>
                <c:pt idx="90">
                  <c:v>11.304201059118915</c:v>
                </c:pt>
                <c:pt idx="91">
                  <c:v>10.396067827022687</c:v>
                </c:pt>
                <c:pt idx="92">
                  <c:v>10.240485956613346</c:v>
                </c:pt>
                <c:pt idx="93">
                  <c:v>9.682604143337995</c:v>
                </c:pt>
                <c:pt idx="94">
                  <c:v>11.286022884130514</c:v>
                </c:pt>
                <c:pt idx="95">
                  <c:v>9.097262902548596</c:v>
                </c:pt>
                <c:pt idx="96">
                  <c:v>10.390381350077996</c:v>
                </c:pt>
                <c:pt idx="97">
                  <c:v>10.160603841347328</c:v>
                </c:pt>
                <c:pt idx="98">
                  <c:v>9.946064176421116</c:v>
                </c:pt>
                <c:pt idx="99">
                  <c:v>10.371287292652115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 2</c:v>
                </c:pt>
              </c:strCache>
            </c:strRef>
          </c:tx>
          <c:marker>
            <c:symbol val="none"/>
          </c:marker>
          <c:cat>
            <c:numRef>
              <c:f>Sheet1!$A$2:$A$101</c:f>
              <c:numCache>
                <c:formatCode>yyyy\-mm\-dd</c:formatCode>
                <c:ptCount val="100"/>
                <c:pt idx="0">
                  <c:v>44984.0</c:v>
                </c:pt>
                <c:pt idx="1">
                  <c:v>44983.0</c:v>
                </c:pt>
                <c:pt idx="2">
                  <c:v>44982.0</c:v>
                </c:pt>
                <c:pt idx="3">
                  <c:v>44981.0</c:v>
                </c:pt>
                <c:pt idx="4">
                  <c:v>44980.0</c:v>
                </c:pt>
                <c:pt idx="5">
                  <c:v>44979.0</c:v>
                </c:pt>
                <c:pt idx="6">
                  <c:v>44978.0</c:v>
                </c:pt>
                <c:pt idx="7">
                  <c:v>44977.0</c:v>
                </c:pt>
                <c:pt idx="8">
                  <c:v>44976.0</c:v>
                </c:pt>
                <c:pt idx="9">
                  <c:v>44975.0</c:v>
                </c:pt>
                <c:pt idx="10">
                  <c:v>44974.0</c:v>
                </c:pt>
                <c:pt idx="11">
                  <c:v>44973.0</c:v>
                </c:pt>
                <c:pt idx="12">
                  <c:v>44972.0</c:v>
                </c:pt>
                <c:pt idx="13">
                  <c:v>44971.0</c:v>
                </c:pt>
                <c:pt idx="14">
                  <c:v>44970.0</c:v>
                </c:pt>
                <c:pt idx="15">
                  <c:v>44969.0</c:v>
                </c:pt>
                <c:pt idx="16">
                  <c:v>44968.0</c:v>
                </c:pt>
                <c:pt idx="17">
                  <c:v>44967.0</c:v>
                </c:pt>
                <c:pt idx="18">
                  <c:v>44966.0</c:v>
                </c:pt>
                <c:pt idx="19">
                  <c:v>44965.0</c:v>
                </c:pt>
                <c:pt idx="20">
                  <c:v>44964.0</c:v>
                </c:pt>
                <c:pt idx="21">
                  <c:v>44963.0</c:v>
                </c:pt>
                <c:pt idx="22">
                  <c:v>44962.0</c:v>
                </c:pt>
                <c:pt idx="23">
                  <c:v>44961.0</c:v>
                </c:pt>
                <c:pt idx="24">
                  <c:v>44960.0</c:v>
                </c:pt>
                <c:pt idx="25">
                  <c:v>44959.0</c:v>
                </c:pt>
                <c:pt idx="26">
                  <c:v>44958.0</c:v>
                </c:pt>
                <c:pt idx="27">
                  <c:v>44957.0</c:v>
                </c:pt>
                <c:pt idx="28">
                  <c:v>44956.0</c:v>
                </c:pt>
                <c:pt idx="29">
                  <c:v>44955.0</c:v>
                </c:pt>
                <c:pt idx="30">
                  <c:v>44954.0</c:v>
                </c:pt>
                <c:pt idx="31">
                  <c:v>44953.0</c:v>
                </c:pt>
                <c:pt idx="32">
                  <c:v>44952.0</c:v>
                </c:pt>
                <c:pt idx="33">
                  <c:v>44951.0</c:v>
                </c:pt>
                <c:pt idx="34">
                  <c:v>44950.0</c:v>
                </c:pt>
                <c:pt idx="35">
                  <c:v>44949.0</c:v>
                </c:pt>
                <c:pt idx="36">
                  <c:v>44948.0</c:v>
                </c:pt>
                <c:pt idx="37">
                  <c:v>44947.0</c:v>
                </c:pt>
                <c:pt idx="38">
                  <c:v>44946.0</c:v>
                </c:pt>
                <c:pt idx="39">
                  <c:v>44945.0</c:v>
                </c:pt>
                <c:pt idx="40">
                  <c:v>44944.0</c:v>
                </c:pt>
                <c:pt idx="41">
                  <c:v>44943.0</c:v>
                </c:pt>
                <c:pt idx="42">
                  <c:v>44942.0</c:v>
                </c:pt>
                <c:pt idx="43">
                  <c:v>44941.0</c:v>
                </c:pt>
                <c:pt idx="44">
                  <c:v>44940.0</c:v>
                </c:pt>
                <c:pt idx="45">
                  <c:v>44939.0</c:v>
                </c:pt>
                <c:pt idx="46">
                  <c:v>44938.0</c:v>
                </c:pt>
                <c:pt idx="47">
                  <c:v>44937.0</c:v>
                </c:pt>
                <c:pt idx="48">
                  <c:v>44936.0</c:v>
                </c:pt>
                <c:pt idx="49">
                  <c:v>44935.0</c:v>
                </c:pt>
                <c:pt idx="50">
                  <c:v>44934.0</c:v>
                </c:pt>
                <c:pt idx="51">
                  <c:v>44933.0</c:v>
                </c:pt>
                <c:pt idx="52">
                  <c:v>44932.0</c:v>
                </c:pt>
                <c:pt idx="53">
                  <c:v>44931.0</c:v>
                </c:pt>
                <c:pt idx="54">
                  <c:v>44930.0</c:v>
                </c:pt>
                <c:pt idx="55">
                  <c:v>44929.0</c:v>
                </c:pt>
                <c:pt idx="56">
                  <c:v>44928.0</c:v>
                </c:pt>
                <c:pt idx="57">
                  <c:v>44927.0</c:v>
                </c:pt>
                <c:pt idx="58">
                  <c:v>44926.0</c:v>
                </c:pt>
                <c:pt idx="59">
                  <c:v>44925.0</c:v>
                </c:pt>
                <c:pt idx="60">
                  <c:v>44924.0</c:v>
                </c:pt>
                <c:pt idx="61">
                  <c:v>44923.0</c:v>
                </c:pt>
                <c:pt idx="62">
                  <c:v>44922.0</c:v>
                </c:pt>
                <c:pt idx="63">
                  <c:v>44921.0</c:v>
                </c:pt>
                <c:pt idx="64">
                  <c:v>44920.0</c:v>
                </c:pt>
                <c:pt idx="65">
                  <c:v>44919.0</c:v>
                </c:pt>
                <c:pt idx="66">
                  <c:v>44918.0</c:v>
                </c:pt>
                <c:pt idx="67">
                  <c:v>44917.0</c:v>
                </c:pt>
                <c:pt idx="68">
                  <c:v>44916.0</c:v>
                </c:pt>
                <c:pt idx="69">
                  <c:v>44915.0</c:v>
                </c:pt>
                <c:pt idx="70">
                  <c:v>44914.0</c:v>
                </c:pt>
                <c:pt idx="71">
                  <c:v>44913.0</c:v>
                </c:pt>
                <c:pt idx="72">
                  <c:v>44912.0</c:v>
                </c:pt>
                <c:pt idx="73">
                  <c:v>44911.0</c:v>
                </c:pt>
                <c:pt idx="74">
                  <c:v>44910.0</c:v>
                </c:pt>
                <c:pt idx="75">
                  <c:v>44909.0</c:v>
                </c:pt>
                <c:pt idx="76">
                  <c:v>44908.0</c:v>
                </c:pt>
                <c:pt idx="77">
                  <c:v>44907.0</c:v>
                </c:pt>
                <c:pt idx="78">
                  <c:v>44906.0</c:v>
                </c:pt>
                <c:pt idx="79">
                  <c:v>44905.0</c:v>
                </c:pt>
                <c:pt idx="80">
                  <c:v>44904.0</c:v>
                </c:pt>
                <c:pt idx="81">
                  <c:v>44903.0</c:v>
                </c:pt>
                <c:pt idx="82">
                  <c:v>44902.0</c:v>
                </c:pt>
                <c:pt idx="83">
                  <c:v>44901.0</c:v>
                </c:pt>
                <c:pt idx="84">
                  <c:v>44900.0</c:v>
                </c:pt>
                <c:pt idx="85">
                  <c:v>44899.0</c:v>
                </c:pt>
                <c:pt idx="86">
                  <c:v>44898.0</c:v>
                </c:pt>
                <c:pt idx="87">
                  <c:v>44897.0</c:v>
                </c:pt>
                <c:pt idx="88">
                  <c:v>44896.0</c:v>
                </c:pt>
                <c:pt idx="89">
                  <c:v>44895.0</c:v>
                </c:pt>
                <c:pt idx="90">
                  <c:v>44894.0</c:v>
                </c:pt>
                <c:pt idx="91">
                  <c:v>44893.0</c:v>
                </c:pt>
                <c:pt idx="92">
                  <c:v>44892.0</c:v>
                </c:pt>
                <c:pt idx="93">
                  <c:v>44891.0</c:v>
                </c:pt>
                <c:pt idx="94">
                  <c:v>44890.0</c:v>
                </c:pt>
                <c:pt idx="95">
                  <c:v>44889.0</c:v>
                </c:pt>
                <c:pt idx="96">
                  <c:v>44888.0</c:v>
                </c:pt>
                <c:pt idx="97">
                  <c:v>44887.0</c:v>
                </c:pt>
                <c:pt idx="98">
                  <c:v>44886.0</c:v>
                </c:pt>
                <c:pt idx="99">
                  <c:v>44885.0</c:v>
                </c:pt>
              </c:numCache>
            </c:numRef>
          </c:cat>
          <c:val>
            <c:numRef>
              <c:f>Sheet1!$C$2:$C$101</c:f>
              <c:numCache>
                <c:formatCode>General</c:formatCode>
                <c:ptCount val="100"/>
                <c:pt idx="0">
                  <c:v>4.605150676326358</c:v>
                </c:pt>
                <c:pt idx="1">
                  <c:v>4.906017455637148</c:v>
                </c:pt>
                <c:pt idx="2">
                  <c:v>5.271197083192216</c:v>
                </c:pt>
                <c:pt idx="3">
                  <c:v>5.027432682771858</c:v>
                </c:pt>
                <c:pt idx="4">
                  <c:v>5.3165386237750445</c:v>
                </c:pt>
                <c:pt idx="5">
                  <c:v>4.519815392426551</c:v>
                </c:pt>
                <c:pt idx="6">
                  <c:v>5.540809606670684</c:v>
                </c:pt>
                <c:pt idx="7">
                  <c:v>4.875026442506259</c:v>
                </c:pt>
                <c:pt idx="8">
                  <c:v>5.17318838555515</c:v>
                </c:pt>
                <c:pt idx="9">
                  <c:v>4.231522303632623</c:v>
                </c:pt>
                <c:pt idx="10">
                  <c:v>4.7647620811330995</c:v>
                </c:pt>
                <c:pt idx="11">
                  <c:v>4.39001765901449</c:v>
                </c:pt>
                <c:pt idx="12">
                  <c:v>5.191883997818499</c:v>
                </c:pt>
                <c:pt idx="13">
                  <c:v>8.101976295660759</c:v>
                </c:pt>
                <c:pt idx="14">
                  <c:v>3.687007275259327</c:v>
                </c:pt>
                <c:pt idx="15">
                  <c:v>5.830537760291863</c:v>
                </c:pt>
                <c:pt idx="16">
                  <c:v>5.291768349346138</c:v>
                </c:pt>
                <c:pt idx="17">
                  <c:v>4.723010644024072</c:v>
                </c:pt>
                <c:pt idx="18">
                  <c:v>4.136772945280699</c:v>
                </c:pt>
                <c:pt idx="19">
                  <c:v>4.697396102369935</c:v>
                </c:pt>
                <c:pt idx="20">
                  <c:v>5.51181028501525</c:v>
                </c:pt>
                <c:pt idx="21">
                  <c:v>2.1103265390457824</c:v>
                </c:pt>
                <c:pt idx="22">
                  <c:v>6.9716738338637665</c:v>
                </c:pt>
                <c:pt idx="23">
                  <c:v>5.353709382287441</c:v>
                </c:pt>
                <c:pt idx="24">
                  <c:v>5.077478945497972</c:v>
                </c:pt>
                <c:pt idx="25">
                  <c:v>5.818309658633192</c:v>
                </c:pt>
                <c:pt idx="26">
                  <c:v>5.243548927083235</c:v>
                </c:pt>
                <c:pt idx="27">
                  <c:v>6.009996347010901</c:v>
                </c:pt>
                <c:pt idx="28">
                  <c:v>5.71599085136438</c:v>
                </c:pt>
                <c:pt idx="29">
                  <c:v>3.854811145854884</c:v>
                </c:pt>
                <c:pt idx="30">
                  <c:v>5.8925143496971035</c:v>
                </c:pt>
                <c:pt idx="31">
                  <c:v>5.231444173930288</c:v>
                </c:pt>
                <c:pt idx="32">
                  <c:v>5.93775194587945</c:v>
                </c:pt>
                <c:pt idx="33">
                  <c:v>6.272198571958939</c:v>
                </c:pt>
                <c:pt idx="34">
                  <c:v>4.194424315263096</c:v>
                </c:pt>
                <c:pt idx="35">
                  <c:v>4.922347531932584</c:v>
                </c:pt>
                <c:pt idx="36">
                  <c:v>6.4287168282395575</c:v>
                </c:pt>
                <c:pt idx="37">
                  <c:v>5.320940751570002</c:v>
                </c:pt>
                <c:pt idx="38">
                  <c:v>3.751423525383424</c:v>
                </c:pt>
                <c:pt idx="39">
                  <c:v>6.086352240162996</c:v>
                </c:pt>
                <c:pt idx="40">
                  <c:v>4.2372721978958</c:v>
                </c:pt>
                <c:pt idx="41">
                  <c:v>3.888529632102977</c:v>
                </c:pt>
                <c:pt idx="42">
                  <c:v>3.516294915983021</c:v>
                </c:pt>
                <c:pt idx="43">
                  <c:v>4.535941477335757</c:v>
                </c:pt>
                <c:pt idx="44">
                  <c:v>4.065456157358696</c:v>
                </c:pt>
                <c:pt idx="45">
                  <c:v>4.921665417679062</c:v>
                </c:pt>
                <c:pt idx="46">
                  <c:v>5.893714898421342</c:v>
                </c:pt>
                <c:pt idx="47">
                  <c:v>5.573191804584423</c:v>
                </c:pt>
                <c:pt idx="48">
                  <c:v>6.88509053079307</c:v>
                </c:pt>
                <c:pt idx="49">
                  <c:v>5.71004460818036</c:v>
                </c:pt>
                <c:pt idx="50">
                  <c:v>7.27238166897407</c:v>
                </c:pt>
                <c:pt idx="51">
                  <c:v>4.430140539798629</c:v>
                </c:pt>
                <c:pt idx="52">
                  <c:v>4.919898829619013</c:v>
                </c:pt>
                <c:pt idx="53">
                  <c:v>3.671895683851831</c:v>
                </c:pt>
                <c:pt idx="54">
                  <c:v>4.415381137101118</c:v>
                </c:pt>
                <c:pt idx="55">
                  <c:v>3.611670659127535</c:v>
                </c:pt>
                <c:pt idx="56">
                  <c:v>7.029905330449944</c:v>
                </c:pt>
                <c:pt idx="57">
                  <c:v>6.344249900114819</c:v>
                </c:pt>
                <c:pt idx="58">
                  <c:v>4.444230293354634</c:v>
                </c:pt>
                <c:pt idx="59">
                  <c:v>6.425430265153549</c:v>
                </c:pt>
                <c:pt idx="60">
                  <c:v>5.386335144189279</c:v>
                </c:pt>
                <c:pt idx="61">
                  <c:v>5.356798542290537</c:v>
                </c:pt>
                <c:pt idx="62">
                  <c:v>6.816507832733218</c:v>
                </c:pt>
                <c:pt idx="63">
                  <c:v>5.513270470511319</c:v>
                </c:pt>
                <c:pt idx="64">
                  <c:v>4.4271492117657365</c:v>
                </c:pt>
                <c:pt idx="65">
                  <c:v>5.560012963322356</c:v>
                </c:pt>
                <c:pt idx="66">
                  <c:v>4.821793425150907</c:v>
                </c:pt>
                <c:pt idx="67">
                  <c:v>5.601370708326068</c:v>
                </c:pt>
                <c:pt idx="68">
                  <c:v>5.748082025062463</c:v>
                </c:pt>
                <c:pt idx="69">
                  <c:v>5.815770430470609</c:v>
                </c:pt>
                <c:pt idx="70">
                  <c:v>5.228534796209085</c:v>
                </c:pt>
                <c:pt idx="71">
                  <c:v>3.820388798904188</c:v>
                </c:pt>
                <c:pt idx="72">
                  <c:v>6.023027132817065</c:v>
                </c:pt>
                <c:pt idx="73">
                  <c:v>6.606214575143146</c:v>
                </c:pt>
                <c:pt idx="74">
                  <c:v>4.6650914358942845</c:v>
                </c:pt>
                <c:pt idx="75">
                  <c:v>3.504394068680081</c:v>
                </c:pt>
                <c:pt idx="76">
                  <c:v>4.831655778368385</c:v>
                </c:pt>
                <c:pt idx="77">
                  <c:v>5.361148375013216</c:v>
                </c:pt>
                <c:pt idx="78">
                  <c:v>5.998371622774541</c:v>
                </c:pt>
                <c:pt idx="79">
                  <c:v>3.354666233682569</c:v>
                </c:pt>
                <c:pt idx="80">
                  <c:v>5.381733622742884</c:v>
                </c:pt>
                <c:pt idx="81">
                  <c:v>3.147378923347457</c:v>
                </c:pt>
                <c:pt idx="82">
                  <c:v>4.88215955451633</c:v>
                </c:pt>
                <c:pt idx="83">
                  <c:v>5.516112810550722</c:v>
                </c:pt>
                <c:pt idx="84">
                  <c:v>4.935595358174964</c:v>
                </c:pt>
                <c:pt idx="85">
                  <c:v>3.4414712802381198</c:v>
                </c:pt>
                <c:pt idx="86">
                  <c:v>5.00819601493789</c:v>
                </c:pt>
                <c:pt idx="87">
                  <c:v>4.31417375711056</c:v>
                </c:pt>
                <c:pt idx="88">
                  <c:v>5.7673145745651535</c:v>
                </c:pt>
                <c:pt idx="89">
                  <c:v>5.2237748935415835</c:v>
                </c:pt>
                <c:pt idx="90">
                  <c:v>4.992400600793762</c:v>
                </c:pt>
                <c:pt idx="91">
                  <c:v>3.4311378390130653</c:v>
                </c:pt>
                <c:pt idx="92">
                  <c:v>3.458060450176066</c:v>
                </c:pt>
                <c:pt idx="93">
                  <c:v>7.674299509545687</c:v>
                </c:pt>
                <c:pt idx="94">
                  <c:v>3.0067332849924338</c:v>
                </c:pt>
                <c:pt idx="95">
                  <c:v>5.899688917827582</c:v>
                </c:pt>
                <c:pt idx="96">
                  <c:v>4.607351381319814</c:v>
                </c:pt>
                <c:pt idx="97">
                  <c:v>4.485869164552149</c:v>
                </c:pt>
                <c:pt idx="98">
                  <c:v>4.386765118726501</c:v>
                </c:pt>
                <c:pt idx="99">
                  <c:v>5.2887436908661085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Data 3</c:v>
                </c:pt>
              </c:strCache>
            </c:strRef>
          </c:tx>
          <c:marker>
            <c:symbol val="none"/>
          </c:marker>
          <c:cat>
            <c:numRef>
              <c:f>Sheet1!$A$2:$A$101</c:f>
              <c:numCache>
                <c:formatCode>yyyy\-mm\-dd</c:formatCode>
                <c:ptCount val="100"/>
                <c:pt idx="0">
                  <c:v>44984.0</c:v>
                </c:pt>
                <c:pt idx="1">
                  <c:v>44983.0</c:v>
                </c:pt>
                <c:pt idx="2">
                  <c:v>44982.0</c:v>
                </c:pt>
                <c:pt idx="3">
                  <c:v>44981.0</c:v>
                </c:pt>
                <c:pt idx="4">
                  <c:v>44980.0</c:v>
                </c:pt>
                <c:pt idx="5">
                  <c:v>44979.0</c:v>
                </c:pt>
                <c:pt idx="6">
                  <c:v>44978.0</c:v>
                </c:pt>
                <c:pt idx="7">
                  <c:v>44977.0</c:v>
                </c:pt>
                <c:pt idx="8">
                  <c:v>44976.0</c:v>
                </c:pt>
                <c:pt idx="9">
                  <c:v>44975.0</c:v>
                </c:pt>
                <c:pt idx="10">
                  <c:v>44974.0</c:v>
                </c:pt>
                <c:pt idx="11">
                  <c:v>44973.0</c:v>
                </c:pt>
                <c:pt idx="12">
                  <c:v>44972.0</c:v>
                </c:pt>
                <c:pt idx="13">
                  <c:v>44971.0</c:v>
                </c:pt>
                <c:pt idx="14">
                  <c:v>44970.0</c:v>
                </c:pt>
                <c:pt idx="15">
                  <c:v>44969.0</c:v>
                </c:pt>
                <c:pt idx="16">
                  <c:v>44968.0</c:v>
                </c:pt>
                <c:pt idx="17">
                  <c:v>44967.0</c:v>
                </c:pt>
                <c:pt idx="18">
                  <c:v>44966.0</c:v>
                </c:pt>
                <c:pt idx="19">
                  <c:v>44965.0</c:v>
                </c:pt>
                <c:pt idx="20">
                  <c:v>44964.0</c:v>
                </c:pt>
                <c:pt idx="21">
                  <c:v>44963.0</c:v>
                </c:pt>
                <c:pt idx="22">
                  <c:v>44962.0</c:v>
                </c:pt>
                <c:pt idx="23">
                  <c:v>44961.0</c:v>
                </c:pt>
                <c:pt idx="24">
                  <c:v>44960.0</c:v>
                </c:pt>
                <c:pt idx="25">
                  <c:v>44959.0</c:v>
                </c:pt>
                <c:pt idx="26">
                  <c:v>44958.0</c:v>
                </c:pt>
                <c:pt idx="27">
                  <c:v>44957.0</c:v>
                </c:pt>
                <c:pt idx="28">
                  <c:v>44956.0</c:v>
                </c:pt>
                <c:pt idx="29">
                  <c:v>44955.0</c:v>
                </c:pt>
                <c:pt idx="30">
                  <c:v>44954.0</c:v>
                </c:pt>
                <c:pt idx="31">
                  <c:v>44953.0</c:v>
                </c:pt>
                <c:pt idx="32">
                  <c:v>44952.0</c:v>
                </c:pt>
                <c:pt idx="33">
                  <c:v>44951.0</c:v>
                </c:pt>
                <c:pt idx="34">
                  <c:v>44950.0</c:v>
                </c:pt>
                <c:pt idx="35">
                  <c:v>44949.0</c:v>
                </c:pt>
                <c:pt idx="36">
                  <c:v>44948.0</c:v>
                </c:pt>
                <c:pt idx="37">
                  <c:v>44947.0</c:v>
                </c:pt>
                <c:pt idx="38">
                  <c:v>44946.0</c:v>
                </c:pt>
                <c:pt idx="39">
                  <c:v>44945.0</c:v>
                </c:pt>
                <c:pt idx="40">
                  <c:v>44944.0</c:v>
                </c:pt>
                <c:pt idx="41">
                  <c:v>44943.0</c:v>
                </c:pt>
                <c:pt idx="42">
                  <c:v>44942.0</c:v>
                </c:pt>
                <c:pt idx="43">
                  <c:v>44941.0</c:v>
                </c:pt>
                <c:pt idx="44">
                  <c:v>44940.0</c:v>
                </c:pt>
                <c:pt idx="45">
                  <c:v>44939.0</c:v>
                </c:pt>
                <c:pt idx="46">
                  <c:v>44938.0</c:v>
                </c:pt>
                <c:pt idx="47">
                  <c:v>44937.0</c:v>
                </c:pt>
                <c:pt idx="48">
                  <c:v>44936.0</c:v>
                </c:pt>
                <c:pt idx="49">
                  <c:v>44935.0</c:v>
                </c:pt>
                <c:pt idx="50">
                  <c:v>44934.0</c:v>
                </c:pt>
                <c:pt idx="51">
                  <c:v>44933.0</c:v>
                </c:pt>
                <c:pt idx="52">
                  <c:v>44932.0</c:v>
                </c:pt>
                <c:pt idx="53">
                  <c:v>44931.0</c:v>
                </c:pt>
                <c:pt idx="54">
                  <c:v>44930.0</c:v>
                </c:pt>
                <c:pt idx="55">
                  <c:v>44929.0</c:v>
                </c:pt>
                <c:pt idx="56">
                  <c:v>44928.0</c:v>
                </c:pt>
                <c:pt idx="57">
                  <c:v>44927.0</c:v>
                </c:pt>
                <c:pt idx="58">
                  <c:v>44926.0</c:v>
                </c:pt>
                <c:pt idx="59">
                  <c:v>44925.0</c:v>
                </c:pt>
                <c:pt idx="60">
                  <c:v>44924.0</c:v>
                </c:pt>
                <c:pt idx="61">
                  <c:v>44923.0</c:v>
                </c:pt>
                <c:pt idx="62">
                  <c:v>44922.0</c:v>
                </c:pt>
                <c:pt idx="63">
                  <c:v>44921.0</c:v>
                </c:pt>
                <c:pt idx="64">
                  <c:v>44920.0</c:v>
                </c:pt>
                <c:pt idx="65">
                  <c:v>44919.0</c:v>
                </c:pt>
                <c:pt idx="66">
                  <c:v>44918.0</c:v>
                </c:pt>
                <c:pt idx="67">
                  <c:v>44917.0</c:v>
                </c:pt>
                <c:pt idx="68">
                  <c:v>44916.0</c:v>
                </c:pt>
                <c:pt idx="69">
                  <c:v>44915.0</c:v>
                </c:pt>
                <c:pt idx="70">
                  <c:v>44914.0</c:v>
                </c:pt>
                <c:pt idx="71">
                  <c:v>44913.0</c:v>
                </c:pt>
                <c:pt idx="72">
                  <c:v>44912.0</c:v>
                </c:pt>
                <c:pt idx="73">
                  <c:v>44911.0</c:v>
                </c:pt>
                <c:pt idx="74">
                  <c:v>44910.0</c:v>
                </c:pt>
                <c:pt idx="75">
                  <c:v>44909.0</c:v>
                </c:pt>
                <c:pt idx="76">
                  <c:v>44908.0</c:v>
                </c:pt>
                <c:pt idx="77">
                  <c:v>44907.0</c:v>
                </c:pt>
                <c:pt idx="78">
                  <c:v>44906.0</c:v>
                </c:pt>
                <c:pt idx="79">
                  <c:v>44905.0</c:v>
                </c:pt>
                <c:pt idx="80">
                  <c:v>44904.0</c:v>
                </c:pt>
                <c:pt idx="81">
                  <c:v>44903.0</c:v>
                </c:pt>
                <c:pt idx="82">
                  <c:v>44902.0</c:v>
                </c:pt>
                <c:pt idx="83">
                  <c:v>44901.0</c:v>
                </c:pt>
                <c:pt idx="84">
                  <c:v>44900.0</c:v>
                </c:pt>
                <c:pt idx="85">
                  <c:v>44899.0</c:v>
                </c:pt>
                <c:pt idx="86">
                  <c:v>44898.0</c:v>
                </c:pt>
                <c:pt idx="87">
                  <c:v>44897.0</c:v>
                </c:pt>
                <c:pt idx="88">
                  <c:v>44896.0</c:v>
                </c:pt>
                <c:pt idx="89">
                  <c:v>44895.0</c:v>
                </c:pt>
                <c:pt idx="90">
                  <c:v>44894.0</c:v>
                </c:pt>
                <c:pt idx="91">
                  <c:v>44893.0</c:v>
                </c:pt>
                <c:pt idx="92">
                  <c:v>44892.0</c:v>
                </c:pt>
                <c:pt idx="93">
                  <c:v>44891.0</c:v>
                </c:pt>
                <c:pt idx="94">
                  <c:v>44890.0</c:v>
                </c:pt>
                <c:pt idx="95">
                  <c:v>44889.0</c:v>
                </c:pt>
                <c:pt idx="96">
                  <c:v>44888.0</c:v>
                </c:pt>
                <c:pt idx="97">
                  <c:v>44887.0</c:v>
                </c:pt>
                <c:pt idx="98">
                  <c:v>44886.0</c:v>
                </c:pt>
                <c:pt idx="99">
                  <c:v>44885.0</c:v>
                </c:pt>
              </c:numCache>
            </c:numRef>
          </c:cat>
          <c:val>
            <c:numRef>
              <c:f>Sheet1!$D$2:$D$101</c:f>
              <c:numCache>
                <c:formatCode>General</c:formatCode>
                <c:ptCount val="100"/>
                <c:pt idx="0">
                  <c:v>19.421782955857847</c:v>
                </c:pt>
                <c:pt idx="1">
                  <c:v>21.03043246214765</c:v>
                </c:pt>
                <c:pt idx="2">
                  <c:v>21.704377554548646</c:v>
                </c:pt>
                <c:pt idx="3">
                  <c:v>20.689519696924602</c:v>
                </c:pt>
                <c:pt idx="4">
                  <c:v>19.820135079134495</c:v>
                </c:pt>
                <c:pt idx="5">
                  <c:v>20.13089720170069</c:v>
                </c:pt>
                <c:pt idx="6">
                  <c:v>21.6043725692569</c:v>
                </c:pt>
                <c:pt idx="7">
                  <c:v>18.61856088504924</c:v>
                </c:pt>
                <c:pt idx="8">
                  <c:v>20.0318876805863</c:v>
                </c:pt>
                <c:pt idx="9">
                  <c:v>19.819076669131327</c:v>
                </c:pt>
                <c:pt idx="10">
                  <c:v>21.129868307526664</c:v>
                </c:pt>
                <c:pt idx="11">
                  <c:v>19.427150022531148</c:v>
                </c:pt>
                <c:pt idx="12">
                  <c:v>19.80345268231931</c:v>
                </c:pt>
                <c:pt idx="13">
                  <c:v>18.467540805783802</c:v>
                </c:pt>
                <c:pt idx="14">
                  <c:v>20.298786383902364</c:v>
                </c:pt>
                <c:pt idx="15">
                  <c:v>19.976975834731316</c:v>
                </c:pt>
                <c:pt idx="16">
                  <c:v>19.482021365935854</c:v>
                </c:pt>
                <c:pt idx="17">
                  <c:v>19.490093026565884</c:v>
                </c:pt>
                <c:pt idx="18">
                  <c:v>20.307453920723475</c:v>
                </c:pt>
                <c:pt idx="19">
                  <c:v>19.35221357667795</c:v>
                </c:pt>
                <c:pt idx="20">
                  <c:v>19.131125715461142</c:v>
                </c:pt>
                <c:pt idx="21">
                  <c:v>20.93853981010912</c:v>
                </c:pt>
                <c:pt idx="22">
                  <c:v>21.040935557678477</c:v>
                </c:pt>
                <c:pt idx="23">
                  <c:v>19.541995611362207</c:v>
                </c:pt>
                <c:pt idx="24">
                  <c:v>20.597761980695275</c:v>
                </c:pt>
                <c:pt idx="25">
                  <c:v>18.946271807549152</c:v>
                </c:pt>
                <c:pt idx="26">
                  <c:v>21.69397498140977</c:v>
                </c:pt>
                <c:pt idx="27">
                  <c:v>19.717465714890157</c:v>
                </c:pt>
                <c:pt idx="28">
                  <c:v>21.129284079269084</c:v>
                </c:pt>
                <c:pt idx="29">
                  <c:v>20.60619176930584</c:v>
                </c:pt>
                <c:pt idx="30">
                  <c:v>20.377361901284903</c:v>
                </c:pt>
                <c:pt idx="31">
                  <c:v>22.863964950691823</c:v>
                </c:pt>
                <c:pt idx="32">
                  <c:v>19.2213036034695</c:v>
                </c:pt>
                <c:pt idx="33">
                  <c:v>19.64260048910471</c:v>
                </c:pt>
                <c:pt idx="34">
                  <c:v>19.26782588671934</c:v>
                </c:pt>
                <c:pt idx="35">
                  <c:v>19.416533335895924</c:v>
                </c:pt>
                <c:pt idx="36">
                  <c:v>20.500720374547853</c:v>
                </c:pt>
                <c:pt idx="37">
                  <c:v>18.993154123277858</c:v>
                </c:pt>
                <c:pt idx="38">
                  <c:v>19.4528562308384</c:v>
                </c:pt>
                <c:pt idx="39">
                  <c:v>19.191517533959285</c:v>
                </c:pt>
                <c:pt idx="40">
                  <c:v>20.416637238457554</c:v>
                </c:pt>
                <c:pt idx="41">
                  <c:v>21.431087212254795</c:v>
                </c:pt>
                <c:pt idx="42">
                  <c:v>20.82636875972423</c:v>
                </c:pt>
                <c:pt idx="43">
                  <c:v>20.101213214340323</c:v>
                </c:pt>
                <c:pt idx="44">
                  <c:v>18.952715062178157</c:v>
                </c:pt>
                <c:pt idx="45">
                  <c:v>20.754769193709336</c:v>
                </c:pt>
                <c:pt idx="46">
                  <c:v>19.2775173083566</c:v>
                </c:pt>
                <c:pt idx="47">
                  <c:v>19.60846796548933</c:v>
                </c:pt>
                <c:pt idx="48">
                  <c:v>20.91641519447722</c:v>
                </c:pt>
                <c:pt idx="49">
                  <c:v>19.3311712345552</c:v>
                </c:pt>
                <c:pt idx="50">
                  <c:v>19.856129725903415</c:v>
                </c:pt>
                <c:pt idx="51">
                  <c:v>21.007584751514983</c:v>
                </c:pt>
                <c:pt idx="52">
                  <c:v>19.364849999966218</c:v>
                </c:pt>
                <c:pt idx="53">
                  <c:v>20.90296475209565</c:v>
                </c:pt>
                <c:pt idx="54">
                  <c:v>20.58764199936917</c:v>
                </c:pt>
                <c:pt idx="55">
                  <c:v>20.69928136321119</c:v>
                </c:pt>
                <c:pt idx="56">
                  <c:v>18.571049289412123</c:v>
                </c:pt>
                <c:pt idx="57">
                  <c:v>20.68102380915114</c:v>
                </c:pt>
                <c:pt idx="58">
                  <c:v>19.21777246278968</c:v>
                </c:pt>
                <c:pt idx="59">
                  <c:v>19.353333030213236</c:v>
                </c:pt>
                <c:pt idx="60">
                  <c:v>17.5599645224731</c:v>
                </c:pt>
                <c:pt idx="61">
                  <c:v>18.847560509092954</c:v>
                </c:pt>
                <c:pt idx="62">
                  <c:v>19.841273296339576</c:v>
                </c:pt>
                <c:pt idx="63">
                  <c:v>21.12309627349987</c:v>
                </c:pt>
                <c:pt idx="64">
                  <c:v>19.09654753617307</c:v>
                </c:pt>
                <c:pt idx="65">
                  <c:v>22.160863157132837</c:v>
                </c:pt>
                <c:pt idx="66">
                  <c:v>20.03020609766338</c:v>
                </c:pt>
                <c:pt idx="67">
                  <c:v>20.903091822784617</c:v>
                </c:pt>
                <c:pt idx="68">
                  <c:v>21.824462300077208</c:v>
                </c:pt>
                <c:pt idx="69">
                  <c:v>20.478788402456</c:v>
                </c:pt>
                <c:pt idx="70">
                  <c:v>20.105285829521186</c:v>
                </c:pt>
                <c:pt idx="71">
                  <c:v>18.931644879821285</c:v>
                </c:pt>
                <c:pt idx="72">
                  <c:v>21.339582342901934</c:v>
                </c:pt>
                <c:pt idx="73">
                  <c:v>20.398295845995342</c:v>
                </c:pt>
                <c:pt idx="74">
                  <c:v>19.87577831792195</c:v>
                </c:pt>
                <c:pt idx="75">
                  <c:v>20.092592506355842</c:v>
                </c:pt>
                <c:pt idx="76">
                  <c:v>19.48893357788947</c:v>
                </c:pt>
                <c:pt idx="77">
                  <c:v>18.86040198608341</c:v>
                </c:pt>
                <c:pt idx="78">
                  <c:v>20.557576481442283</c:v>
                </c:pt>
                <c:pt idx="79">
                  <c:v>21.727495444633618</c:v>
                </c:pt>
                <c:pt idx="80">
                  <c:v>18.93011032209396</c:v>
                </c:pt>
                <c:pt idx="81">
                  <c:v>18.840163428051742</c:v>
                </c:pt>
                <c:pt idx="82">
                  <c:v>19.505611545851867</c:v>
                </c:pt>
                <c:pt idx="83">
                  <c:v>19.138908438407057</c:v>
                </c:pt>
                <c:pt idx="84">
                  <c:v>19.38764508999902</c:v>
                </c:pt>
                <c:pt idx="85">
                  <c:v>19.231395816124337</c:v>
                </c:pt>
                <c:pt idx="86">
                  <c:v>20.281904261137427</c:v>
                </c:pt>
                <c:pt idx="87">
                  <c:v>20.07449502337551</c:v>
                </c:pt>
                <c:pt idx="88">
                  <c:v>17.39219034161813</c:v>
                </c:pt>
                <c:pt idx="89">
                  <c:v>21.993280056674614</c:v>
                </c:pt>
                <c:pt idx="90">
                  <c:v>18.418610250909957</c:v>
                </c:pt>
                <c:pt idx="91">
                  <c:v>20.996193510660294</c:v>
                </c:pt>
                <c:pt idx="92">
                  <c:v>20.295400553404864</c:v>
                </c:pt>
                <c:pt idx="93">
                  <c:v>19.503938714442445</c:v>
                </c:pt>
                <c:pt idx="94">
                  <c:v>21.767083022299552</c:v>
                </c:pt>
                <c:pt idx="95">
                  <c:v>19.37763585581567</c:v>
                </c:pt>
                <c:pt idx="96">
                  <c:v>19.172119654469867</c:v>
                </c:pt>
                <c:pt idx="97">
                  <c:v>18.340181926922746</c:v>
                </c:pt>
                <c:pt idx="98">
                  <c:v>19.02503225884487</c:v>
                </c:pt>
                <c:pt idx="99">
                  <c:v>18.959398799117466</c:v>
                </c:pt>
              </c:numCache>
            </c:numRef>
          </c:val>
          <c:smooth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5486400"/>
            <a:ext cx="14630400" cy="96818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Automated Presentation Creating Process</a:t>
            </a:r>
          </a:p>
          <a:p>
            <a:r>
              <a:t>How to Create PowerPoint Presentations with Python </a:t>
            </a:r>
          </a:p>
        </p:txBody>
      </p:sp>
      <p:pic>
        <p:nvPicPr>
          <p:cNvPr id="3" name="Picture 2" descr="py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0" y="5486400"/>
            <a:ext cx="914400" cy="914400"/>
          </a:xfrm>
          <a:prstGeom prst="rect">
            <a:avLst/>
          </a:prstGeom>
        </p:spPr>
      </p:pic>
      <p:pic>
        <p:nvPicPr>
          <p:cNvPr id="4" name="Picture 3" descr="py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0" y="530352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14630400" cy="2743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How to Add a Chart</a:t>
            </a:r>
          </a:p>
        </p:txBody>
      </p:sp>
      <p:pic>
        <p:nvPicPr>
          <p:cNvPr id="3" name="Picture 2" descr="py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0" y="365760"/>
            <a:ext cx="457200" cy="457200"/>
          </a:xfrm>
          <a:prstGeom prst="rect">
            <a:avLst/>
          </a:prstGeom>
        </p:spPr>
      </p:pic>
      <p:pic>
        <p:nvPicPr>
          <p:cNvPr id="4" name="Picture 3" descr="py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0" y="365760"/>
            <a:ext cx="457200" cy="457200"/>
          </a:xfrm>
          <a:prstGeom prst="rect">
            <a:avLst/>
          </a:prstGeom>
        </p:spPr>
      </p:pic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828800"/>
          <a:ext cx="12801600" cy="5486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14630400" cy="2743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How to Add an Image</a:t>
            </a:r>
          </a:p>
        </p:txBody>
      </p:sp>
      <p:pic>
        <p:nvPicPr>
          <p:cNvPr id="3" name="Picture 2" descr="py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0" y="365760"/>
            <a:ext cx="457200" cy="457200"/>
          </a:xfrm>
          <a:prstGeom prst="rect">
            <a:avLst/>
          </a:prstGeom>
        </p:spPr>
      </p:pic>
      <p:pic>
        <p:nvPicPr>
          <p:cNvPr id="4" name="Picture 3" descr="py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0" y="365760"/>
            <a:ext cx="457200" cy="457200"/>
          </a:xfrm>
          <a:prstGeom prst="rect">
            <a:avLst/>
          </a:prstGeom>
        </p:spPr>
      </p:pic>
      <p:pic>
        <p:nvPicPr>
          <p:cNvPr id="5" name="Picture 4" descr="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8890000" cy="635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14630400" cy="2743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How to Add an Image</a:t>
            </a:r>
          </a:p>
        </p:txBody>
      </p:sp>
      <p:pic>
        <p:nvPicPr>
          <p:cNvPr id="3" name="Picture 2" descr="py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0" y="365760"/>
            <a:ext cx="457200" cy="457200"/>
          </a:xfrm>
          <a:prstGeom prst="rect">
            <a:avLst/>
          </a:prstGeom>
        </p:spPr>
      </p:pic>
      <p:pic>
        <p:nvPicPr>
          <p:cNvPr id="4" name="Picture 3" descr="py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0" y="365760"/>
            <a:ext cx="457200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1828800"/>
            <a:ext cx="10972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Do you know how the Orcs first came into being? They were elves once,</a:t>
            </a:r>
          </a:p>
          <a:p>
            <a:r>
              <a:t>taken by the dark powers, tortured and mutilated. A ruined and terrible form of life.</a:t>
            </a:r>
          </a:p>
          <a:p>
            <a:r>
              <a:t>Now... perfected. My fighting Uruk-Hai. Whom do you serve?</a:t>
            </a:r>
          </a:p>
          <a:p>
            <a:r>
              <a:t> </a:t>
            </a:r>
          </a:p>
          <a:p>
            <a:r>
              <a:t>They will find the Ring, and kill the one who carries 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3657600"/>
            <a:ext cx="14630400" cy="914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Thank You</a:t>
            </a:r>
          </a:p>
        </p:txBody>
      </p:sp>
      <p:pic>
        <p:nvPicPr>
          <p:cNvPr id="3" name="Picture 2" descr="py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0" y="3657600"/>
            <a:ext cx="914400" cy="914400"/>
          </a:xfrm>
          <a:prstGeom prst="rect">
            <a:avLst/>
          </a:prstGeom>
        </p:spPr>
      </p:pic>
      <p:pic>
        <p:nvPicPr>
          <p:cNvPr id="4" name="Picture 3" descr="py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0" y="36576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