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D9A8-5C8D-4431-A5F4-8C33E90860AB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13F1-1FB8-4F83-8BC6-DAB5B44D1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7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3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61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0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1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7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8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6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7B9-1650-49C0-9DC3-19077151AC12}" type="datetimeFigureOut">
              <a:rPr lang="en-IN" smtClean="0"/>
              <a:t>22-12-2022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(Vision Ai)Hand gesture recognition system	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 </a:t>
            </a:r>
            <a:r>
              <a:rPr lang="en-IN" sz="1200" b="1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OD184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</a:t>
            </a:r>
            <a:r>
              <a:rPr lang="en-IN" sz="1200" b="1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Thapar university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195157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261" y="2037123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 lvl="1" indent="-1714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Dataset curated for 8 hand gestures</a:t>
            </a:r>
          </a:p>
          <a:p>
            <a:pPr marL="265113" lvl="1" indent="-1714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Model developed (Accuracy &gt; 90%)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262" y="4262103"/>
            <a:ext cx="58677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</a:p>
          <a:p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Improve machine learning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App development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 achieved till now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9991" y="4205097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9991" y="4277046"/>
            <a:ext cx="48020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Achievements/ Outcome till now</a:t>
            </a:r>
          </a:p>
          <a:p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Running machine learning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Acceptable accuracy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81044" y="2037123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Algorithm selection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Working with </a:t>
            </a:r>
            <a:r>
              <a:rPr lang="en-IN" sz="1400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tensorflow</a:t>
            </a:r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39991" y="211629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22/12/2022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3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4A7D69-8D57-4DF2-9544-252FB4EB0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CC52CD1-58C0-485B-9619-B9EBD43EE1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AA45360-03A4-4567-9FDE-03C8691D85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4785</TotalTime>
  <Words>73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SamsungOne 600C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samarth babbar</cp:lastModifiedBy>
  <cp:revision>52</cp:revision>
  <cp:lastPrinted>2019-06-27T12:08:24Z</cp:lastPrinted>
  <dcterms:created xsi:type="dcterms:W3CDTF">2019-04-12T08:37:01Z</dcterms:created>
  <dcterms:modified xsi:type="dcterms:W3CDTF">2022-12-22T04:43:43Z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C:\Users\parina.kolhe\Downloads\MEntor_Feedback\MSRIT\Intelligent Bixby responses using collaborative recommendations_feedback.pptx</vt:lpwstr>
  </property>
  <property fmtid="{D5CDD505-2E9C-101B-9397-08002B2CF9AE}" pid="4" name="ContentTypeId">
    <vt:lpwstr>0x010100168D5616F9BF194488B07F0627BAB481</vt:lpwstr>
  </property>
</Properties>
</file>