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80A42-B6A4-410F-967E-C568C842D7F1}" v="1228" dt="2021-11-14T10:51:55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2" name="Rectangle 41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68" descr="A picture containing food&#10;&#10;Description automatically generated">
            <a:extLst>
              <a:ext uri="{FF2B5EF4-FFF2-40B4-BE49-F238E27FC236}">
                <a16:creationId xmlns:a16="http://schemas.microsoft.com/office/drawing/2014/main" id="{E1AD5551-7CF4-43C6-946C-265E1357ED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l="29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6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Free falling balls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Samarth Sudarshan Inamdar</a:t>
            </a:r>
          </a:p>
          <a:p>
            <a:pPr algn="ctr"/>
            <a:r>
              <a:rPr lang="en-US" dirty="0"/>
              <a:t>CED18I045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1" name="Group 244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8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8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70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1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8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3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242" name="Group 285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7" name="Rectangle 286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51" descr="A picture containing food&#10;&#10;Description automatically generated">
            <a:extLst>
              <a:ext uri="{FF2B5EF4-FFF2-40B4-BE49-F238E27FC236}">
                <a16:creationId xmlns:a16="http://schemas.microsoft.com/office/drawing/2014/main" id="{56AAFCE9-5CEE-4919-93A1-A8DEE720C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244" name="Group 289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291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12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3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4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5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6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7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8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9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0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1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2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3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4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5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96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7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8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9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0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1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A835FF-18AA-42B3-ADB3-128160D0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Free Falling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1C93-A9A1-421D-8DAB-BE75DC50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1" y="2252134"/>
            <a:ext cx="6867292" cy="3454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Free Fall is when an object solely moves under the influence of gravity regardless of its direction.</a:t>
            </a:r>
          </a:p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The acceleration of free-falling objects is called the acceleration due to gravity.</a:t>
            </a:r>
            <a:endParaRPr lang="en-US" baseline="300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The acceleration due to gravity is constant on the surface of the Earth and has the value of 9.8 m/s</a:t>
            </a:r>
            <a:r>
              <a:rPr lang="en-US" sz="2000" baseline="30000" dirty="0">
                <a:ea typeface="+mn-lt"/>
                <a:cs typeface="+mn-lt"/>
              </a:rPr>
              <a:t>2</a:t>
            </a:r>
            <a:endParaRPr lang="en-US" baseline="30000"/>
          </a:p>
          <a:p>
            <a:endParaRPr lang="en-US" sz="2000" dirty="0"/>
          </a:p>
        </p:txBody>
      </p:sp>
      <p:pic>
        <p:nvPicPr>
          <p:cNvPr id="52" name="Picture 55" descr="Timeline&#10;&#10;Description automatically generated">
            <a:extLst>
              <a:ext uri="{FF2B5EF4-FFF2-40B4-BE49-F238E27FC236}">
                <a16:creationId xmlns:a16="http://schemas.microsoft.com/office/drawing/2014/main" id="{078E0FFA-FACD-49CD-B1AD-05370185D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010" y="2474214"/>
            <a:ext cx="3133492" cy="27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51" descr="A picture containing food&#10;&#10;Description automatically generated">
            <a:extLst>
              <a:ext uri="{FF2B5EF4-FFF2-40B4-BE49-F238E27FC236}">
                <a16:creationId xmlns:a16="http://schemas.microsoft.com/office/drawing/2014/main" id="{706A7B24-B947-4F6E-B035-61095943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24B66-BDEB-4E0C-9FF6-AD52E032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Algorithms and FORMULAS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89C9-1FB5-470E-90A9-F976FB88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Mid-Point Circle Drawing Algorithm</a:t>
            </a:r>
          </a:p>
          <a:p>
            <a:pPr lvl="1"/>
            <a:r>
              <a:rPr lang="en-US" sz="1600" dirty="0"/>
              <a:t>For drawing the outline of the balls.</a:t>
            </a:r>
          </a:p>
          <a:p>
            <a:r>
              <a:rPr lang="en-US" sz="2000" dirty="0"/>
              <a:t>Newtons laws of motions </a:t>
            </a:r>
          </a:p>
          <a:p>
            <a:pPr lvl="1"/>
            <a:r>
              <a:rPr lang="en-US" sz="1600" dirty="0"/>
              <a:t>For finding the velocity of the ball at every instance as the ball moves close to the ground (when falling from it’s a certain height) and away from the ground (when it bounces off the ground).</a:t>
            </a:r>
          </a:p>
          <a:p>
            <a:pPr lvl="1"/>
            <a:r>
              <a:rPr lang="en-US" sz="1600" dirty="0"/>
              <a:t>For finding the displacement of the ball after every instance which is done with the help of velocity found above.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30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51" descr="A picture containing food&#10;&#10;Description automatically generated">
            <a:extLst>
              <a:ext uri="{FF2B5EF4-FFF2-40B4-BE49-F238E27FC236}">
                <a16:creationId xmlns:a16="http://schemas.microsoft.com/office/drawing/2014/main" id="{706A7B24-B947-4F6E-B035-61095943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24B66-BDEB-4E0C-9FF6-AD52E032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Assumptions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89C9-1FB5-470E-90A9-F976FB88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Acceleration due to gravity (g) = 9.8 m/s</a:t>
            </a:r>
            <a:r>
              <a:rPr lang="en-US" sz="2000" baseline="30000" dirty="0"/>
              <a:t>2</a:t>
            </a:r>
            <a:r>
              <a:rPr lang="en-US" sz="2000" dirty="0"/>
              <a:t>.</a:t>
            </a:r>
            <a:endParaRPr lang="en-US" sz="2000" baseline="30000" dirty="0"/>
          </a:p>
          <a:p>
            <a:r>
              <a:rPr lang="en-US" sz="2000" dirty="0"/>
              <a:t>Each pixel on the screen is equivalent to 1mm in real world.</a:t>
            </a:r>
          </a:p>
          <a:p>
            <a:r>
              <a:rPr lang="en-US" sz="2000" dirty="0"/>
              <a:t>Each ball is made of same material.</a:t>
            </a:r>
          </a:p>
          <a:p>
            <a:r>
              <a:rPr lang="en-US" sz="2000" dirty="0"/>
              <a:t>Ball reaches at 80% of its previous height after it bounces off the ground.</a:t>
            </a:r>
          </a:p>
          <a:p>
            <a:r>
              <a:rPr lang="en-US" sz="2000" dirty="0"/>
              <a:t>Number of balls and their color will be randomly generated.</a:t>
            </a:r>
          </a:p>
        </p:txBody>
      </p:sp>
    </p:spTree>
    <p:extLst>
      <p:ext uri="{BB962C8B-B14F-4D97-AF65-F5344CB8AC3E}">
        <p14:creationId xmlns:p14="http://schemas.microsoft.com/office/powerpoint/2010/main" val="277842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51" descr="A picture containing food&#10;&#10;Description automatically generated">
            <a:extLst>
              <a:ext uri="{FF2B5EF4-FFF2-40B4-BE49-F238E27FC236}">
                <a16:creationId xmlns:a16="http://schemas.microsoft.com/office/drawing/2014/main" id="{706A7B24-B947-4F6E-B035-61095943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24B66-BDEB-4E0C-9FF6-AD52E032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Free Falling Ball Output</a:t>
            </a: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7C935A7-71CB-4967-BE22-595AB2995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06848" y="2147267"/>
            <a:ext cx="6575126" cy="3541714"/>
          </a:xfrm>
        </p:spPr>
      </p:pic>
    </p:spTree>
    <p:extLst>
      <p:ext uri="{BB962C8B-B14F-4D97-AF65-F5344CB8AC3E}">
        <p14:creationId xmlns:p14="http://schemas.microsoft.com/office/powerpoint/2010/main" val="99038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51" descr="A picture containing food&#10;&#10;Description automatically generated">
            <a:extLst>
              <a:ext uri="{FF2B5EF4-FFF2-40B4-BE49-F238E27FC236}">
                <a16:creationId xmlns:a16="http://schemas.microsoft.com/office/drawing/2014/main" id="{706A7B24-B947-4F6E-B035-61095943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24B66-BDEB-4E0C-9FF6-AD52E032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40213-F335-466D-BFB4-DE0BDC53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def mcd()</a:t>
            </a:r>
            <a:r>
              <a:rPr lang="en-US" dirty="0">
                <a:ea typeface="+mn-lt"/>
                <a:cs typeface="+mn-lt"/>
              </a:rPr>
              <a:t> : For drawing the perimeter (outline) of the ball.</a:t>
            </a:r>
            <a:endParaRPr lang="en-US" b="1" dirty="0"/>
          </a:p>
          <a:p>
            <a:r>
              <a:rPr lang="en-US" b="1" dirty="0"/>
              <a:t>def octet()</a:t>
            </a:r>
            <a:r>
              <a:rPr lang="en-US" dirty="0"/>
              <a:t> : Finding the coordinate in the other octets (by mirroring them) with the help of coordinates found in one of the octet using mcd()</a:t>
            </a:r>
          </a:p>
          <a:p>
            <a:r>
              <a:rPr lang="en-US" b="1" dirty="0"/>
              <a:t>Class Ball()</a:t>
            </a:r>
            <a:r>
              <a:rPr lang="en-US" dirty="0"/>
              <a:t> : This class holds the data for a single ball. </a:t>
            </a:r>
          </a:p>
          <a:p>
            <a:pPr lvl="1"/>
            <a:r>
              <a:rPr lang="en-US" dirty="0"/>
              <a:t>It holds the center, radius, velocity(at current instance), height(current), displacement(from initial position), direction in which the ball is moving, etc.</a:t>
            </a:r>
          </a:p>
          <a:p>
            <a:pPr lvl="1"/>
            <a:r>
              <a:rPr lang="en-US" dirty="0">
                <a:ea typeface="+mn-lt"/>
                <a:cs typeface="+mn-lt"/>
              </a:rPr>
              <a:t>def </a:t>
            </a:r>
            <a:r>
              <a:rPr lang="en-US" dirty="0" err="1">
                <a:ea typeface="+mn-lt"/>
                <a:cs typeface="+mn-lt"/>
              </a:rPr>
              <a:t>repos_ball</a:t>
            </a:r>
            <a:r>
              <a:rPr lang="en-US" dirty="0">
                <a:ea typeface="+mn-lt"/>
                <a:cs typeface="+mn-lt"/>
              </a:rPr>
              <a:t>() : This function is the part of Class Ball and is responsible for the major part of the animation.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51" descr="A picture containing food&#10;&#10;Description automatically generated">
            <a:extLst>
              <a:ext uri="{FF2B5EF4-FFF2-40B4-BE49-F238E27FC236}">
                <a16:creationId xmlns:a16="http://schemas.microsoft.com/office/drawing/2014/main" id="{706A7B24-B947-4F6E-B035-61095943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24B66-BDEB-4E0C-9FF6-AD52E032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40213-F335-466D-BFB4-DE0BDC53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en-US" dirty="0"/>
              <a:t>Here we check whether the </a:t>
            </a:r>
            <a:r>
              <a:rPr lang="en-US" dirty="0" err="1"/>
              <a:t>centre</a:t>
            </a:r>
            <a:r>
              <a:rPr lang="en-US" dirty="0"/>
              <a:t>[1] (y coordinate) is less than the radius and the direction is –1, if both are true then we change the direction to </a:t>
            </a:r>
            <a:r>
              <a:rPr lang="en-US" dirty="0" err="1"/>
              <a:t>dir</a:t>
            </a:r>
            <a:r>
              <a:rPr lang="en-US" dirty="0"/>
              <a:t> * -1 (i.e., the ball has touched the ground).</a:t>
            </a:r>
          </a:p>
          <a:p>
            <a:pPr lvl="1"/>
            <a:r>
              <a:rPr lang="en-US" dirty="0"/>
              <a:t>After that we check whether the </a:t>
            </a:r>
            <a:r>
              <a:rPr lang="en-US" dirty="0" err="1"/>
              <a:t>centre</a:t>
            </a:r>
            <a:r>
              <a:rPr lang="en-US" dirty="0"/>
              <a:t>[1] is greater than 0.8 * height of the ball (since ball reaches 80% of its previous height (assumption) ) and whether the direction is 1 then change it to </a:t>
            </a:r>
            <a:r>
              <a:rPr lang="en-US" dirty="0" err="1"/>
              <a:t>dir</a:t>
            </a:r>
            <a:r>
              <a:rPr lang="en-US" dirty="0"/>
              <a:t> * -1 (</a:t>
            </a:r>
            <a:r>
              <a:rPr lang="en-US" dirty="0">
                <a:ea typeface="+mn-lt"/>
                <a:cs typeface="+mn-lt"/>
              </a:rPr>
              <a:t>i.e., the ball has reached the maximum height).</a:t>
            </a:r>
          </a:p>
          <a:p>
            <a:pPr lvl="1"/>
            <a:r>
              <a:rPr lang="en-US" dirty="0"/>
              <a:t>We also find the displacement at every instance using displacement()</a:t>
            </a:r>
          </a:p>
          <a:p>
            <a:pPr lvl="1"/>
            <a:r>
              <a:rPr lang="en-US" dirty="0"/>
              <a:t>Also, we must bring the ball to the rest when its height becomes 1 hence, we check if height &lt; 1, if true we do not bounce the ball any further and ball comes to rest.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51" descr="A picture containing food&#10;&#10;Description automatically generated">
            <a:extLst>
              <a:ext uri="{FF2B5EF4-FFF2-40B4-BE49-F238E27FC236}">
                <a16:creationId xmlns:a16="http://schemas.microsoft.com/office/drawing/2014/main" id="{706A7B24-B947-4F6E-B035-61095943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24B66-BDEB-4E0C-9FF6-AD52E032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40213-F335-466D-BFB4-DE0BDC53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Install python3 and pip</a:t>
            </a:r>
            <a:endParaRPr lang="en-US" dirty="0"/>
          </a:p>
          <a:p>
            <a:pPr lvl="1"/>
            <a:r>
              <a:rPr lang="en-US" dirty="0" err="1">
                <a:latin typeface="Consolas"/>
                <a:ea typeface="+mn-lt"/>
                <a:cs typeface="+mn-lt"/>
              </a:rPr>
              <a:t>sudo</a:t>
            </a:r>
            <a:r>
              <a:rPr lang="en-US" dirty="0">
                <a:latin typeface="Consolas"/>
                <a:ea typeface="+mn-lt"/>
                <a:cs typeface="+mn-lt"/>
              </a:rPr>
              <a:t> apt-get install python3.8 python3-pip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Install </a:t>
            </a:r>
            <a:r>
              <a:rPr lang="en-US" dirty="0" err="1">
                <a:ea typeface="+mn-lt"/>
                <a:cs typeface="+mn-lt"/>
              </a:rPr>
              <a:t>PyOpenGL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pygame</a:t>
            </a:r>
            <a:r>
              <a:rPr lang="en-US" dirty="0">
                <a:ea typeface="+mn-lt"/>
                <a:cs typeface="+mn-lt"/>
              </a:rPr>
              <a:t> using </a:t>
            </a:r>
            <a:endParaRPr lang="en-US" dirty="0"/>
          </a:p>
          <a:p>
            <a:pPr lvl="1"/>
            <a:r>
              <a:rPr lang="en-US" dirty="0">
                <a:latin typeface="Consolas"/>
                <a:ea typeface="+mn-lt"/>
                <a:cs typeface="+mn-lt"/>
              </a:rPr>
              <a:t>pip install </a:t>
            </a:r>
            <a:r>
              <a:rPr lang="en-US" dirty="0" err="1">
                <a:latin typeface="Consolas"/>
                <a:ea typeface="+mn-lt"/>
                <a:cs typeface="+mn-lt"/>
              </a:rPr>
              <a:t>PyOpenGL</a:t>
            </a:r>
            <a:r>
              <a:rPr lang="en-US" dirty="0">
                <a:latin typeface="Consolas"/>
                <a:ea typeface="+mn-lt"/>
                <a:cs typeface="+mn-lt"/>
              </a:rPr>
              <a:t> PyOpenGL_accelerate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latin typeface="Consolas"/>
                <a:ea typeface="+mn-lt"/>
                <a:cs typeface="+mn-lt"/>
              </a:rPr>
              <a:t>pip install </a:t>
            </a:r>
            <a:r>
              <a:rPr lang="en-US" dirty="0" err="1">
                <a:latin typeface="Consolas"/>
                <a:ea typeface="+mn-lt"/>
                <a:cs typeface="+mn-lt"/>
              </a:rPr>
              <a:t>pygame</a:t>
            </a:r>
          </a:p>
          <a:p>
            <a:r>
              <a:rPr lang="en-US" dirty="0">
                <a:ea typeface="+mn-lt"/>
                <a:cs typeface="+mn-lt"/>
              </a:rPr>
              <a:t>Add all the files to the same directory :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helper.py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Ball.py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main.py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Execute main.py and enjoy the animation of free-falling balls from the sky!!!!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6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2" name="Rectangle 41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68" descr="A picture containing food&#10;&#10;Description automatically generated">
            <a:extLst>
              <a:ext uri="{FF2B5EF4-FFF2-40B4-BE49-F238E27FC236}">
                <a16:creationId xmlns:a16="http://schemas.microsoft.com/office/drawing/2014/main" id="{E1AD5551-7CF4-43C6-946C-265E1357ED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l="29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6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25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Free falling balls</vt:lpstr>
      <vt:lpstr>Free Falling Object</vt:lpstr>
      <vt:lpstr>Algorithms and FORMULAS USED</vt:lpstr>
      <vt:lpstr>Assumptions made</vt:lpstr>
      <vt:lpstr>Free Falling Ball Output</vt:lpstr>
      <vt:lpstr>Functions used</vt:lpstr>
      <vt:lpstr>Functions Used</vt:lpstr>
      <vt:lpstr>Execution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294</cp:revision>
  <dcterms:created xsi:type="dcterms:W3CDTF">2021-11-14T09:38:08Z</dcterms:created>
  <dcterms:modified xsi:type="dcterms:W3CDTF">2021-11-14T10:51:58Z</dcterms:modified>
</cp:coreProperties>
</file>