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66" r:id="rId3"/>
    <p:sldId id="270" r:id="rId4"/>
    <p:sldId id="271" r:id="rId5"/>
    <p:sldId id="272" r:id="rId6"/>
    <p:sldId id="280" r:id="rId7"/>
    <p:sldId id="269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74" r:id="rId18"/>
    <p:sldId id="285" r:id="rId19"/>
    <p:sldId id="282" r:id="rId20"/>
    <p:sldId id="283" r:id="rId21"/>
    <p:sldId id="284" r:id="rId22"/>
    <p:sldId id="279" r:id="rId23"/>
    <p:sldId id="286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520DC-147B-44BE-9229-C0BED2E9EA01}" v="1692" dt="2020-05-11T06:32:03.614"/>
    <p1510:client id="{33B38F37-F3FA-4F93-B03C-58443ED87D60}" v="115" dt="2020-05-11T09:54:26.071"/>
    <p1510:client id="{3CAB1C88-D525-473F-BCB4-B01CBCC44C16}" v="321" dt="2020-05-11T05:50:33.784"/>
    <p1510:client id="{744928C2-550A-4A44-8FC9-0E924E443A88}" v="268" dt="2020-05-11T08:07:32.337"/>
    <p1510:client id="{90493DFE-8C9A-4DBB-B2CA-F0E77D340E4D}" v="9" dt="2020-05-11T08:58:37.569"/>
    <p1510:client id="{A77B8573-4ABB-4628-B986-8DB7D2F92A03}" v="3" dt="2020-05-11T09:06:19.809"/>
    <p1510:client id="{A99671DD-8D42-44CB-ACCD-E5F12CA56A54}" v="55" dt="2020-05-10T14:42:23.366"/>
    <p1510:client id="{D4EDCF3F-9FED-4F35-90F8-75A080EF2457}" v="1" dt="2020-05-11T08:57:45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57159-4936-46FD-BEE4-B9B1A37B189B}" type="doc">
      <dgm:prSet loTypeId="urn:microsoft.com/office/officeart/2005/8/layout/vProcess5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38CDA9-0DF8-48B6-AD23-CAAEE7ABABDB}">
      <dgm:prSet custT="1"/>
      <dgm:spPr/>
      <dgm:t>
        <a:bodyPr/>
        <a:lstStyle/>
        <a:p>
          <a:pPr algn="ctr"/>
          <a:r>
            <a:rPr lang="en-US" sz="2400">
              <a:latin typeface="Poor Richard"/>
            </a:rPr>
            <a:t>Sai Kaushik S,</a:t>
          </a:r>
        </a:p>
        <a:p>
          <a:pPr algn="ctr"/>
          <a:r>
            <a:rPr lang="en-US" sz="2400">
              <a:latin typeface="Poor Richard" panose="02080502050505020702" pitchFamily="18" charset="0"/>
            </a:rPr>
            <a:t> CED18I045</a:t>
          </a:r>
        </a:p>
      </dgm:t>
    </dgm:pt>
    <dgm:pt modelId="{696F62D7-96F3-4E9F-8479-0EA398373617}" type="parTrans" cxnId="{9A95631E-EF96-4D65-9D3C-EA0445A3E2A0}">
      <dgm:prSet/>
      <dgm:spPr/>
      <dgm:t>
        <a:bodyPr/>
        <a:lstStyle/>
        <a:p>
          <a:endParaRPr lang="en-US"/>
        </a:p>
      </dgm:t>
    </dgm:pt>
    <dgm:pt modelId="{15FF04D6-4EFE-4A33-9C30-0399E7538DB0}" type="sibTrans" cxnId="{9A95631E-EF96-4D65-9D3C-EA0445A3E2A0}">
      <dgm:prSet/>
      <dgm:spPr/>
      <dgm:t>
        <a:bodyPr/>
        <a:lstStyle/>
        <a:p>
          <a:endParaRPr lang="en-US"/>
        </a:p>
      </dgm:t>
    </dgm:pt>
    <dgm:pt modelId="{6398483B-C5C5-4DFB-A004-AC9B2090858E}">
      <dgm:prSet custT="1"/>
      <dgm:spPr/>
      <dgm:t>
        <a:bodyPr/>
        <a:lstStyle/>
        <a:p>
          <a:pPr algn="ctr"/>
          <a:r>
            <a:rPr lang="en-US" sz="2400">
              <a:latin typeface="Poor Richard" panose="02080502050505020702" pitchFamily="18" charset="0"/>
            </a:rPr>
            <a:t>Nikunj Maheshwari, </a:t>
          </a:r>
        </a:p>
        <a:p>
          <a:pPr algn="ctr"/>
          <a:r>
            <a:rPr lang="en-US" sz="2400">
              <a:latin typeface="Poor Richard" panose="02080502050505020702" pitchFamily="18" charset="0"/>
            </a:rPr>
            <a:t>CED18I038</a:t>
          </a:r>
        </a:p>
      </dgm:t>
    </dgm:pt>
    <dgm:pt modelId="{D9738FD9-28F4-403B-9DAA-0370A743115E}" type="parTrans" cxnId="{2E65DA2C-31C2-4863-B055-D2E29A82FADE}">
      <dgm:prSet/>
      <dgm:spPr/>
      <dgm:t>
        <a:bodyPr/>
        <a:lstStyle/>
        <a:p>
          <a:endParaRPr lang="en-US"/>
        </a:p>
      </dgm:t>
    </dgm:pt>
    <dgm:pt modelId="{8B99B127-6B03-4014-9E3B-A37C6B160522}" type="sibTrans" cxnId="{2E65DA2C-31C2-4863-B055-D2E29A82FADE}">
      <dgm:prSet/>
      <dgm:spPr/>
      <dgm:t>
        <a:bodyPr/>
        <a:lstStyle/>
        <a:p>
          <a:endParaRPr lang="en-US"/>
        </a:p>
      </dgm:t>
    </dgm:pt>
    <dgm:pt modelId="{DC3638DD-8EF4-45B0-9BC6-60C821BB785C}">
      <dgm:prSet custT="1"/>
      <dgm:spPr/>
      <dgm:t>
        <a:bodyPr/>
        <a:lstStyle/>
        <a:p>
          <a:pPr algn="ctr"/>
          <a:r>
            <a:rPr lang="en-US" sz="2400">
              <a:latin typeface="Poor Richard"/>
            </a:rPr>
            <a:t>Vinayak Sethi,</a:t>
          </a:r>
        </a:p>
        <a:p>
          <a:pPr algn="ctr"/>
          <a:r>
            <a:rPr lang="en-US" sz="2400">
              <a:latin typeface="Poor Richard" panose="02080502050505020702" pitchFamily="18" charset="0"/>
            </a:rPr>
            <a:t> COE18B061</a:t>
          </a:r>
        </a:p>
      </dgm:t>
    </dgm:pt>
    <dgm:pt modelId="{24264393-4FFA-4064-9467-177A6678AF5C}" type="parTrans" cxnId="{BD59D9A5-6297-43D7-8722-65ACDC1F2508}">
      <dgm:prSet/>
      <dgm:spPr/>
      <dgm:t>
        <a:bodyPr/>
        <a:lstStyle/>
        <a:p>
          <a:endParaRPr lang="en-US"/>
        </a:p>
      </dgm:t>
    </dgm:pt>
    <dgm:pt modelId="{29885B7D-C9C4-4507-BD87-75162371A13C}" type="sibTrans" cxnId="{BD59D9A5-6297-43D7-8722-65ACDC1F2508}">
      <dgm:prSet/>
      <dgm:spPr/>
      <dgm:t>
        <a:bodyPr/>
        <a:lstStyle/>
        <a:p>
          <a:endParaRPr lang="en-US"/>
        </a:p>
      </dgm:t>
    </dgm:pt>
    <dgm:pt modelId="{FBC6ED13-B21F-4071-AD9A-E840AD6F57C4}">
      <dgm:prSet custT="1"/>
      <dgm:spPr/>
      <dgm:t>
        <a:bodyPr/>
        <a:lstStyle/>
        <a:p>
          <a:pPr algn="ctr" rtl="0"/>
          <a:r>
            <a:rPr lang="en-US" sz="2400">
              <a:latin typeface="Poor Richard"/>
            </a:rPr>
            <a:t>Samarth S Inamdar, </a:t>
          </a:r>
        </a:p>
        <a:p>
          <a:pPr algn="ctr"/>
          <a:r>
            <a:rPr lang="en-US" sz="2400">
              <a:latin typeface="Poor Richard" panose="02080502050505020702" pitchFamily="18" charset="0"/>
            </a:rPr>
            <a:t>CED18I045</a:t>
          </a:r>
        </a:p>
      </dgm:t>
    </dgm:pt>
    <dgm:pt modelId="{5216D830-EE77-414F-A350-4C955635C6EA}" type="parTrans" cxnId="{6740B9E9-DBFF-4759-A13F-8A70BB8F152B}">
      <dgm:prSet/>
      <dgm:spPr/>
      <dgm:t>
        <a:bodyPr/>
        <a:lstStyle/>
        <a:p>
          <a:endParaRPr lang="en-US"/>
        </a:p>
      </dgm:t>
    </dgm:pt>
    <dgm:pt modelId="{441EFF81-4046-4144-AEEE-4271D6C0900D}" type="sibTrans" cxnId="{6740B9E9-DBFF-4759-A13F-8A70BB8F152B}">
      <dgm:prSet/>
      <dgm:spPr/>
      <dgm:t>
        <a:bodyPr/>
        <a:lstStyle/>
        <a:p>
          <a:endParaRPr lang="en-US"/>
        </a:p>
      </dgm:t>
    </dgm:pt>
    <dgm:pt modelId="{B98FE0B2-7E2C-4692-80E4-DD453B8261EA}">
      <dgm:prSet custT="1"/>
      <dgm:spPr/>
      <dgm:t>
        <a:bodyPr/>
        <a:lstStyle/>
        <a:p>
          <a:pPr algn="ctr"/>
          <a:r>
            <a:rPr lang="en-US" sz="2400">
              <a:latin typeface="Poor Richard" panose="02080502050505020702" pitchFamily="18" charset="0"/>
            </a:rPr>
            <a:t>Mridul Harish, </a:t>
          </a:r>
        </a:p>
        <a:p>
          <a:pPr algn="ctr"/>
          <a:r>
            <a:rPr lang="en-US" sz="2400">
              <a:latin typeface="Poor Richard" panose="02080502050505020702" pitchFamily="18" charset="0"/>
            </a:rPr>
            <a:t>CED18I034</a:t>
          </a:r>
        </a:p>
      </dgm:t>
    </dgm:pt>
    <dgm:pt modelId="{B6E316E9-B64C-4528-925A-AF97ACE0466F}" type="parTrans" cxnId="{2ADD251C-EE33-4E1D-B1C8-20395F5DE0C6}">
      <dgm:prSet/>
      <dgm:spPr/>
      <dgm:t>
        <a:bodyPr/>
        <a:lstStyle/>
        <a:p>
          <a:endParaRPr lang="en-US"/>
        </a:p>
      </dgm:t>
    </dgm:pt>
    <dgm:pt modelId="{CA777D78-387B-4D39-8B13-62CFD4E2C641}" type="sibTrans" cxnId="{2ADD251C-EE33-4E1D-B1C8-20395F5DE0C6}">
      <dgm:prSet/>
      <dgm:spPr/>
      <dgm:t>
        <a:bodyPr/>
        <a:lstStyle/>
        <a:p>
          <a:endParaRPr lang="en-US"/>
        </a:p>
      </dgm:t>
    </dgm:pt>
    <dgm:pt modelId="{60EA5075-658F-4C81-9F3C-59FCF3555ABF}" type="pres">
      <dgm:prSet presAssocID="{BFB57159-4936-46FD-BEE4-B9B1A37B189B}" presName="outerComposite" presStyleCnt="0">
        <dgm:presLayoutVars>
          <dgm:chMax val="5"/>
          <dgm:dir/>
          <dgm:resizeHandles val="exact"/>
        </dgm:presLayoutVars>
      </dgm:prSet>
      <dgm:spPr/>
    </dgm:pt>
    <dgm:pt modelId="{7094990E-195A-4098-839C-1B5208C60EBA}" type="pres">
      <dgm:prSet presAssocID="{BFB57159-4936-46FD-BEE4-B9B1A37B189B}" presName="dummyMaxCanvas" presStyleCnt="0">
        <dgm:presLayoutVars/>
      </dgm:prSet>
      <dgm:spPr/>
    </dgm:pt>
    <dgm:pt modelId="{5D88314E-51EE-441F-B3FC-A1636B28A4C5}" type="pres">
      <dgm:prSet presAssocID="{BFB57159-4936-46FD-BEE4-B9B1A37B189B}" presName="FiveNodes_1" presStyleLbl="node1" presStyleIdx="0" presStyleCnt="5">
        <dgm:presLayoutVars>
          <dgm:bulletEnabled val="1"/>
        </dgm:presLayoutVars>
      </dgm:prSet>
      <dgm:spPr/>
    </dgm:pt>
    <dgm:pt modelId="{476C1F23-8302-4D89-93F0-EDD1797B6BE0}" type="pres">
      <dgm:prSet presAssocID="{BFB57159-4936-46FD-BEE4-B9B1A37B189B}" presName="FiveNodes_2" presStyleLbl="node1" presStyleIdx="1" presStyleCnt="5">
        <dgm:presLayoutVars>
          <dgm:bulletEnabled val="1"/>
        </dgm:presLayoutVars>
      </dgm:prSet>
      <dgm:spPr/>
    </dgm:pt>
    <dgm:pt modelId="{A0F94BEF-F2B1-4CCA-90EF-8856A246F201}" type="pres">
      <dgm:prSet presAssocID="{BFB57159-4936-46FD-BEE4-B9B1A37B189B}" presName="FiveNodes_3" presStyleLbl="node1" presStyleIdx="2" presStyleCnt="5">
        <dgm:presLayoutVars>
          <dgm:bulletEnabled val="1"/>
        </dgm:presLayoutVars>
      </dgm:prSet>
      <dgm:spPr/>
    </dgm:pt>
    <dgm:pt modelId="{7165316E-399A-48F3-98D7-1332AE99CB26}" type="pres">
      <dgm:prSet presAssocID="{BFB57159-4936-46FD-BEE4-B9B1A37B189B}" presName="FiveNodes_4" presStyleLbl="node1" presStyleIdx="3" presStyleCnt="5">
        <dgm:presLayoutVars>
          <dgm:bulletEnabled val="1"/>
        </dgm:presLayoutVars>
      </dgm:prSet>
      <dgm:spPr/>
    </dgm:pt>
    <dgm:pt modelId="{75C002FC-8263-482A-960C-C57FECD53E2F}" type="pres">
      <dgm:prSet presAssocID="{BFB57159-4936-46FD-BEE4-B9B1A37B189B}" presName="FiveNodes_5" presStyleLbl="node1" presStyleIdx="4" presStyleCnt="5">
        <dgm:presLayoutVars>
          <dgm:bulletEnabled val="1"/>
        </dgm:presLayoutVars>
      </dgm:prSet>
      <dgm:spPr/>
    </dgm:pt>
    <dgm:pt modelId="{5259F207-1CD1-4DFA-BC3B-58D4FBA2FA0F}" type="pres">
      <dgm:prSet presAssocID="{BFB57159-4936-46FD-BEE4-B9B1A37B189B}" presName="FiveConn_1-2" presStyleLbl="fgAccFollowNode1" presStyleIdx="0" presStyleCnt="4">
        <dgm:presLayoutVars>
          <dgm:bulletEnabled val="1"/>
        </dgm:presLayoutVars>
      </dgm:prSet>
      <dgm:spPr/>
    </dgm:pt>
    <dgm:pt modelId="{25BEAC91-DA9A-440A-8EFA-6E2FC8F999AE}" type="pres">
      <dgm:prSet presAssocID="{BFB57159-4936-46FD-BEE4-B9B1A37B189B}" presName="FiveConn_2-3" presStyleLbl="fgAccFollowNode1" presStyleIdx="1" presStyleCnt="4">
        <dgm:presLayoutVars>
          <dgm:bulletEnabled val="1"/>
        </dgm:presLayoutVars>
      </dgm:prSet>
      <dgm:spPr/>
    </dgm:pt>
    <dgm:pt modelId="{7B5CC6E0-4370-47FD-AD8F-1050D1C4E416}" type="pres">
      <dgm:prSet presAssocID="{BFB57159-4936-46FD-BEE4-B9B1A37B189B}" presName="FiveConn_3-4" presStyleLbl="fgAccFollowNode1" presStyleIdx="2" presStyleCnt="4">
        <dgm:presLayoutVars>
          <dgm:bulletEnabled val="1"/>
        </dgm:presLayoutVars>
      </dgm:prSet>
      <dgm:spPr/>
    </dgm:pt>
    <dgm:pt modelId="{293182E7-F729-4FA0-9B4A-94E80D394331}" type="pres">
      <dgm:prSet presAssocID="{BFB57159-4936-46FD-BEE4-B9B1A37B189B}" presName="FiveConn_4-5" presStyleLbl="fgAccFollowNode1" presStyleIdx="3" presStyleCnt="4">
        <dgm:presLayoutVars>
          <dgm:bulletEnabled val="1"/>
        </dgm:presLayoutVars>
      </dgm:prSet>
      <dgm:spPr/>
    </dgm:pt>
    <dgm:pt modelId="{6D26FF40-D753-40F6-97B2-B8F73EAB292F}" type="pres">
      <dgm:prSet presAssocID="{BFB57159-4936-46FD-BEE4-B9B1A37B189B}" presName="FiveNodes_1_text" presStyleLbl="node1" presStyleIdx="4" presStyleCnt="5">
        <dgm:presLayoutVars>
          <dgm:bulletEnabled val="1"/>
        </dgm:presLayoutVars>
      </dgm:prSet>
      <dgm:spPr/>
    </dgm:pt>
    <dgm:pt modelId="{696742A9-FA46-4816-B054-EF75112C55E7}" type="pres">
      <dgm:prSet presAssocID="{BFB57159-4936-46FD-BEE4-B9B1A37B189B}" presName="FiveNodes_2_text" presStyleLbl="node1" presStyleIdx="4" presStyleCnt="5">
        <dgm:presLayoutVars>
          <dgm:bulletEnabled val="1"/>
        </dgm:presLayoutVars>
      </dgm:prSet>
      <dgm:spPr/>
    </dgm:pt>
    <dgm:pt modelId="{CCA4A7B5-F57E-4EC6-A30B-B28AB7567B7E}" type="pres">
      <dgm:prSet presAssocID="{BFB57159-4936-46FD-BEE4-B9B1A37B189B}" presName="FiveNodes_3_text" presStyleLbl="node1" presStyleIdx="4" presStyleCnt="5">
        <dgm:presLayoutVars>
          <dgm:bulletEnabled val="1"/>
        </dgm:presLayoutVars>
      </dgm:prSet>
      <dgm:spPr/>
    </dgm:pt>
    <dgm:pt modelId="{9819D6A6-3796-4F26-8671-F92AFE3CD7B0}" type="pres">
      <dgm:prSet presAssocID="{BFB57159-4936-46FD-BEE4-B9B1A37B189B}" presName="FiveNodes_4_text" presStyleLbl="node1" presStyleIdx="4" presStyleCnt="5">
        <dgm:presLayoutVars>
          <dgm:bulletEnabled val="1"/>
        </dgm:presLayoutVars>
      </dgm:prSet>
      <dgm:spPr/>
    </dgm:pt>
    <dgm:pt modelId="{9F283084-532E-4845-BD8D-4A05B86D6217}" type="pres">
      <dgm:prSet presAssocID="{BFB57159-4936-46FD-BEE4-B9B1A37B189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E9A2206-062F-458C-83A4-168FFCCCA2A0}" type="presOf" srcId="{8B99B127-6B03-4014-9E3B-A37C6B160522}" destId="{25BEAC91-DA9A-440A-8EFA-6E2FC8F999AE}" srcOrd="0" destOrd="0" presId="urn:microsoft.com/office/officeart/2005/8/layout/vProcess5"/>
    <dgm:cxn modelId="{61725506-5DB0-4019-97DF-A593B01748D9}" type="presOf" srcId="{DC3638DD-8EF4-45B0-9BC6-60C821BB785C}" destId="{A0F94BEF-F2B1-4CCA-90EF-8856A246F201}" srcOrd="0" destOrd="0" presId="urn:microsoft.com/office/officeart/2005/8/layout/vProcess5"/>
    <dgm:cxn modelId="{1B81BD18-8529-4ADC-8927-8666EBA8E5CD}" type="presOf" srcId="{441EFF81-4046-4144-AEEE-4271D6C0900D}" destId="{293182E7-F729-4FA0-9B4A-94E80D394331}" srcOrd="0" destOrd="0" presId="urn:microsoft.com/office/officeart/2005/8/layout/vProcess5"/>
    <dgm:cxn modelId="{63F6D118-0042-4A41-BF09-E89598D0B403}" type="presOf" srcId="{FBC6ED13-B21F-4071-AD9A-E840AD6F57C4}" destId="{7165316E-399A-48F3-98D7-1332AE99CB26}" srcOrd="0" destOrd="0" presId="urn:microsoft.com/office/officeart/2005/8/layout/vProcess5"/>
    <dgm:cxn modelId="{A409351B-210F-4DEB-9459-E65BD80063CD}" type="presOf" srcId="{B98FE0B2-7E2C-4692-80E4-DD453B8261EA}" destId="{9F283084-532E-4845-BD8D-4A05B86D6217}" srcOrd="1" destOrd="0" presId="urn:microsoft.com/office/officeart/2005/8/layout/vProcess5"/>
    <dgm:cxn modelId="{2ADD251C-EE33-4E1D-B1C8-20395F5DE0C6}" srcId="{BFB57159-4936-46FD-BEE4-B9B1A37B189B}" destId="{B98FE0B2-7E2C-4692-80E4-DD453B8261EA}" srcOrd="4" destOrd="0" parTransId="{B6E316E9-B64C-4528-925A-AF97ACE0466F}" sibTransId="{CA777D78-387B-4D39-8B13-62CFD4E2C641}"/>
    <dgm:cxn modelId="{9A95631E-EF96-4D65-9D3C-EA0445A3E2A0}" srcId="{BFB57159-4936-46FD-BEE4-B9B1A37B189B}" destId="{6F38CDA9-0DF8-48B6-AD23-CAAEE7ABABDB}" srcOrd="0" destOrd="0" parTransId="{696F62D7-96F3-4E9F-8479-0EA398373617}" sibTransId="{15FF04D6-4EFE-4A33-9C30-0399E7538DB0}"/>
    <dgm:cxn modelId="{2E65DA2C-31C2-4863-B055-D2E29A82FADE}" srcId="{BFB57159-4936-46FD-BEE4-B9B1A37B189B}" destId="{6398483B-C5C5-4DFB-A004-AC9B2090858E}" srcOrd="1" destOrd="0" parTransId="{D9738FD9-28F4-403B-9DAA-0370A743115E}" sibTransId="{8B99B127-6B03-4014-9E3B-A37C6B160522}"/>
    <dgm:cxn modelId="{977FF347-9F99-466F-89B1-193601DA2445}" type="presOf" srcId="{15FF04D6-4EFE-4A33-9C30-0399E7538DB0}" destId="{5259F207-1CD1-4DFA-BC3B-58D4FBA2FA0F}" srcOrd="0" destOrd="0" presId="urn:microsoft.com/office/officeart/2005/8/layout/vProcess5"/>
    <dgm:cxn modelId="{50AEA448-D873-4E92-A4C4-7006F13ADF32}" type="presOf" srcId="{DC3638DD-8EF4-45B0-9BC6-60C821BB785C}" destId="{CCA4A7B5-F57E-4EC6-A30B-B28AB7567B7E}" srcOrd="1" destOrd="0" presId="urn:microsoft.com/office/officeart/2005/8/layout/vProcess5"/>
    <dgm:cxn modelId="{E46F859F-6705-4603-93D6-714616D8DEA9}" type="presOf" srcId="{6F38CDA9-0DF8-48B6-AD23-CAAEE7ABABDB}" destId="{5D88314E-51EE-441F-B3FC-A1636B28A4C5}" srcOrd="0" destOrd="0" presId="urn:microsoft.com/office/officeart/2005/8/layout/vProcess5"/>
    <dgm:cxn modelId="{C1EAD2A3-F95D-431E-AF0B-EF64387179B2}" type="presOf" srcId="{B98FE0B2-7E2C-4692-80E4-DD453B8261EA}" destId="{75C002FC-8263-482A-960C-C57FECD53E2F}" srcOrd="0" destOrd="0" presId="urn:microsoft.com/office/officeart/2005/8/layout/vProcess5"/>
    <dgm:cxn modelId="{BD59D9A5-6297-43D7-8722-65ACDC1F2508}" srcId="{BFB57159-4936-46FD-BEE4-B9B1A37B189B}" destId="{DC3638DD-8EF4-45B0-9BC6-60C821BB785C}" srcOrd="2" destOrd="0" parTransId="{24264393-4FFA-4064-9467-177A6678AF5C}" sibTransId="{29885B7D-C9C4-4507-BD87-75162371A13C}"/>
    <dgm:cxn modelId="{438A2DBA-BA7F-4B50-944C-BD102762BB27}" type="presOf" srcId="{FBC6ED13-B21F-4071-AD9A-E840AD6F57C4}" destId="{9819D6A6-3796-4F26-8671-F92AFE3CD7B0}" srcOrd="1" destOrd="0" presId="urn:microsoft.com/office/officeart/2005/8/layout/vProcess5"/>
    <dgm:cxn modelId="{C8ADB0C2-68A0-4872-88BA-5F5D31E1F70B}" type="presOf" srcId="{6398483B-C5C5-4DFB-A004-AC9B2090858E}" destId="{476C1F23-8302-4D89-93F0-EDD1797B6BE0}" srcOrd="0" destOrd="0" presId="urn:microsoft.com/office/officeart/2005/8/layout/vProcess5"/>
    <dgm:cxn modelId="{D00574D2-6E31-4597-B8D5-4E13E61F24DA}" type="presOf" srcId="{6F38CDA9-0DF8-48B6-AD23-CAAEE7ABABDB}" destId="{6D26FF40-D753-40F6-97B2-B8F73EAB292F}" srcOrd="1" destOrd="0" presId="urn:microsoft.com/office/officeart/2005/8/layout/vProcess5"/>
    <dgm:cxn modelId="{DC126ED8-BB00-46AF-B439-9CDA869B09AE}" type="presOf" srcId="{29885B7D-C9C4-4507-BD87-75162371A13C}" destId="{7B5CC6E0-4370-47FD-AD8F-1050D1C4E416}" srcOrd="0" destOrd="0" presId="urn:microsoft.com/office/officeart/2005/8/layout/vProcess5"/>
    <dgm:cxn modelId="{8C4FB7E4-5BCA-442F-A39E-2BB900EABFF5}" type="presOf" srcId="{BFB57159-4936-46FD-BEE4-B9B1A37B189B}" destId="{60EA5075-658F-4C81-9F3C-59FCF3555ABF}" srcOrd="0" destOrd="0" presId="urn:microsoft.com/office/officeart/2005/8/layout/vProcess5"/>
    <dgm:cxn modelId="{6740B9E9-DBFF-4759-A13F-8A70BB8F152B}" srcId="{BFB57159-4936-46FD-BEE4-B9B1A37B189B}" destId="{FBC6ED13-B21F-4071-AD9A-E840AD6F57C4}" srcOrd="3" destOrd="0" parTransId="{5216D830-EE77-414F-A350-4C955635C6EA}" sibTransId="{441EFF81-4046-4144-AEEE-4271D6C0900D}"/>
    <dgm:cxn modelId="{EADCADFC-FB83-4612-9B62-ECBEF19624BD}" type="presOf" srcId="{6398483B-C5C5-4DFB-A004-AC9B2090858E}" destId="{696742A9-FA46-4816-B054-EF75112C55E7}" srcOrd="1" destOrd="0" presId="urn:microsoft.com/office/officeart/2005/8/layout/vProcess5"/>
    <dgm:cxn modelId="{F77BCD18-6113-42D2-92EE-30A7AA27B416}" type="presParOf" srcId="{60EA5075-658F-4C81-9F3C-59FCF3555ABF}" destId="{7094990E-195A-4098-839C-1B5208C60EBA}" srcOrd="0" destOrd="0" presId="urn:microsoft.com/office/officeart/2005/8/layout/vProcess5"/>
    <dgm:cxn modelId="{084BD09C-055C-495A-8017-6204E6EA0380}" type="presParOf" srcId="{60EA5075-658F-4C81-9F3C-59FCF3555ABF}" destId="{5D88314E-51EE-441F-B3FC-A1636B28A4C5}" srcOrd="1" destOrd="0" presId="urn:microsoft.com/office/officeart/2005/8/layout/vProcess5"/>
    <dgm:cxn modelId="{400EDF33-9D25-4A3E-96DA-C6EF10BDA5FA}" type="presParOf" srcId="{60EA5075-658F-4C81-9F3C-59FCF3555ABF}" destId="{476C1F23-8302-4D89-93F0-EDD1797B6BE0}" srcOrd="2" destOrd="0" presId="urn:microsoft.com/office/officeart/2005/8/layout/vProcess5"/>
    <dgm:cxn modelId="{AC0749CF-C31B-4B1D-8D15-DC40FB3FBB38}" type="presParOf" srcId="{60EA5075-658F-4C81-9F3C-59FCF3555ABF}" destId="{A0F94BEF-F2B1-4CCA-90EF-8856A246F201}" srcOrd="3" destOrd="0" presId="urn:microsoft.com/office/officeart/2005/8/layout/vProcess5"/>
    <dgm:cxn modelId="{19E5EBCA-89D9-4C00-99E3-5ED503A5CE84}" type="presParOf" srcId="{60EA5075-658F-4C81-9F3C-59FCF3555ABF}" destId="{7165316E-399A-48F3-98D7-1332AE99CB26}" srcOrd="4" destOrd="0" presId="urn:microsoft.com/office/officeart/2005/8/layout/vProcess5"/>
    <dgm:cxn modelId="{18BDE84C-6F76-448B-AC1C-E2FBCF086786}" type="presParOf" srcId="{60EA5075-658F-4C81-9F3C-59FCF3555ABF}" destId="{75C002FC-8263-482A-960C-C57FECD53E2F}" srcOrd="5" destOrd="0" presId="urn:microsoft.com/office/officeart/2005/8/layout/vProcess5"/>
    <dgm:cxn modelId="{32915D02-6CA8-4DCD-8C56-2B50B45E90BE}" type="presParOf" srcId="{60EA5075-658F-4C81-9F3C-59FCF3555ABF}" destId="{5259F207-1CD1-4DFA-BC3B-58D4FBA2FA0F}" srcOrd="6" destOrd="0" presId="urn:microsoft.com/office/officeart/2005/8/layout/vProcess5"/>
    <dgm:cxn modelId="{552BE9D0-0FA9-4815-B805-4E92677BFA3B}" type="presParOf" srcId="{60EA5075-658F-4C81-9F3C-59FCF3555ABF}" destId="{25BEAC91-DA9A-440A-8EFA-6E2FC8F999AE}" srcOrd="7" destOrd="0" presId="urn:microsoft.com/office/officeart/2005/8/layout/vProcess5"/>
    <dgm:cxn modelId="{DDB8598B-ADDF-4F74-A439-FB7A01D98D91}" type="presParOf" srcId="{60EA5075-658F-4C81-9F3C-59FCF3555ABF}" destId="{7B5CC6E0-4370-47FD-AD8F-1050D1C4E416}" srcOrd="8" destOrd="0" presId="urn:microsoft.com/office/officeart/2005/8/layout/vProcess5"/>
    <dgm:cxn modelId="{2913D04B-B66C-4393-B36C-881F835360C4}" type="presParOf" srcId="{60EA5075-658F-4C81-9F3C-59FCF3555ABF}" destId="{293182E7-F729-4FA0-9B4A-94E80D394331}" srcOrd="9" destOrd="0" presId="urn:microsoft.com/office/officeart/2005/8/layout/vProcess5"/>
    <dgm:cxn modelId="{57649086-839D-4E3B-96CF-FB18AAEBA0B6}" type="presParOf" srcId="{60EA5075-658F-4C81-9F3C-59FCF3555ABF}" destId="{6D26FF40-D753-40F6-97B2-B8F73EAB292F}" srcOrd="10" destOrd="0" presId="urn:microsoft.com/office/officeart/2005/8/layout/vProcess5"/>
    <dgm:cxn modelId="{A36CF713-AD72-4567-845A-9627129B7A81}" type="presParOf" srcId="{60EA5075-658F-4C81-9F3C-59FCF3555ABF}" destId="{696742A9-FA46-4816-B054-EF75112C55E7}" srcOrd="11" destOrd="0" presId="urn:microsoft.com/office/officeart/2005/8/layout/vProcess5"/>
    <dgm:cxn modelId="{BC0D8927-F9AB-4136-A21C-B4BB6063ED93}" type="presParOf" srcId="{60EA5075-658F-4C81-9F3C-59FCF3555ABF}" destId="{CCA4A7B5-F57E-4EC6-A30B-B28AB7567B7E}" srcOrd="12" destOrd="0" presId="urn:microsoft.com/office/officeart/2005/8/layout/vProcess5"/>
    <dgm:cxn modelId="{25811BD5-2D8E-435B-8BEB-290EFE422918}" type="presParOf" srcId="{60EA5075-658F-4C81-9F3C-59FCF3555ABF}" destId="{9819D6A6-3796-4F26-8671-F92AFE3CD7B0}" srcOrd="13" destOrd="0" presId="urn:microsoft.com/office/officeart/2005/8/layout/vProcess5"/>
    <dgm:cxn modelId="{48EB053A-BCC8-4B34-A4EE-799CF0FF083F}" type="presParOf" srcId="{60EA5075-658F-4C81-9F3C-59FCF3555ABF}" destId="{9F283084-532E-4845-BD8D-4A05B86D621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3FC5F3-AA28-4FCE-A2FC-C04AE95BCAB1}" type="doc">
      <dgm:prSet loTypeId="urn:microsoft.com/office/officeart/2005/8/layout/list1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D069ADA-627A-402F-8EE6-3934E2767E3C}">
      <dgm:prSet custT="1"/>
      <dgm:spPr/>
      <dgm:t>
        <a:bodyPr/>
        <a:lstStyle/>
        <a:p>
          <a:pPr algn="r"/>
          <a:r>
            <a:rPr lang="en-US" sz="1900"/>
            <a:t>User Creation Page</a:t>
          </a:r>
        </a:p>
      </dgm:t>
    </dgm:pt>
    <dgm:pt modelId="{E25BE760-361B-4A3A-99A0-94A5CD56B632}" type="parTrans" cxnId="{698BF21B-F7C9-4BF2-B948-D4959A65CADA}">
      <dgm:prSet/>
      <dgm:spPr/>
      <dgm:t>
        <a:bodyPr/>
        <a:lstStyle/>
        <a:p>
          <a:endParaRPr lang="en-US"/>
        </a:p>
      </dgm:t>
    </dgm:pt>
    <dgm:pt modelId="{A8E9F4E5-7101-4A48-B1BE-C79D630257B4}" type="sibTrans" cxnId="{698BF21B-F7C9-4BF2-B948-D4959A65CADA}">
      <dgm:prSet/>
      <dgm:spPr/>
      <dgm:t>
        <a:bodyPr/>
        <a:lstStyle/>
        <a:p>
          <a:endParaRPr lang="en-US"/>
        </a:p>
      </dgm:t>
    </dgm:pt>
    <dgm:pt modelId="{72EB1680-5762-4455-99D2-DA7CDBC3C179}">
      <dgm:prSet custT="1"/>
      <dgm:spPr/>
      <dgm:t>
        <a:bodyPr/>
        <a:lstStyle/>
        <a:p>
          <a:pPr algn="r"/>
          <a:r>
            <a:rPr lang="en-US" sz="1900"/>
            <a:t>Cart Creation</a:t>
          </a:r>
        </a:p>
      </dgm:t>
    </dgm:pt>
    <dgm:pt modelId="{A552A7EF-73D7-448E-B95A-B43F18232E16}" type="parTrans" cxnId="{3CD1D73E-134B-4367-AB4C-17039AC57DAC}">
      <dgm:prSet/>
      <dgm:spPr/>
      <dgm:t>
        <a:bodyPr/>
        <a:lstStyle/>
        <a:p>
          <a:endParaRPr lang="en-US"/>
        </a:p>
      </dgm:t>
    </dgm:pt>
    <dgm:pt modelId="{9ACDD3D4-4C22-418F-97A7-0DB5976B62EE}" type="sibTrans" cxnId="{3CD1D73E-134B-4367-AB4C-17039AC57DAC}">
      <dgm:prSet/>
      <dgm:spPr/>
      <dgm:t>
        <a:bodyPr/>
        <a:lstStyle/>
        <a:p>
          <a:endParaRPr lang="en-US"/>
        </a:p>
      </dgm:t>
    </dgm:pt>
    <dgm:pt modelId="{B97D9E60-DF40-4829-9E20-93478D2843C5}">
      <dgm:prSet custT="1"/>
      <dgm:spPr/>
      <dgm:t>
        <a:bodyPr/>
        <a:lstStyle/>
        <a:p>
          <a:pPr algn="r"/>
          <a:r>
            <a:rPr lang="en-US" sz="1900"/>
            <a:t>Hosting the website</a:t>
          </a:r>
        </a:p>
      </dgm:t>
    </dgm:pt>
    <dgm:pt modelId="{0806B84D-B571-4C53-B0DA-10BD0F52A77C}" type="parTrans" cxnId="{16D828A5-E83C-4FBD-BFF6-F1D64AE6DA32}">
      <dgm:prSet/>
      <dgm:spPr/>
      <dgm:t>
        <a:bodyPr/>
        <a:lstStyle/>
        <a:p>
          <a:endParaRPr lang="en-US"/>
        </a:p>
      </dgm:t>
    </dgm:pt>
    <dgm:pt modelId="{FB321C0F-C573-4E21-A48B-AEDCDB1E221B}" type="sibTrans" cxnId="{16D828A5-E83C-4FBD-BFF6-F1D64AE6DA32}">
      <dgm:prSet/>
      <dgm:spPr/>
      <dgm:t>
        <a:bodyPr/>
        <a:lstStyle/>
        <a:p>
          <a:endParaRPr lang="en-US"/>
        </a:p>
      </dgm:t>
    </dgm:pt>
    <dgm:pt modelId="{2A8055CB-0940-4DAE-83A0-13DEAC1BB3D1}" type="pres">
      <dgm:prSet presAssocID="{673FC5F3-AA28-4FCE-A2FC-C04AE95BCAB1}" presName="linear" presStyleCnt="0">
        <dgm:presLayoutVars>
          <dgm:dir/>
          <dgm:animLvl val="lvl"/>
          <dgm:resizeHandles val="exact"/>
        </dgm:presLayoutVars>
      </dgm:prSet>
      <dgm:spPr/>
    </dgm:pt>
    <dgm:pt modelId="{EA8B98CB-BACF-41FF-A846-71A184A8BDAD}" type="pres">
      <dgm:prSet presAssocID="{AD069ADA-627A-402F-8EE6-3934E2767E3C}" presName="parentLin" presStyleCnt="0"/>
      <dgm:spPr/>
    </dgm:pt>
    <dgm:pt modelId="{EF337084-3F5D-4C05-B0C9-37C11AF70041}" type="pres">
      <dgm:prSet presAssocID="{AD069ADA-627A-402F-8EE6-3934E2767E3C}" presName="parentLeftMargin" presStyleLbl="node1" presStyleIdx="0" presStyleCnt="3"/>
      <dgm:spPr/>
    </dgm:pt>
    <dgm:pt modelId="{26F295DE-6396-4392-84EA-871379AF63E2}" type="pres">
      <dgm:prSet presAssocID="{AD069ADA-627A-402F-8EE6-3934E2767E3C}" presName="parentText" presStyleLbl="node1" presStyleIdx="0" presStyleCnt="3" custLinFactX="19642" custLinFactNeighborX="100000" custLinFactNeighborY="-442">
        <dgm:presLayoutVars>
          <dgm:chMax val="0"/>
          <dgm:bulletEnabled val="1"/>
        </dgm:presLayoutVars>
      </dgm:prSet>
      <dgm:spPr/>
    </dgm:pt>
    <dgm:pt modelId="{4602FFFC-A187-4E30-81E9-830664695696}" type="pres">
      <dgm:prSet presAssocID="{AD069ADA-627A-402F-8EE6-3934E2767E3C}" presName="negativeSpace" presStyleCnt="0"/>
      <dgm:spPr/>
    </dgm:pt>
    <dgm:pt modelId="{A3262428-5062-49EF-8689-D5BF263880C4}" type="pres">
      <dgm:prSet presAssocID="{AD069ADA-627A-402F-8EE6-3934E2767E3C}" presName="childText" presStyleLbl="conFgAcc1" presStyleIdx="0" presStyleCnt="3">
        <dgm:presLayoutVars>
          <dgm:bulletEnabled val="1"/>
        </dgm:presLayoutVars>
      </dgm:prSet>
      <dgm:spPr/>
    </dgm:pt>
    <dgm:pt modelId="{2D648289-AA10-4DEF-AA31-04E8D247B2B8}" type="pres">
      <dgm:prSet presAssocID="{A8E9F4E5-7101-4A48-B1BE-C79D630257B4}" presName="spaceBetweenRectangles" presStyleCnt="0"/>
      <dgm:spPr/>
    </dgm:pt>
    <dgm:pt modelId="{DB67EB25-E59A-4443-A358-0C42C299F24C}" type="pres">
      <dgm:prSet presAssocID="{72EB1680-5762-4455-99D2-DA7CDBC3C179}" presName="parentLin" presStyleCnt="0"/>
      <dgm:spPr/>
    </dgm:pt>
    <dgm:pt modelId="{46615EB0-A73E-4F86-8662-353E10262F9F}" type="pres">
      <dgm:prSet presAssocID="{72EB1680-5762-4455-99D2-DA7CDBC3C179}" presName="parentLeftMargin" presStyleLbl="node1" presStyleIdx="0" presStyleCnt="3"/>
      <dgm:spPr/>
    </dgm:pt>
    <dgm:pt modelId="{835A445A-DA44-4699-A2A3-47F0A30882D2}" type="pres">
      <dgm:prSet presAssocID="{72EB1680-5762-4455-99D2-DA7CDBC3C179}" presName="parentText" presStyleLbl="node1" presStyleIdx="1" presStyleCnt="3" custLinFactX="18232" custLinFactNeighborX="100000" custLinFactNeighborY="-6612">
        <dgm:presLayoutVars>
          <dgm:chMax val="0"/>
          <dgm:bulletEnabled val="1"/>
        </dgm:presLayoutVars>
      </dgm:prSet>
      <dgm:spPr/>
    </dgm:pt>
    <dgm:pt modelId="{55FD8783-D36F-412F-8749-0A0470528044}" type="pres">
      <dgm:prSet presAssocID="{72EB1680-5762-4455-99D2-DA7CDBC3C179}" presName="negativeSpace" presStyleCnt="0"/>
      <dgm:spPr/>
    </dgm:pt>
    <dgm:pt modelId="{11DA3E37-368C-4C47-84C5-16699B65D938}" type="pres">
      <dgm:prSet presAssocID="{72EB1680-5762-4455-99D2-DA7CDBC3C179}" presName="childText" presStyleLbl="conFgAcc1" presStyleIdx="1" presStyleCnt="3">
        <dgm:presLayoutVars>
          <dgm:bulletEnabled val="1"/>
        </dgm:presLayoutVars>
      </dgm:prSet>
      <dgm:spPr/>
    </dgm:pt>
    <dgm:pt modelId="{1E97FA9A-68CD-45D3-9C16-E518C987A4A9}" type="pres">
      <dgm:prSet presAssocID="{9ACDD3D4-4C22-418F-97A7-0DB5976B62EE}" presName="spaceBetweenRectangles" presStyleCnt="0"/>
      <dgm:spPr/>
    </dgm:pt>
    <dgm:pt modelId="{3F0B26B5-7621-4D2F-B910-71A03AFD35A9}" type="pres">
      <dgm:prSet presAssocID="{B97D9E60-DF40-4829-9E20-93478D2843C5}" presName="parentLin" presStyleCnt="0"/>
      <dgm:spPr/>
    </dgm:pt>
    <dgm:pt modelId="{A6DB524C-A7D0-4102-824A-00AABBC186A9}" type="pres">
      <dgm:prSet presAssocID="{B97D9E60-DF40-4829-9E20-93478D2843C5}" presName="parentLeftMargin" presStyleLbl="node1" presStyleIdx="1" presStyleCnt="3"/>
      <dgm:spPr/>
    </dgm:pt>
    <dgm:pt modelId="{BB9106B2-2C95-47B7-A9D9-15AA9D9BCF5D}" type="pres">
      <dgm:prSet presAssocID="{B97D9E60-DF40-4829-9E20-93478D2843C5}" presName="parentText" presStyleLbl="node1" presStyleIdx="2" presStyleCnt="3" custLinFactX="19289" custLinFactNeighborX="100000" custLinFactNeighborY="-3074">
        <dgm:presLayoutVars>
          <dgm:chMax val="0"/>
          <dgm:bulletEnabled val="1"/>
        </dgm:presLayoutVars>
      </dgm:prSet>
      <dgm:spPr/>
    </dgm:pt>
    <dgm:pt modelId="{BC1579CD-762F-4FF2-90F4-3D5544356EE6}" type="pres">
      <dgm:prSet presAssocID="{B97D9E60-DF40-4829-9E20-93478D2843C5}" presName="negativeSpace" presStyleCnt="0"/>
      <dgm:spPr/>
    </dgm:pt>
    <dgm:pt modelId="{9B49D768-6B50-408D-818D-4767B33B39D3}" type="pres">
      <dgm:prSet presAssocID="{B97D9E60-DF40-4829-9E20-93478D2843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E84A09-E6E9-48EB-AB69-411DE2E5F606}" type="presOf" srcId="{72EB1680-5762-4455-99D2-DA7CDBC3C179}" destId="{46615EB0-A73E-4F86-8662-353E10262F9F}" srcOrd="0" destOrd="0" presId="urn:microsoft.com/office/officeart/2005/8/layout/list1"/>
    <dgm:cxn modelId="{C72E4915-446D-4A21-9FF2-E8B9115803F2}" type="presOf" srcId="{B97D9E60-DF40-4829-9E20-93478D2843C5}" destId="{A6DB524C-A7D0-4102-824A-00AABBC186A9}" srcOrd="0" destOrd="0" presId="urn:microsoft.com/office/officeart/2005/8/layout/list1"/>
    <dgm:cxn modelId="{698BF21B-F7C9-4BF2-B948-D4959A65CADA}" srcId="{673FC5F3-AA28-4FCE-A2FC-C04AE95BCAB1}" destId="{AD069ADA-627A-402F-8EE6-3934E2767E3C}" srcOrd="0" destOrd="0" parTransId="{E25BE760-361B-4A3A-99A0-94A5CD56B632}" sibTransId="{A8E9F4E5-7101-4A48-B1BE-C79D630257B4}"/>
    <dgm:cxn modelId="{DCB78D2B-638B-48F8-96BF-B03EAB73A093}" type="presOf" srcId="{AD069ADA-627A-402F-8EE6-3934E2767E3C}" destId="{26F295DE-6396-4392-84EA-871379AF63E2}" srcOrd="1" destOrd="0" presId="urn:microsoft.com/office/officeart/2005/8/layout/list1"/>
    <dgm:cxn modelId="{3CD1D73E-134B-4367-AB4C-17039AC57DAC}" srcId="{673FC5F3-AA28-4FCE-A2FC-C04AE95BCAB1}" destId="{72EB1680-5762-4455-99D2-DA7CDBC3C179}" srcOrd="1" destOrd="0" parTransId="{A552A7EF-73D7-448E-B95A-B43F18232E16}" sibTransId="{9ACDD3D4-4C22-418F-97A7-0DB5976B62EE}"/>
    <dgm:cxn modelId="{4498FB99-7623-49B7-9C1F-8C678B2E18BC}" type="presOf" srcId="{673FC5F3-AA28-4FCE-A2FC-C04AE95BCAB1}" destId="{2A8055CB-0940-4DAE-83A0-13DEAC1BB3D1}" srcOrd="0" destOrd="0" presId="urn:microsoft.com/office/officeart/2005/8/layout/list1"/>
    <dgm:cxn modelId="{16D828A5-E83C-4FBD-BFF6-F1D64AE6DA32}" srcId="{673FC5F3-AA28-4FCE-A2FC-C04AE95BCAB1}" destId="{B97D9E60-DF40-4829-9E20-93478D2843C5}" srcOrd="2" destOrd="0" parTransId="{0806B84D-B571-4C53-B0DA-10BD0F52A77C}" sibTransId="{FB321C0F-C573-4E21-A48B-AEDCDB1E221B}"/>
    <dgm:cxn modelId="{B7B66FB0-074D-4871-8A11-DD89C28E4298}" type="presOf" srcId="{AD069ADA-627A-402F-8EE6-3934E2767E3C}" destId="{EF337084-3F5D-4C05-B0C9-37C11AF70041}" srcOrd="0" destOrd="0" presId="urn:microsoft.com/office/officeart/2005/8/layout/list1"/>
    <dgm:cxn modelId="{B94608BA-9485-4AA2-A5F0-7ED5BF4F57F0}" type="presOf" srcId="{72EB1680-5762-4455-99D2-DA7CDBC3C179}" destId="{835A445A-DA44-4699-A2A3-47F0A30882D2}" srcOrd="1" destOrd="0" presId="urn:microsoft.com/office/officeart/2005/8/layout/list1"/>
    <dgm:cxn modelId="{C49FD2D1-5A33-4A66-A20E-DA19E29FF3BD}" type="presOf" srcId="{B97D9E60-DF40-4829-9E20-93478D2843C5}" destId="{BB9106B2-2C95-47B7-A9D9-15AA9D9BCF5D}" srcOrd="1" destOrd="0" presId="urn:microsoft.com/office/officeart/2005/8/layout/list1"/>
    <dgm:cxn modelId="{5067B73B-4759-4AE8-901A-64D420A890E7}" type="presParOf" srcId="{2A8055CB-0940-4DAE-83A0-13DEAC1BB3D1}" destId="{EA8B98CB-BACF-41FF-A846-71A184A8BDAD}" srcOrd="0" destOrd="0" presId="urn:microsoft.com/office/officeart/2005/8/layout/list1"/>
    <dgm:cxn modelId="{282D22CB-5FF1-4067-9B74-8BCAC17A8560}" type="presParOf" srcId="{EA8B98CB-BACF-41FF-A846-71A184A8BDAD}" destId="{EF337084-3F5D-4C05-B0C9-37C11AF70041}" srcOrd="0" destOrd="0" presId="urn:microsoft.com/office/officeart/2005/8/layout/list1"/>
    <dgm:cxn modelId="{05BB64EC-3BBF-4DB6-B411-E8CFF6AC69C2}" type="presParOf" srcId="{EA8B98CB-BACF-41FF-A846-71A184A8BDAD}" destId="{26F295DE-6396-4392-84EA-871379AF63E2}" srcOrd="1" destOrd="0" presId="urn:microsoft.com/office/officeart/2005/8/layout/list1"/>
    <dgm:cxn modelId="{555C48DA-7ECA-40F8-B8E9-870F1BCA13B2}" type="presParOf" srcId="{2A8055CB-0940-4DAE-83A0-13DEAC1BB3D1}" destId="{4602FFFC-A187-4E30-81E9-830664695696}" srcOrd="1" destOrd="0" presId="urn:microsoft.com/office/officeart/2005/8/layout/list1"/>
    <dgm:cxn modelId="{CE54A376-0F22-411D-8C29-7456045D6C40}" type="presParOf" srcId="{2A8055CB-0940-4DAE-83A0-13DEAC1BB3D1}" destId="{A3262428-5062-49EF-8689-D5BF263880C4}" srcOrd="2" destOrd="0" presId="urn:microsoft.com/office/officeart/2005/8/layout/list1"/>
    <dgm:cxn modelId="{4E3BD739-723B-4A3D-AF78-838D5254BBD5}" type="presParOf" srcId="{2A8055CB-0940-4DAE-83A0-13DEAC1BB3D1}" destId="{2D648289-AA10-4DEF-AA31-04E8D247B2B8}" srcOrd="3" destOrd="0" presId="urn:microsoft.com/office/officeart/2005/8/layout/list1"/>
    <dgm:cxn modelId="{2171D068-8670-48F3-8688-F26CF4115E10}" type="presParOf" srcId="{2A8055CB-0940-4DAE-83A0-13DEAC1BB3D1}" destId="{DB67EB25-E59A-4443-A358-0C42C299F24C}" srcOrd="4" destOrd="0" presId="urn:microsoft.com/office/officeart/2005/8/layout/list1"/>
    <dgm:cxn modelId="{A9C81D5C-AB26-4C43-A09B-31C7FECFDC35}" type="presParOf" srcId="{DB67EB25-E59A-4443-A358-0C42C299F24C}" destId="{46615EB0-A73E-4F86-8662-353E10262F9F}" srcOrd="0" destOrd="0" presId="urn:microsoft.com/office/officeart/2005/8/layout/list1"/>
    <dgm:cxn modelId="{57189006-2ED0-49FF-9E8A-478ABABF5AEB}" type="presParOf" srcId="{DB67EB25-E59A-4443-A358-0C42C299F24C}" destId="{835A445A-DA44-4699-A2A3-47F0A30882D2}" srcOrd="1" destOrd="0" presId="urn:microsoft.com/office/officeart/2005/8/layout/list1"/>
    <dgm:cxn modelId="{6FE6F742-8A30-4062-B470-EDC181B5CBBF}" type="presParOf" srcId="{2A8055CB-0940-4DAE-83A0-13DEAC1BB3D1}" destId="{55FD8783-D36F-412F-8749-0A0470528044}" srcOrd="5" destOrd="0" presId="urn:microsoft.com/office/officeart/2005/8/layout/list1"/>
    <dgm:cxn modelId="{1CF0C987-F204-4E40-A194-B884EF4DE4C6}" type="presParOf" srcId="{2A8055CB-0940-4DAE-83A0-13DEAC1BB3D1}" destId="{11DA3E37-368C-4C47-84C5-16699B65D938}" srcOrd="6" destOrd="0" presId="urn:microsoft.com/office/officeart/2005/8/layout/list1"/>
    <dgm:cxn modelId="{1A9D3139-27D6-477F-B165-16C9F9DA6E80}" type="presParOf" srcId="{2A8055CB-0940-4DAE-83A0-13DEAC1BB3D1}" destId="{1E97FA9A-68CD-45D3-9C16-E518C987A4A9}" srcOrd="7" destOrd="0" presId="urn:microsoft.com/office/officeart/2005/8/layout/list1"/>
    <dgm:cxn modelId="{FCF7384E-EFF2-4D93-A6D4-B18B38D652EA}" type="presParOf" srcId="{2A8055CB-0940-4DAE-83A0-13DEAC1BB3D1}" destId="{3F0B26B5-7621-4D2F-B910-71A03AFD35A9}" srcOrd="8" destOrd="0" presId="urn:microsoft.com/office/officeart/2005/8/layout/list1"/>
    <dgm:cxn modelId="{CCC203C3-7B04-4DFF-BFEA-E50BDD8E40EE}" type="presParOf" srcId="{3F0B26B5-7621-4D2F-B910-71A03AFD35A9}" destId="{A6DB524C-A7D0-4102-824A-00AABBC186A9}" srcOrd="0" destOrd="0" presId="urn:microsoft.com/office/officeart/2005/8/layout/list1"/>
    <dgm:cxn modelId="{86B21D39-EA7E-43F6-8F34-FFD36852FFC0}" type="presParOf" srcId="{3F0B26B5-7621-4D2F-B910-71A03AFD35A9}" destId="{BB9106B2-2C95-47B7-A9D9-15AA9D9BCF5D}" srcOrd="1" destOrd="0" presId="urn:microsoft.com/office/officeart/2005/8/layout/list1"/>
    <dgm:cxn modelId="{8C215AC1-3231-4B63-905A-3EB56A406D25}" type="presParOf" srcId="{2A8055CB-0940-4DAE-83A0-13DEAC1BB3D1}" destId="{BC1579CD-762F-4FF2-90F4-3D5544356EE6}" srcOrd="9" destOrd="0" presId="urn:microsoft.com/office/officeart/2005/8/layout/list1"/>
    <dgm:cxn modelId="{B80A6DB2-22CC-4040-A30A-7D74154E90B0}" type="presParOf" srcId="{2A8055CB-0940-4DAE-83A0-13DEAC1BB3D1}" destId="{9B49D768-6B50-408D-818D-4767B33B39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3FC5F3-AA28-4FCE-A2FC-C04AE95BCAB1}" type="doc">
      <dgm:prSet loTypeId="urn:microsoft.com/office/officeart/2005/8/layout/list1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69ADA-627A-402F-8EE6-3934E2767E3C}">
      <dgm:prSet custT="1"/>
      <dgm:spPr/>
      <dgm:t>
        <a:bodyPr/>
        <a:lstStyle/>
        <a:p>
          <a:r>
            <a:rPr lang="en-GB" sz="1900"/>
            <a:t>Home Page layout and styling</a:t>
          </a:r>
          <a:endParaRPr lang="en-US" sz="1900"/>
        </a:p>
      </dgm:t>
    </dgm:pt>
    <dgm:pt modelId="{E25BE760-361B-4A3A-99A0-94A5CD56B632}" type="parTrans" cxnId="{698BF21B-F7C9-4BF2-B948-D4959A65CADA}">
      <dgm:prSet/>
      <dgm:spPr/>
      <dgm:t>
        <a:bodyPr/>
        <a:lstStyle/>
        <a:p>
          <a:endParaRPr lang="en-US"/>
        </a:p>
      </dgm:t>
    </dgm:pt>
    <dgm:pt modelId="{A8E9F4E5-7101-4A48-B1BE-C79D630257B4}" type="sibTrans" cxnId="{698BF21B-F7C9-4BF2-B948-D4959A65CADA}">
      <dgm:prSet/>
      <dgm:spPr/>
      <dgm:t>
        <a:bodyPr/>
        <a:lstStyle/>
        <a:p>
          <a:endParaRPr lang="en-US"/>
        </a:p>
      </dgm:t>
    </dgm:pt>
    <dgm:pt modelId="{72EB1680-5762-4455-99D2-DA7CDBC3C179}">
      <dgm:prSet custT="1"/>
      <dgm:spPr/>
      <dgm:t>
        <a:bodyPr/>
        <a:lstStyle/>
        <a:p>
          <a:r>
            <a:rPr lang="en-GB" sz="1900"/>
            <a:t>Sponsors tab</a:t>
          </a:r>
          <a:endParaRPr lang="en-US" sz="1900"/>
        </a:p>
      </dgm:t>
    </dgm:pt>
    <dgm:pt modelId="{A552A7EF-73D7-448E-B95A-B43F18232E16}" type="parTrans" cxnId="{3CD1D73E-134B-4367-AB4C-17039AC57DAC}">
      <dgm:prSet/>
      <dgm:spPr/>
      <dgm:t>
        <a:bodyPr/>
        <a:lstStyle/>
        <a:p>
          <a:endParaRPr lang="en-US"/>
        </a:p>
      </dgm:t>
    </dgm:pt>
    <dgm:pt modelId="{9ACDD3D4-4C22-418F-97A7-0DB5976B62EE}" type="sibTrans" cxnId="{3CD1D73E-134B-4367-AB4C-17039AC57DAC}">
      <dgm:prSet/>
      <dgm:spPr/>
      <dgm:t>
        <a:bodyPr/>
        <a:lstStyle/>
        <a:p>
          <a:endParaRPr lang="en-US"/>
        </a:p>
      </dgm:t>
    </dgm:pt>
    <dgm:pt modelId="{B97D9E60-DF40-4829-9E20-93478D2843C5}">
      <dgm:prSet custT="1"/>
      <dgm:spPr/>
      <dgm:t>
        <a:bodyPr/>
        <a:lstStyle/>
        <a:p>
          <a:r>
            <a:rPr lang="en-GB" sz="1900"/>
            <a:t>Register layout and styling</a:t>
          </a:r>
          <a:endParaRPr lang="en-US" sz="1900"/>
        </a:p>
      </dgm:t>
    </dgm:pt>
    <dgm:pt modelId="{0806B84D-B571-4C53-B0DA-10BD0F52A77C}" type="parTrans" cxnId="{16D828A5-E83C-4FBD-BFF6-F1D64AE6DA32}">
      <dgm:prSet/>
      <dgm:spPr/>
      <dgm:t>
        <a:bodyPr/>
        <a:lstStyle/>
        <a:p>
          <a:endParaRPr lang="en-US"/>
        </a:p>
      </dgm:t>
    </dgm:pt>
    <dgm:pt modelId="{FB321C0F-C573-4E21-A48B-AEDCDB1E221B}" type="sibTrans" cxnId="{16D828A5-E83C-4FBD-BFF6-F1D64AE6DA32}">
      <dgm:prSet/>
      <dgm:spPr/>
      <dgm:t>
        <a:bodyPr/>
        <a:lstStyle/>
        <a:p>
          <a:endParaRPr lang="en-US"/>
        </a:p>
      </dgm:t>
    </dgm:pt>
    <dgm:pt modelId="{2A8055CB-0940-4DAE-83A0-13DEAC1BB3D1}" type="pres">
      <dgm:prSet presAssocID="{673FC5F3-AA28-4FCE-A2FC-C04AE95BCAB1}" presName="linear" presStyleCnt="0">
        <dgm:presLayoutVars>
          <dgm:dir/>
          <dgm:animLvl val="lvl"/>
          <dgm:resizeHandles val="exact"/>
        </dgm:presLayoutVars>
      </dgm:prSet>
      <dgm:spPr/>
    </dgm:pt>
    <dgm:pt modelId="{EA8B98CB-BACF-41FF-A846-71A184A8BDAD}" type="pres">
      <dgm:prSet presAssocID="{AD069ADA-627A-402F-8EE6-3934E2767E3C}" presName="parentLin" presStyleCnt="0"/>
      <dgm:spPr/>
    </dgm:pt>
    <dgm:pt modelId="{EF337084-3F5D-4C05-B0C9-37C11AF70041}" type="pres">
      <dgm:prSet presAssocID="{AD069ADA-627A-402F-8EE6-3934E2767E3C}" presName="parentLeftMargin" presStyleLbl="node1" presStyleIdx="0" presStyleCnt="3"/>
      <dgm:spPr/>
    </dgm:pt>
    <dgm:pt modelId="{26F295DE-6396-4392-84EA-871379AF63E2}" type="pres">
      <dgm:prSet presAssocID="{AD069ADA-627A-402F-8EE6-3934E2767E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02FFFC-A187-4E30-81E9-830664695696}" type="pres">
      <dgm:prSet presAssocID="{AD069ADA-627A-402F-8EE6-3934E2767E3C}" presName="negativeSpace" presStyleCnt="0"/>
      <dgm:spPr/>
    </dgm:pt>
    <dgm:pt modelId="{A3262428-5062-49EF-8689-D5BF263880C4}" type="pres">
      <dgm:prSet presAssocID="{AD069ADA-627A-402F-8EE6-3934E2767E3C}" presName="childText" presStyleLbl="conFgAcc1" presStyleIdx="0" presStyleCnt="3">
        <dgm:presLayoutVars>
          <dgm:bulletEnabled val="1"/>
        </dgm:presLayoutVars>
      </dgm:prSet>
      <dgm:spPr/>
    </dgm:pt>
    <dgm:pt modelId="{2D648289-AA10-4DEF-AA31-04E8D247B2B8}" type="pres">
      <dgm:prSet presAssocID="{A8E9F4E5-7101-4A48-B1BE-C79D630257B4}" presName="spaceBetweenRectangles" presStyleCnt="0"/>
      <dgm:spPr/>
    </dgm:pt>
    <dgm:pt modelId="{DB67EB25-E59A-4443-A358-0C42C299F24C}" type="pres">
      <dgm:prSet presAssocID="{72EB1680-5762-4455-99D2-DA7CDBC3C179}" presName="parentLin" presStyleCnt="0"/>
      <dgm:spPr/>
    </dgm:pt>
    <dgm:pt modelId="{46615EB0-A73E-4F86-8662-353E10262F9F}" type="pres">
      <dgm:prSet presAssocID="{72EB1680-5762-4455-99D2-DA7CDBC3C179}" presName="parentLeftMargin" presStyleLbl="node1" presStyleIdx="0" presStyleCnt="3"/>
      <dgm:spPr/>
    </dgm:pt>
    <dgm:pt modelId="{835A445A-DA44-4699-A2A3-47F0A30882D2}" type="pres">
      <dgm:prSet presAssocID="{72EB1680-5762-4455-99D2-DA7CDBC3C1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FD8783-D36F-412F-8749-0A0470528044}" type="pres">
      <dgm:prSet presAssocID="{72EB1680-5762-4455-99D2-DA7CDBC3C179}" presName="negativeSpace" presStyleCnt="0"/>
      <dgm:spPr/>
    </dgm:pt>
    <dgm:pt modelId="{11DA3E37-368C-4C47-84C5-16699B65D938}" type="pres">
      <dgm:prSet presAssocID="{72EB1680-5762-4455-99D2-DA7CDBC3C179}" presName="childText" presStyleLbl="conFgAcc1" presStyleIdx="1" presStyleCnt="3">
        <dgm:presLayoutVars>
          <dgm:bulletEnabled val="1"/>
        </dgm:presLayoutVars>
      </dgm:prSet>
      <dgm:spPr/>
    </dgm:pt>
    <dgm:pt modelId="{1E97FA9A-68CD-45D3-9C16-E518C987A4A9}" type="pres">
      <dgm:prSet presAssocID="{9ACDD3D4-4C22-418F-97A7-0DB5976B62EE}" presName="spaceBetweenRectangles" presStyleCnt="0"/>
      <dgm:spPr/>
    </dgm:pt>
    <dgm:pt modelId="{3F0B26B5-7621-4D2F-B910-71A03AFD35A9}" type="pres">
      <dgm:prSet presAssocID="{B97D9E60-DF40-4829-9E20-93478D2843C5}" presName="parentLin" presStyleCnt="0"/>
      <dgm:spPr/>
    </dgm:pt>
    <dgm:pt modelId="{A6DB524C-A7D0-4102-824A-00AABBC186A9}" type="pres">
      <dgm:prSet presAssocID="{B97D9E60-DF40-4829-9E20-93478D2843C5}" presName="parentLeftMargin" presStyleLbl="node1" presStyleIdx="1" presStyleCnt="3"/>
      <dgm:spPr/>
    </dgm:pt>
    <dgm:pt modelId="{BB9106B2-2C95-47B7-A9D9-15AA9D9BCF5D}" type="pres">
      <dgm:prSet presAssocID="{B97D9E60-DF40-4829-9E20-93478D2843C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1579CD-762F-4FF2-90F4-3D5544356EE6}" type="pres">
      <dgm:prSet presAssocID="{B97D9E60-DF40-4829-9E20-93478D2843C5}" presName="negativeSpace" presStyleCnt="0"/>
      <dgm:spPr/>
    </dgm:pt>
    <dgm:pt modelId="{9B49D768-6B50-408D-818D-4767B33B39D3}" type="pres">
      <dgm:prSet presAssocID="{B97D9E60-DF40-4829-9E20-93478D2843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E84A09-E6E9-48EB-AB69-411DE2E5F606}" type="presOf" srcId="{72EB1680-5762-4455-99D2-DA7CDBC3C179}" destId="{46615EB0-A73E-4F86-8662-353E10262F9F}" srcOrd="0" destOrd="0" presId="urn:microsoft.com/office/officeart/2005/8/layout/list1"/>
    <dgm:cxn modelId="{C72E4915-446D-4A21-9FF2-E8B9115803F2}" type="presOf" srcId="{B97D9E60-DF40-4829-9E20-93478D2843C5}" destId="{A6DB524C-A7D0-4102-824A-00AABBC186A9}" srcOrd="0" destOrd="0" presId="urn:microsoft.com/office/officeart/2005/8/layout/list1"/>
    <dgm:cxn modelId="{698BF21B-F7C9-4BF2-B948-D4959A65CADA}" srcId="{673FC5F3-AA28-4FCE-A2FC-C04AE95BCAB1}" destId="{AD069ADA-627A-402F-8EE6-3934E2767E3C}" srcOrd="0" destOrd="0" parTransId="{E25BE760-361B-4A3A-99A0-94A5CD56B632}" sibTransId="{A8E9F4E5-7101-4A48-B1BE-C79D630257B4}"/>
    <dgm:cxn modelId="{DCB78D2B-638B-48F8-96BF-B03EAB73A093}" type="presOf" srcId="{AD069ADA-627A-402F-8EE6-3934E2767E3C}" destId="{26F295DE-6396-4392-84EA-871379AF63E2}" srcOrd="1" destOrd="0" presId="urn:microsoft.com/office/officeart/2005/8/layout/list1"/>
    <dgm:cxn modelId="{3CD1D73E-134B-4367-AB4C-17039AC57DAC}" srcId="{673FC5F3-AA28-4FCE-A2FC-C04AE95BCAB1}" destId="{72EB1680-5762-4455-99D2-DA7CDBC3C179}" srcOrd="1" destOrd="0" parTransId="{A552A7EF-73D7-448E-B95A-B43F18232E16}" sibTransId="{9ACDD3D4-4C22-418F-97A7-0DB5976B62EE}"/>
    <dgm:cxn modelId="{4498FB99-7623-49B7-9C1F-8C678B2E18BC}" type="presOf" srcId="{673FC5F3-AA28-4FCE-A2FC-C04AE95BCAB1}" destId="{2A8055CB-0940-4DAE-83A0-13DEAC1BB3D1}" srcOrd="0" destOrd="0" presId="urn:microsoft.com/office/officeart/2005/8/layout/list1"/>
    <dgm:cxn modelId="{16D828A5-E83C-4FBD-BFF6-F1D64AE6DA32}" srcId="{673FC5F3-AA28-4FCE-A2FC-C04AE95BCAB1}" destId="{B97D9E60-DF40-4829-9E20-93478D2843C5}" srcOrd="2" destOrd="0" parTransId="{0806B84D-B571-4C53-B0DA-10BD0F52A77C}" sibTransId="{FB321C0F-C573-4E21-A48B-AEDCDB1E221B}"/>
    <dgm:cxn modelId="{B7B66FB0-074D-4871-8A11-DD89C28E4298}" type="presOf" srcId="{AD069ADA-627A-402F-8EE6-3934E2767E3C}" destId="{EF337084-3F5D-4C05-B0C9-37C11AF70041}" srcOrd="0" destOrd="0" presId="urn:microsoft.com/office/officeart/2005/8/layout/list1"/>
    <dgm:cxn modelId="{B94608BA-9485-4AA2-A5F0-7ED5BF4F57F0}" type="presOf" srcId="{72EB1680-5762-4455-99D2-DA7CDBC3C179}" destId="{835A445A-DA44-4699-A2A3-47F0A30882D2}" srcOrd="1" destOrd="0" presId="urn:microsoft.com/office/officeart/2005/8/layout/list1"/>
    <dgm:cxn modelId="{C49FD2D1-5A33-4A66-A20E-DA19E29FF3BD}" type="presOf" srcId="{B97D9E60-DF40-4829-9E20-93478D2843C5}" destId="{BB9106B2-2C95-47B7-A9D9-15AA9D9BCF5D}" srcOrd="1" destOrd="0" presId="urn:microsoft.com/office/officeart/2005/8/layout/list1"/>
    <dgm:cxn modelId="{5067B73B-4759-4AE8-901A-64D420A890E7}" type="presParOf" srcId="{2A8055CB-0940-4DAE-83A0-13DEAC1BB3D1}" destId="{EA8B98CB-BACF-41FF-A846-71A184A8BDAD}" srcOrd="0" destOrd="0" presId="urn:microsoft.com/office/officeart/2005/8/layout/list1"/>
    <dgm:cxn modelId="{282D22CB-5FF1-4067-9B74-8BCAC17A8560}" type="presParOf" srcId="{EA8B98CB-BACF-41FF-A846-71A184A8BDAD}" destId="{EF337084-3F5D-4C05-B0C9-37C11AF70041}" srcOrd="0" destOrd="0" presId="urn:microsoft.com/office/officeart/2005/8/layout/list1"/>
    <dgm:cxn modelId="{05BB64EC-3BBF-4DB6-B411-E8CFF6AC69C2}" type="presParOf" srcId="{EA8B98CB-BACF-41FF-A846-71A184A8BDAD}" destId="{26F295DE-6396-4392-84EA-871379AF63E2}" srcOrd="1" destOrd="0" presId="urn:microsoft.com/office/officeart/2005/8/layout/list1"/>
    <dgm:cxn modelId="{555C48DA-7ECA-40F8-B8E9-870F1BCA13B2}" type="presParOf" srcId="{2A8055CB-0940-4DAE-83A0-13DEAC1BB3D1}" destId="{4602FFFC-A187-4E30-81E9-830664695696}" srcOrd="1" destOrd="0" presId="urn:microsoft.com/office/officeart/2005/8/layout/list1"/>
    <dgm:cxn modelId="{CE54A376-0F22-411D-8C29-7456045D6C40}" type="presParOf" srcId="{2A8055CB-0940-4DAE-83A0-13DEAC1BB3D1}" destId="{A3262428-5062-49EF-8689-D5BF263880C4}" srcOrd="2" destOrd="0" presId="urn:microsoft.com/office/officeart/2005/8/layout/list1"/>
    <dgm:cxn modelId="{4E3BD739-723B-4A3D-AF78-838D5254BBD5}" type="presParOf" srcId="{2A8055CB-0940-4DAE-83A0-13DEAC1BB3D1}" destId="{2D648289-AA10-4DEF-AA31-04E8D247B2B8}" srcOrd="3" destOrd="0" presId="urn:microsoft.com/office/officeart/2005/8/layout/list1"/>
    <dgm:cxn modelId="{2171D068-8670-48F3-8688-F26CF4115E10}" type="presParOf" srcId="{2A8055CB-0940-4DAE-83A0-13DEAC1BB3D1}" destId="{DB67EB25-E59A-4443-A358-0C42C299F24C}" srcOrd="4" destOrd="0" presId="urn:microsoft.com/office/officeart/2005/8/layout/list1"/>
    <dgm:cxn modelId="{A9C81D5C-AB26-4C43-A09B-31C7FECFDC35}" type="presParOf" srcId="{DB67EB25-E59A-4443-A358-0C42C299F24C}" destId="{46615EB0-A73E-4F86-8662-353E10262F9F}" srcOrd="0" destOrd="0" presId="urn:microsoft.com/office/officeart/2005/8/layout/list1"/>
    <dgm:cxn modelId="{57189006-2ED0-49FF-9E8A-478ABABF5AEB}" type="presParOf" srcId="{DB67EB25-E59A-4443-A358-0C42C299F24C}" destId="{835A445A-DA44-4699-A2A3-47F0A30882D2}" srcOrd="1" destOrd="0" presId="urn:microsoft.com/office/officeart/2005/8/layout/list1"/>
    <dgm:cxn modelId="{6FE6F742-8A30-4062-B470-EDC181B5CBBF}" type="presParOf" srcId="{2A8055CB-0940-4DAE-83A0-13DEAC1BB3D1}" destId="{55FD8783-D36F-412F-8749-0A0470528044}" srcOrd="5" destOrd="0" presId="urn:microsoft.com/office/officeart/2005/8/layout/list1"/>
    <dgm:cxn modelId="{1CF0C987-F204-4E40-A194-B884EF4DE4C6}" type="presParOf" srcId="{2A8055CB-0940-4DAE-83A0-13DEAC1BB3D1}" destId="{11DA3E37-368C-4C47-84C5-16699B65D938}" srcOrd="6" destOrd="0" presId="urn:microsoft.com/office/officeart/2005/8/layout/list1"/>
    <dgm:cxn modelId="{1A9D3139-27D6-477F-B165-16C9F9DA6E80}" type="presParOf" srcId="{2A8055CB-0940-4DAE-83A0-13DEAC1BB3D1}" destId="{1E97FA9A-68CD-45D3-9C16-E518C987A4A9}" srcOrd="7" destOrd="0" presId="urn:microsoft.com/office/officeart/2005/8/layout/list1"/>
    <dgm:cxn modelId="{FCF7384E-EFF2-4D93-A6D4-B18B38D652EA}" type="presParOf" srcId="{2A8055CB-0940-4DAE-83A0-13DEAC1BB3D1}" destId="{3F0B26B5-7621-4D2F-B910-71A03AFD35A9}" srcOrd="8" destOrd="0" presId="urn:microsoft.com/office/officeart/2005/8/layout/list1"/>
    <dgm:cxn modelId="{CCC203C3-7B04-4DFF-BFEA-E50BDD8E40EE}" type="presParOf" srcId="{3F0B26B5-7621-4D2F-B910-71A03AFD35A9}" destId="{A6DB524C-A7D0-4102-824A-00AABBC186A9}" srcOrd="0" destOrd="0" presId="urn:microsoft.com/office/officeart/2005/8/layout/list1"/>
    <dgm:cxn modelId="{86B21D39-EA7E-43F6-8F34-FFD36852FFC0}" type="presParOf" srcId="{3F0B26B5-7621-4D2F-B910-71A03AFD35A9}" destId="{BB9106B2-2C95-47B7-A9D9-15AA9D9BCF5D}" srcOrd="1" destOrd="0" presId="urn:microsoft.com/office/officeart/2005/8/layout/list1"/>
    <dgm:cxn modelId="{8C215AC1-3231-4B63-905A-3EB56A406D25}" type="presParOf" srcId="{2A8055CB-0940-4DAE-83A0-13DEAC1BB3D1}" destId="{BC1579CD-762F-4FF2-90F4-3D5544356EE6}" srcOrd="9" destOrd="0" presId="urn:microsoft.com/office/officeart/2005/8/layout/list1"/>
    <dgm:cxn modelId="{B80A6DB2-22CC-4040-A30A-7D74154E90B0}" type="presParOf" srcId="{2A8055CB-0940-4DAE-83A0-13DEAC1BB3D1}" destId="{9B49D768-6B50-408D-818D-4767B33B39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3FC5F3-AA28-4FCE-A2FC-C04AE95BCAB1}" type="doc">
      <dgm:prSet loTypeId="urn:microsoft.com/office/officeart/2005/8/layout/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069ADA-627A-402F-8EE6-3934E2767E3C}">
      <dgm:prSet custT="1"/>
      <dgm:spPr/>
      <dgm:t>
        <a:bodyPr/>
        <a:lstStyle/>
        <a:p>
          <a:pPr algn="r"/>
          <a:r>
            <a:rPr lang="en-GB" sz="1900"/>
            <a:t>PDF creation</a:t>
          </a:r>
          <a:endParaRPr lang="en-US" sz="1900"/>
        </a:p>
      </dgm:t>
    </dgm:pt>
    <dgm:pt modelId="{E25BE760-361B-4A3A-99A0-94A5CD56B632}" type="parTrans" cxnId="{698BF21B-F7C9-4BF2-B948-D4959A65CADA}">
      <dgm:prSet/>
      <dgm:spPr/>
      <dgm:t>
        <a:bodyPr/>
        <a:lstStyle/>
        <a:p>
          <a:endParaRPr lang="en-US"/>
        </a:p>
      </dgm:t>
    </dgm:pt>
    <dgm:pt modelId="{A8E9F4E5-7101-4A48-B1BE-C79D630257B4}" type="sibTrans" cxnId="{698BF21B-F7C9-4BF2-B948-D4959A65CADA}">
      <dgm:prSet/>
      <dgm:spPr/>
      <dgm:t>
        <a:bodyPr/>
        <a:lstStyle/>
        <a:p>
          <a:endParaRPr lang="en-US"/>
        </a:p>
      </dgm:t>
    </dgm:pt>
    <dgm:pt modelId="{72EB1680-5762-4455-99D2-DA7CDBC3C179}">
      <dgm:prSet custT="1"/>
      <dgm:spPr/>
      <dgm:t>
        <a:bodyPr/>
        <a:lstStyle/>
        <a:p>
          <a:pPr algn="r"/>
          <a:r>
            <a:rPr lang="en-GB" sz="1900"/>
            <a:t>Mailing of invoice to specific user</a:t>
          </a:r>
          <a:endParaRPr lang="en-US" sz="1900"/>
        </a:p>
      </dgm:t>
    </dgm:pt>
    <dgm:pt modelId="{A552A7EF-73D7-448E-B95A-B43F18232E16}" type="parTrans" cxnId="{3CD1D73E-134B-4367-AB4C-17039AC57DAC}">
      <dgm:prSet/>
      <dgm:spPr/>
      <dgm:t>
        <a:bodyPr/>
        <a:lstStyle/>
        <a:p>
          <a:endParaRPr lang="en-US"/>
        </a:p>
      </dgm:t>
    </dgm:pt>
    <dgm:pt modelId="{9ACDD3D4-4C22-418F-97A7-0DB5976B62EE}" type="sibTrans" cxnId="{3CD1D73E-134B-4367-AB4C-17039AC57DAC}">
      <dgm:prSet/>
      <dgm:spPr/>
      <dgm:t>
        <a:bodyPr/>
        <a:lstStyle/>
        <a:p>
          <a:endParaRPr lang="en-US"/>
        </a:p>
      </dgm:t>
    </dgm:pt>
    <dgm:pt modelId="{B97D9E60-DF40-4829-9E20-93478D2843C5}">
      <dgm:prSet custT="1"/>
      <dgm:spPr/>
      <dgm:t>
        <a:bodyPr/>
        <a:lstStyle/>
        <a:p>
          <a:pPr algn="r"/>
          <a:r>
            <a:rPr lang="en-GB" sz="1900"/>
            <a:t>Hosting the website</a:t>
          </a:r>
          <a:endParaRPr lang="en-US" sz="1900"/>
        </a:p>
      </dgm:t>
    </dgm:pt>
    <dgm:pt modelId="{0806B84D-B571-4C53-B0DA-10BD0F52A77C}" type="parTrans" cxnId="{16D828A5-E83C-4FBD-BFF6-F1D64AE6DA32}">
      <dgm:prSet/>
      <dgm:spPr/>
      <dgm:t>
        <a:bodyPr/>
        <a:lstStyle/>
        <a:p>
          <a:endParaRPr lang="en-US"/>
        </a:p>
      </dgm:t>
    </dgm:pt>
    <dgm:pt modelId="{FB321C0F-C573-4E21-A48B-AEDCDB1E221B}" type="sibTrans" cxnId="{16D828A5-E83C-4FBD-BFF6-F1D64AE6DA32}">
      <dgm:prSet/>
      <dgm:spPr/>
      <dgm:t>
        <a:bodyPr/>
        <a:lstStyle/>
        <a:p>
          <a:endParaRPr lang="en-US"/>
        </a:p>
      </dgm:t>
    </dgm:pt>
    <dgm:pt modelId="{2A8055CB-0940-4DAE-83A0-13DEAC1BB3D1}" type="pres">
      <dgm:prSet presAssocID="{673FC5F3-AA28-4FCE-A2FC-C04AE95BCAB1}" presName="linear" presStyleCnt="0">
        <dgm:presLayoutVars>
          <dgm:dir/>
          <dgm:animLvl val="lvl"/>
          <dgm:resizeHandles val="exact"/>
        </dgm:presLayoutVars>
      </dgm:prSet>
      <dgm:spPr/>
    </dgm:pt>
    <dgm:pt modelId="{EA8B98CB-BACF-41FF-A846-71A184A8BDAD}" type="pres">
      <dgm:prSet presAssocID="{AD069ADA-627A-402F-8EE6-3934E2767E3C}" presName="parentLin" presStyleCnt="0"/>
      <dgm:spPr/>
    </dgm:pt>
    <dgm:pt modelId="{EF337084-3F5D-4C05-B0C9-37C11AF70041}" type="pres">
      <dgm:prSet presAssocID="{AD069ADA-627A-402F-8EE6-3934E2767E3C}" presName="parentLeftMargin" presStyleLbl="node1" presStyleIdx="0" presStyleCnt="3"/>
      <dgm:spPr/>
    </dgm:pt>
    <dgm:pt modelId="{26F295DE-6396-4392-84EA-871379AF63E2}" type="pres">
      <dgm:prSet presAssocID="{AD069ADA-627A-402F-8EE6-3934E2767E3C}" presName="parentText" presStyleLbl="node1" presStyleIdx="0" presStyleCnt="3" custLinFactX="19642" custLinFactNeighborX="100000" custLinFactNeighborY="-442">
        <dgm:presLayoutVars>
          <dgm:chMax val="0"/>
          <dgm:bulletEnabled val="1"/>
        </dgm:presLayoutVars>
      </dgm:prSet>
      <dgm:spPr/>
    </dgm:pt>
    <dgm:pt modelId="{4602FFFC-A187-4E30-81E9-830664695696}" type="pres">
      <dgm:prSet presAssocID="{AD069ADA-627A-402F-8EE6-3934E2767E3C}" presName="negativeSpace" presStyleCnt="0"/>
      <dgm:spPr/>
    </dgm:pt>
    <dgm:pt modelId="{A3262428-5062-49EF-8689-D5BF263880C4}" type="pres">
      <dgm:prSet presAssocID="{AD069ADA-627A-402F-8EE6-3934E2767E3C}" presName="childText" presStyleLbl="conFgAcc1" presStyleIdx="0" presStyleCnt="3">
        <dgm:presLayoutVars>
          <dgm:bulletEnabled val="1"/>
        </dgm:presLayoutVars>
      </dgm:prSet>
      <dgm:spPr/>
    </dgm:pt>
    <dgm:pt modelId="{2D648289-AA10-4DEF-AA31-04E8D247B2B8}" type="pres">
      <dgm:prSet presAssocID="{A8E9F4E5-7101-4A48-B1BE-C79D630257B4}" presName="spaceBetweenRectangles" presStyleCnt="0"/>
      <dgm:spPr/>
    </dgm:pt>
    <dgm:pt modelId="{DB67EB25-E59A-4443-A358-0C42C299F24C}" type="pres">
      <dgm:prSet presAssocID="{72EB1680-5762-4455-99D2-DA7CDBC3C179}" presName="parentLin" presStyleCnt="0"/>
      <dgm:spPr/>
    </dgm:pt>
    <dgm:pt modelId="{46615EB0-A73E-4F86-8662-353E10262F9F}" type="pres">
      <dgm:prSet presAssocID="{72EB1680-5762-4455-99D2-DA7CDBC3C179}" presName="parentLeftMargin" presStyleLbl="node1" presStyleIdx="0" presStyleCnt="3"/>
      <dgm:spPr/>
    </dgm:pt>
    <dgm:pt modelId="{835A445A-DA44-4699-A2A3-47F0A30882D2}" type="pres">
      <dgm:prSet presAssocID="{72EB1680-5762-4455-99D2-DA7CDBC3C179}" presName="parentText" presStyleLbl="node1" presStyleIdx="1" presStyleCnt="3" custLinFactX="18232" custLinFactNeighborX="100000" custLinFactNeighborY="-6612">
        <dgm:presLayoutVars>
          <dgm:chMax val="0"/>
          <dgm:bulletEnabled val="1"/>
        </dgm:presLayoutVars>
      </dgm:prSet>
      <dgm:spPr/>
    </dgm:pt>
    <dgm:pt modelId="{55FD8783-D36F-412F-8749-0A0470528044}" type="pres">
      <dgm:prSet presAssocID="{72EB1680-5762-4455-99D2-DA7CDBC3C179}" presName="negativeSpace" presStyleCnt="0"/>
      <dgm:spPr/>
    </dgm:pt>
    <dgm:pt modelId="{11DA3E37-368C-4C47-84C5-16699B65D938}" type="pres">
      <dgm:prSet presAssocID="{72EB1680-5762-4455-99D2-DA7CDBC3C179}" presName="childText" presStyleLbl="conFgAcc1" presStyleIdx="1" presStyleCnt="3">
        <dgm:presLayoutVars>
          <dgm:bulletEnabled val="1"/>
        </dgm:presLayoutVars>
      </dgm:prSet>
      <dgm:spPr/>
    </dgm:pt>
    <dgm:pt modelId="{1E97FA9A-68CD-45D3-9C16-E518C987A4A9}" type="pres">
      <dgm:prSet presAssocID="{9ACDD3D4-4C22-418F-97A7-0DB5976B62EE}" presName="spaceBetweenRectangles" presStyleCnt="0"/>
      <dgm:spPr/>
    </dgm:pt>
    <dgm:pt modelId="{3F0B26B5-7621-4D2F-B910-71A03AFD35A9}" type="pres">
      <dgm:prSet presAssocID="{B97D9E60-DF40-4829-9E20-93478D2843C5}" presName="parentLin" presStyleCnt="0"/>
      <dgm:spPr/>
    </dgm:pt>
    <dgm:pt modelId="{A6DB524C-A7D0-4102-824A-00AABBC186A9}" type="pres">
      <dgm:prSet presAssocID="{B97D9E60-DF40-4829-9E20-93478D2843C5}" presName="parentLeftMargin" presStyleLbl="node1" presStyleIdx="1" presStyleCnt="3"/>
      <dgm:spPr/>
    </dgm:pt>
    <dgm:pt modelId="{BB9106B2-2C95-47B7-A9D9-15AA9D9BCF5D}" type="pres">
      <dgm:prSet presAssocID="{B97D9E60-DF40-4829-9E20-93478D2843C5}" presName="parentText" presStyleLbl="node1" presStyleIdx="2" presStyleCnt="3" custLinFactX="19289" custLinFactNeighborX="100000" custLinFactNeighborY="-3074">
        <dgm:presLayoutVars>
          <dgm:chMax val="0"/>
          <dgm:bulletEnabled val="1"/>
        </dgm:presLayoutVars>
      </dgm:prSet>
      <dgm:spPr/>
    </dgm:pt>
    <dgm:pt modelId="{BC1579CD-762F-4FF2-90F4-3D5544356EE6}" type="pres">
      <dgm:prSet presAssocID="{B97D9E60-DF40-4829-9E20-93478D2843C5}" presName="negativeSpace" presStyleCnt="0"/>
      <dgm:spPr/>
    </dgm:pt>
    <dgm:pt modelId="{9B49D768-6B50-408D-818D-4767B33B39D3}" type="pres">
      <dgm:prSet presAssocID="{B97D9E60-DF40-4829-9E20-93478D2843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E84A09-E6E9-48EB-AB69-411DE2E5F606}" type="presOf" srcId="{72EB1680-5762-4455-99D2-DA7CDBC3C179}" destId="{46615EB0-A73E-4F86-8662-353E10262F9F}" srcOrd="0" destOrd="0" presId="urn:microsoft.com/office/officeart/2005/8/layout/list1"/>
    <dgm:cxn modelId="{C72E4915-446D-4A21-9FF2-E8B9115803F2}" type="presOf" srcId="{B97D9E60-DF40-4829-9E20-93478D2843C5}" destId="{A6DB524C-A7D0-4102-824A-00AABBC186A9}" srcOrd="0" destOrd="0" presId="urn:microsoft.com/office/officeart/2005/8/layout/list1"/>
    <dgm:cxn modelId="{698BF21B-F7C9-4BF2-B948-D4959A65CADA}" srcId="{673FC5F3-AA28-4FCE-A2FC-C04AE95BCAB1}" destId="{AD069ADA-627A-402F-8EE6-3934E2767E3C}" srcOrd="0" destOrd="0" parTransId="{E25BE760-361B-4A3A-99A0-94A5CD56B632}" sibTransId="{A8E9F4E5-7101-4A48-B1BE-C79D630257B4}"/>
    <dgm:cxn modelId="{DCB78D2B-638B-48F8-96BF-B03EAB73A093}" type="presOf" srcId="{AD069ADA-627A-402F-8EE6-3934E2767E3C}" destId="{26F295DE-6396-4392-84EA-871379AF63E2}" srcOrd="1" destOrd="0" presId="urn:microsoft.com/office/officeart/2005/8/layout/list1"/>
    <dgm:cxn modelId="{3CD1D73E-134B-4367-AB4C-17039AC57DAC}" srcId="{673FC5F3-AA28-4FCE-A2FC-C04AE95BCAB1}" destId="{72EB1680-5762-4455-99D2-DA7CDBC3C179}" srcOrd="1" destOrd="0" parTransId="{A552A7EF-73D7-448E-B95A-B43F18232E16}" sibTransId="{9ACDD3D4-4C22-418F-97A7-0DB5976B62EE}"/>
    <dgm:cxn modelId="{4498FB99-7623-49B7-9C1F-8C678B2E18BC}" type="presOf" srcId="{673FC5F3-AA28-4FCE-A2FC-C04AE95BCAB1}" destId="{2A8055CB-0940-4DAE-83A0-13DEAC1BB3D1}" srcOrd="0" destOrd="0" presId="urn:microsoft.com/office/officeart/2005/8/layout/list1"/>
    <dgm:cxn modelId="{16D828A5-E83C-4FBD-BFF6-F1D64AE6DA32}" srcId="{673FC5F3-AA28-4FCE-A2FC-C04AE95BCAB1}" destId="{B97D9E60-DF40-4829-9E20-93478D2843C5}" srcOrd="2" destOrd="0" parTransId="{0806B84D-B571-4C53-B0DA-10BD0F52A77C}" sibTransId="{FB321C0F-C573-4E21-A48B-AEDCDB1E221B}"/>
    <dgm:cxn modelId="{B7B66FB0-074D-4871-8A11-DD89C28E4298}" type="presOf" srcId="{AD069ADA-627A-402F-8EE6-3934E2767E3C}" destId="{EF337084-3F5D-4C05-B0C9-37C11AF70041}" srcOrd="0" destOrd="0" presId="urn:microsoft.com/office/officeart/2005/8/layout/list1"/>
    <dgm:cxn modelId="{B94608BA-9485-4AA2-A5F0-7ED5BF4F57F0}" type="presOf" srcId="{72EB1680-5762-4455-99D2-DA7CDBC3C179}" destId="{835A445A-DA44-4699-A2A3-47F0A30882D2}" srcOrd="1" destOrd="0" presId="urn:microsoft.com/office/officeart/2005/8/layout/list1"/>
    <dgm:cxn modelId="{C49FD2D1-5A33-4A66-A20E-DA19E29FF3BD}" type="presOf" srcId="{B97D9E60-DF40-4829-9E20-93478D2843C5}" destId="{BB9106B2-2C95-47B7-A9D9-15AA9D9BCF5D}" srcOrd="1" destOrd="0" presId="urn:microsoft.com/office/officeart/2005/8/layout/list1"/>
    <dgm:cxn modelId="{5067B73B-4759-4AE8-901A-64D420A890E7}" type="presParOf" srcId="{2A8055CB-0940-4DAE-83A0-13DEAC1BB3D1}" destId="{EA8B98CB-BACF-41FF-A846-71A184A8BDAD}" srcOrd="0" destOrd="0" presId="urn:microsoft.com/office/officeart/2005/8/layout/list1"/>
    <dgm:cxn modelId="{282D22CB-5FF1-4067-9B74-8BCAC17A8560}" type="presParOf" srcId="{EA8B98CB-BACF-41FF-A846-71A184A8BDAD}" destId="{EF337084-3F5D-4C05-B0C9-37C11AF70041}" srcOrd="0" destOrd="0" presId="urn:microsoft.com/office/officeart/2005/8/layout/list1"/>
    <dgm:cxn modelId="{05BB64EC-3BBF-4DB6-B411-E8CFF6AC69C2}" type="presParOf" srcId="{EA8B98CB-BACF-41FF-A846-71A184A8BDAD}" destId="{26F295DE-6396-4392-84EA-871379AF63E2}" srcOrd="1" destOrd="0" presId="urn:microsoft.com/office/officeart/2005/8/layout/list1"/>
    <dgm:cxn modelId="{555C48DA-7ECA-40F8-B8E9-870F1BCA13B2}" type="presParOf" srcId="{2A8055CB-0940-4DAE-83A0-13DEAC1BB3D1}" destId="{4602FFFC-A187-4E30-81E9-830664695696}" srcOrd="1" destOrd="0" presId="urn:microsoft.com/office/officeart/2005/8/layout/list1"/>
    <dgm:cxn modelId="{CE54A376-0F22-411D-8C29-7456045D6C40}" type="presParOf" srcId="{2A8055CB-0940-4DAE-83A0-13DEAC1BB3D1}" destId="{A3262428-5062-49EF-8689-D5BF263880C4}" srcOrd="2" destOrd="0" presId="urn:microsoft.com/office/officeart/2005/8/layout/list1"/>
    <dgm:cxn modelId="{4E3BD739-723B-4A3D-AF78-838D5254BBD5}" type="presParOf" srcId="{2A8055CB-0940-4DAE-83A0-13DEAC1BB3D1}" destId="{2D648289-AA10-4DEF-AA31-04E8D247B2B8}" srcOrd="3" destOrd="0" presId="urn:microsoft.com/office/officeart/2005/8/layout/list1"/>
    <dgm:cxn modelId="{2171D068-8670-48F3-8688-F26CF4115E10}" type="presParOf" srcId="{2A8055CB-0940-4DAE-83A0-13DEAC1BB3D1}" destId="{DB67EB25-E59A-4443-A358-0C42C299F24C}" srcOrd="4" destOrd="0" presId="urn:microsoft.com/office/officeart/2005/8/layout/list1"/>
    <dgm:cxn modelId="{A9C81D5C-AB26-4C43-A09B-31C7FECFDC35}" type="presParOf" srcId="{DB67EB25-E59A-4443-A358-0C42C299F24C}" destId="{46615EB0-A73E-4F86-8662-353E10262F9F}" srcOrd="0" destOrd="0" presId="urn:microsoft.com/office/officeart/2005/8/layout/list1"/>
    <dgm:cxn modelId="{57189006-2ED0-49FF-9E8A-478ABABF5AEB}" type="presParOf" srcId="{DB67EB25-E59A-4443-A358-0C42C299F24C}" destId="{835A445A-DA44-4699-A2A3-47F0A30882D2}" srcOrd="1" destOrd="0" presId="urn:microsoft.com/office/officeart/2005/8/layout/list1"/>
    <dgm:cxn modelId="{6FE6F742-8A30-4062-B470-EDC181B5CBBF}" type="presParOf" srcId="{2A8055CB-0940-4DAE-83A0-13DEAC1BB3D1}" destId="{55FD8783-D36F-412F-8749-0A0470528044}" srcOrd="5" destOrd="0" presId="urn:microsoft.com/office/officeart/2005/8/layout/list1"/>
    <dgm:cxn modelId="{1CF0C987-F204-4E40-A194-B884EF4DE4C6}" type="presParOf" srcId="{2A8055CB-0940-4DAE-83A0-13DEAC1BB3D1}" destId="{11DA3E37-368C-4C47-84C5-16699B65D938}" srcOrd="6" destOrd="0" presId="urn:microsoft.com/office/officeart/2005/8/layout/list1"/>
    <dgm:cxn modelId="{1A9D3139-27D6-477F-B165-16C9F9DA6E80}" type="presParOf" srcId="{2A8055CB-0940-4DAE-83A0-13DEAC1BB3D1}" destId="{1E97FA9A-68CD-45D3-9C16-E518C987A4A9}" srcOrd="7" destOrd="0" presId="urn:microsoft.com/office/officeart/2005/8/layout/list1"/>
    <dgm:cxn modelId="{FCF7384E-EFF2-4D93-A6D4-B18B38D652EA}" type="presParOf" srcId="{2A8055CB-0940-4DAE-83A0-13DEAC1BB3D1}" destId="{3F0B26B5-7621-4D2F-B910-71A03AFD35A9}" srcOrd="8" destOrd="0" presId="urn:microsoft.com/office/officeart/2005/8/layout/list1"/>
    <dgm:cxn modelId="{CCC203C3-7B04-4DFF-BFEA-E50BDD8E40EE}" type="presParOf" srcId="{3F0B26B5-7621-4D2F-B910-71A03AFD35A9}" destId="{A6DB524C-A7D0-4102-824A-00AABBC186A9}" srcOrd="0" destOrd="0" presId="urn:microsoft.com/office/officeart/2005/8/layout/list1"/>
    <dgm:cxn modelId="{86B21D39-EA7E-43F6-8F34-FFD36852FFC0}" type="presParOf" srcId="{3F0B26B5-7621-4D2F-B910-71A03AFD35A9}" destId="{BB9106B2-2C95-47B7-A9D9-15AA9D9BCF5D}" srcOrd="1" destOrd="0" presId="urn:microsoft.com/office/officeart/2005/8/layout/list1"/>
    <dgm:cxn modelId="{8C215AC1-3231-4B63-905A-3EB56A406D25}" type="presParOf" srcId="{2A8055CB-0940-4DAE-83A0-13DEAC1BB3D1}" destId="{BC1579CD-762F-4FF2-90F4-3D5544356EE6}" srcOrd="9" destOrd="0" presId="urn:microsoft.com/office/officeart/2005/8/layout/list1"/>
    <dgm:cxn modelId="{B80A6DB2-22CC-4040-A30A-7D74154E90B0}" type="presParOf" srcId="{2A8055CB-0940-4DAE-83A0-13DEAC1BB3D1}" destId="{9B49D768-6B50-408D-818D-4767B33B39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3FC5F3-AA28-4FCE-A2FC-C04AE95BCAB1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069ADA-627A-402F-8EE6-3934E2767E3C}">
      <dgm:prSet custT="1"/>
      <dgm:spPr/>
      <dgm:t>
        <a:bodyPr/>
        <a:lstStyle/>
        <a:p>
          <a:r>
            <a:rPr lang="en-GB" sz="1900">
              <a:ea typeface="+mn-lt"/>
              <a:cs typeface="+mn-lt"/>
            </a:rPr>
            <a:t>Home Page layout and styling</a:t>
          </a:r>
          <a:endParaRPr lang="en-US" sz="1900"/>
        </a:p>
      </dgm:t>
    </dgm:pt>
    <dgm:pt modelId="{E25BE760-361B-4A3A-99A0-94A5CD56B632}" type="parTrans" cxnId="{698BF21B-F7C9-4BF2-B948-D4959A65CADA}">
      <dgm:prSet/>
      <dgm:spPr/>
      <dgm:t>
        <a:bodyPr/>
        <a:lstStyle/>
        <a:p>
          <a:endParaRPr lang="en-US"/>
        </a:p>
      </dgm:t>
    </dgm:pt>
    <dgm:pt modelId="{A8E9F4E5-7101-4A48-B1BE-C79D630257B4}" type="sibTrans" cxnId="{698BF21B-F7C9-4BF2-B948-D4959A65CADA}">
      <dgm:prSet/>
      <dgm:spPr/>
      <dgm:t>
        <a:bodyPr/>
        <a:lstStyle/>
        <a:p>
          <a:endParaRPr lang="en-US"/>
        </a:p>
      </dgm:t>
    </dgm:pt>
    <dgm:pt modelId="{72EB1680-5762-4455-99D2-DA7CDBC3C179}">
      <dgm:prSet custT="1"/>
      <dgm:spPr/>
      <dgm:t>
        <a:bodyPr/>
        <a:lstStyle/>
        <a:p>
          <a:r>
            <a:rPr lang="en-GB" sz="1900">
              <a:ea typeface="+mn-lt"/>
              <a:cs typeface="+mn-lt"/>
            </a:rPr>
            <a:t>Schedule tab and Logo design</a:t>
          </a:r>
          <a:endParaRPr lang="en-US" sz="1900"/>
        </a:p>
      </dgm:t>
    </dgm:pt>
    <dgm:pt modelId="{A552A7EF-73D7-448E-B95A-B43F18232E16}" type="parTrans" cxnId="{3CD1D73E-134B-4367-AB4C-17039AC57DAC}">
      <dgm:prSet/>
      <dgm:spPr/>
      <dgm:t>
        <a:bodyPr/>
        <a:lstStyle/>
        <a:p>
          <a:endParaRPr lang="en-US"/>
        </a:p>
      </dgm:t>
    </dgm:pt>
    <dgm:pt modelId="{9ACDD3D4-4C22-418F-97A7-0DB5976B62EE}" type="sibTrans" cxnId="{3CD1D73E-134B-4367-AB4C-17039AC57DAC}">
      <dgm:prSet/>
      <dgm:spPr/>
      <dgm:t>
        <a:bodyPr/>
        <a:lstStyle/>
        <a:p>
          <a:endParaRPr lang="en-US"/>
        </a:p>
      </dgm:t>
    </dgm:pt>
    <dgm:pt modelId="{B97D9E60-DF40-4829-9E20-93478D2843C5}">
      <dgm:prSet custT="1"/>
      <dgm:spPr/>
      <dgm:t>
        <a:bodyPr/>
        <a:lstStyle/>
        <a:p>
          <a:r>
            <a:rPr lang="en-GB" sz="1900">
              <a:ea typeface="+mn-lt"/>
              <a:cs typeface="+mn-lt"/>
            </a:rPr>
            <a:t>Colour combinations and fonts</a:t>
          </a:r>
          <a:endParaRPr lang="en-US" sz="1900"/>
        </a:p>
      </dgm:t>
    </dgm:pt>
    <dgm:pt modelId="{0806B84D-B571-4C53-B0DA-10BD0F52A77C}" type="parTrans" cxnId="{16D828A5-E83C-4FBD-BFF6-F1D64AE6DA32}">
      <dgm:prSet/>
      <dgm:spPr/>
      <dgm:t>
        <a:bodyPr/>
        <a:lstStyle/>
        <a:p>
          <a:endParaRPr lang="en-US"/>
        </a:p>
      </dgm:t>
    </dgm:pt>
    <dgm:pt modelId="{FB321C0F-C573-4E21-A48B-AEDCDB1E221B}" type="sibTrans" cxnId="{16D828A5-E83C-4FBD-BFF6-F1D64AE6DA32}">
      <dgm:prSet/>
      <dgm:spPr/>
      <dgm:t>
        <a:bodyPr/>
        <a:lstStyle/>
        <a:p>
          <a:endParaRPr lang="en-US"/>
        </a:p>
      </dgm:t>
    </dgm:pt>
    <dgm:pt modelId="{2A8055CB-0940-4DAE-83A0-13DEAC1BB3D1}" type="pres">
      <dgm:prSet presAssocID="{673FC5F3-AA28-4FCE-A2FC-C04AE95BCAB1}" presName="linear" presStyleCnt="0">
        <dgm:presLayoutVars>
          <dgm:dir/>
          <dgm:animLvl val="lvl"/>
          <dgm:resizeHandles val="exact"/>
        </dgm:presLayoutVars>
      </dgm:prSet>
      <dgm:spPr/>
    </dgm:pt>
    <dgm:pt modelId="{EA8B98CB-BACF-41FF-A846-71A184A8BDAD}" type="pres">
      <dgm:prSet presAssocID="{AD069ADA-627A-402F-8EE6-3934E2767E3C}" presName="parentLin" presStyleCnt="0"/>
      <dgm:spPr/>
    </dgm:pt>
    <dgm:pt modelId="{EF337084-3F5D-4C05-B0C9-37C11AF70041}" type="pres">
      <dgm:prSet presAssocID="{AD069ADA-627A-402F-8EE6-3934E2767E3C}" presName="parentLeftMargin" presStyleLbl="node1" presStyleIdx="0" presStyleCnt="3"/>
      <dgm:spPr/>
    </dgm:pt>
    <dgm:pt modelId="{26F295DE-6396-4392-84EA-871379AF63E2}" type="pres">
      <dgm:prSet presAssocID="{AD069ADA-627A-402F-8EE6-3934E2767E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02FFFC-A187-4E30-81E9-830664695696}" type="pres">
      <dgm:prSet presAssocID="{AD069ADA-627A-402F-8EE6-3934E2767E3C}" presName="negativeSpace" presStyleCnt="0"/>
      <dgm:spPr/>
    </dgm:pt>
    <dgm:pt modelId="{A3262428-5062-49EF-8689-D5BF263880C4}" type="pres">
      <dgm:prSet presAssocID="{AD069ADA-627A-402F-8EE6-3934E2767E3C}" presName="childText" presStyleLbl="conFgAcc1" presStyleIdx="0" presStyleCnt="3">
        <dgm:presLayoutVars>
          <dgm:bulletEnabled val="1"/>
        </dgm:presLayoutVars>
      </dgm:prSet>
      <dgm:spPr/>
    </dgm:pt>
    <dgm:pt modelId="{2D648289-AA10-4DEF-AA31-04E8D247B2B8}" type="pres">
      <dgm:prSet presAssocID="{A8E9F4E5-7101-4A48-B1BE-C79D630257B4}" presName="spaceBetweenRectangles" presStyleCnt="0"/>
      <dgm:spPr/>
    </dgm:pt>
    <dgm:pt modelId="{DB67EB25-E59A-4443-A358-0C42C299F24C}" type="pres">
      <dgm:prSet presAssocID="{72EB1680-5762-4455-99D2-DA7CDBC3C179}" presName="parentLin" presStyleCnt="0"/>
      <dgm:spPr/>
    </dgm:pt>
    <dgm:pt modelId="{46615EB0-A73E-4F86-8662-353E10262F9F}" type="pres">
      <dgm:prSet presAssocID="{72EB1680-5762-4455-99D2-DA7CDBC3C179}" presName="parentLeftMargin" presStyleLbl="node1" presStyleIdx="0" presStyleCnt="3"/>
      <dgm:spPr/>
    </dgm:pt>
    <dgm:pt modelId="{835A445A-DA44-4699-A2A3-47F0A30882D2}" type="pres">
      <dgm:prSet presAssocID="{72EB1680-5762-4455-99D2-DA7CDBC3C1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FD8783-D36F-412F-8749-0A0470528044}" type="pres">
      <dgm:prSet presAssocID="{72EB1680-5762-4455-99D2-DA7CDBC3C179}" presName="negativeSpace" presStyleCnt="0"/>
      <dgm:spPr/>
    </dgm:pt>
    <dgm:pt modelId="{11DA3E37-368C-4C47-84C5-16699B65D938}" type="pres">
      <dgm:prSet presAssocID="{72EB1680-5762-4455-99D2-DA7CDBC3C179}" presName="childText" presStyleLbl="conFgAcc1" presStyleIdx="1" presStyleCnt="3">
        <dgm:presLayoutVars>
          <dgm:bulletEnabled val="1"/>
        </dgm:presLayoutVars>
      </dgm:prSet>
      <dgm:spPr/>
    </dgm:pt>
    <dgm:pt modelId="{1E97FA9A-68CD-45D3-9C16-E518C987A4A9}" type="pres">
      <dgm:prSet presAssocID="{9ACDD3D4-4C22-418F-97A7-0DB5976B62EE}" presName="spaceBetweenRectangles" presStyleCnt="0"/>
      <dgm:spPr/>
    </dgm:pt>
    <dgm:pt modelId="{3F0B26B5-7621-4D2F-B910-71A03AFD35A9}" type="pres">
      <dgm:prSet presAssocID="{B97D9E60-DF40-4829-9E20-93478D2843C5}" presName="parentLin" presStyleCnt="0"/>
      <dgm:spPr/>
    </dgm:pt>
    <dgm:pt modelId="{A6DB524C-A7D0-4102-824A-00AABBC186A9}" type="pres">
      <dgm:prSet presAssocID="{B97D9E60-DF40-4829-9E20-93478D2843C5}" presName="parentLeftMargin" presStyleLbl="node1" presStyleIdx="1" presStyleCnt="3"/>
      <dgm:spPr/>
    </dgm:pt>
    <dgm:pt modelId="{BB9106B2-2C95-47B7-A9D9-15AA9D9BCF5D}" type="pres">
      <dgm:prSet presAssocID="{B97D9E60-DF40-4829-9E20-93478D2843C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1579CD-762F-4FF2-90F4-3D5544356EE6}" type="pres">
      <dgm:prSet presAssocID="{B97D9E60-DF40-4829-9E20-93478D2843C5}" presName="negativeSpace" presStyleCnt="0"/>
      <dgm:spPr/>
    </dgm:pt>
    <dgm:pt modelId="{9B49D768-6B50-408D-818D-4767B33B39D3}" type="pres">
      <dgm:prSet presAssocID="{B97D9E60-DF40-4829-9E20-93478D2843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E84A09-E6E9-48EB-AB69-411DE2E5F606}" type="presOf" srcId="{72EB1680-5762-4455-99D2-DA7CDBC3C179}" destId="{46615EB0-A73E-4F86-8662-353E10262F9F}" srcOrd="0" destOrd="0" presId="urn:microsoft.com/office/officeart/2005/8/layout/list1"/>
    <dgm:cxn modelId="{C72E4915-446D-4A21-9FF2-E8B9115803F2}" type="presOf" srcId="{B97D9E60-DF40-4829-9E20-93478D2843C5}" destId="{A6DB524C-A7D0-4102-824A-00AABBC186A9}" srcOrd="0" destOrd="0" presId="urn:microsoft.com/office/officeart/2005/8/layout/list1"/>
    <dgm:cxn modelId="{698BF21B-F7C9-4BF2-B948-D4959A65CADA}" srcId="{673FC5F3-AA28-4FCE-A2FC-C04AE95BCAB1}" destId="{AD069ADA-627A-402F-8EE6-3934E2767E3C}" srcOrd="0" destOrd="0" parTransId="{E25BE760-361B-4A3A-99A0-94A5CD56B632}" sibTransId="{A8E9F4E5-7101-4A48-B1BE-C79D630257B4}"/>
    <dgm:cxn modelId="{DCB78D2B-638B-48F8-96BF-B03EAB73A093}" type="presOf" srcId="{AD069ADA-627A-402F-8EE6-3934E2767E3C}" destId="{26F295DE-6396-4392-84EA-871379AF63E2}" srcOrd="1" destOrd="0" presId="urn:microsoft.com/office/officeart/2005/8/layout/list1"/>
    <dgm:cxn modelId="{3CD1D73E-134B-4367-AB4C-17039AC57DAC}" srcId="{673FC5F3-AA28-4FCE-A2FC-C04AE95BCAB1}" destId="{72EB1680-5762-4455-99D2-DA7CDBC3C179}" srcOrd="1" destOrd="0" parTransId="{A552A7EF-73D7-448E-B95A-B43F18232E16}" sibTransId="{9ACDD3D4-4C22-418F-97A7-0DB5976B62EE}"/>
    <dgm:cxn modelId="{4498FB99-7623-49B7-9C1F-8C678B2E18BC}" type="presOf" srcId="{673FC5F3-AA28-4FCE-A2FC-C04AE95BCAB1}" destId="{2A8055CB-0940-4DAE-83A0-13DEAC1BB3D1}" srcOrd="0" destOrd="0" presId="urn:microsoft.com/office/officeart/2005/8/layout/list1"/>
    <dgm:cxn modelId="{16D828A5-E83C-4FBD-BFF6-F1D64AE6DA32}" srcId="{673FC5F3-AA28-4FCE-A2FC-C04AE95BCAB1}" destId="{B97D9E60-DF40-4829-9E20-93478D2843C5}" srcOrd="2" destOrd="0" parTransId="{0806B84D-B571-4C53-B0DA-10BD0F52A77C}" sibTransId="{FB321C0F-C573-4E21-A48B-AEDCDB1E221B}"/>
    <dgm:cxn modelId="{B7B66FB0-074D-4871-8A11-DD89C28E4298}" type="presOf" srcId="{AD069ADA-627A-402F-8EE6-3934E2767E3C}" destId="{EF337084-3F5D-4C05-B0C9-37C11AF70041}" srcOrd="0" destOrd="0" presId="urn:microsoft.com/office/officeart/2005/8/layout/list1"/>
    <dgm:cxn modelId="{B94608BA-9485-4AA2-A5F0-7ED5BF4F57F0}" type="presOf" srcId="{72EB1680-5762-4455-99D2-DA7CDBC3C179}" destId="{835A445A-DA44-4699-A2A3-47F0A30882D2}" srcOrd="1" destOrd="0" presId="urn:microsoft.com/office/officeart/2005/8/layout/list1"/>
    <dgm:cxn modelId="{C49FD2D1-5A33-4A66-A20E-DA19E29FF3BD}" type="presOf" srcId="{B97D9E60-DF40-4829-9E20-93478D2843C5}" destId="{BB9106B2-2C95-47B7-A9D9-15AA9D9BCF5D}" srcOrd="1" destOrd="0" presId="urn:microsoft.com/office/officeart/2005/8/layout/list1"/>
    <dgm:cxn modelId="{5067B73B-4759-4AE8-901A-64D420A890E7}" type="presParOf" srcId="{2A8055CB-0940-4DAE-83A0-13DEAC1BB3D1}" destId="{EA8B98CB-BACF-41FF-A846-71A184A8BDAD}" srcOrd="0" destOrd="0" presId="urn:microsoft.com/office/officeart/2005/8/layout/list1"/>
    <dgm:cxn modelId="{282D22CB-5FF1-4067-9B74-8BCAC17A8560}" type="presParOf" srcId="{EA8B98CB-BACF-41FF-A846-71A184A8BDAD}" destId="{EF337084-3F5D-4C05-B0C9-37C11AF70041}" srcOrd="0" destOrd="0" presId="urn:microsoft.com/office/officeart/2005/8/layout/list1"/>
    <dgm:cxn modelId="{05BB64EC-3BBF-4DB6-B411-E8CFF6AC69C2}" type="presParOf" srcId="{EA8B98CB-BACF-41FF-A846-71A184A8BDAD}" destId="{26F295DE-6396-4392-84EA-871379AF63E2}" srcOrd="1" destOrd="0" presId="urn:microsoft.com/office/officeart/2005/8/layout/list1"/>
    <dgm:cxn modelId="{555C48DA-7ECA-40F8-B8E9-870F1BCA13B2}" type="presParOf" srcId="{2A8055CB-0940-4DAE-83A0-13DEAC1BB3D1}" destId="{4602FFFC-A187-4E30-81E9-830664695696}" srcOrd="1" destOrd="0" presId="urn:microsoft.com/office/officeart/2005/8/layout/list1"/>
    <dgm:cxn modelId="{CE54A376-0F22-411D-8C29-7456045D6C40}" type="presParOf" srcId="{2A8055CB-0940-4DAE-83A0-13DEAC1BB3D1}" destId="{A3262428-5062-49EF-8689-D5BF263880C4}" srcOrd="2" destOrd="0" presId="urn:microsoft.com/office/officeart/2005/8/layout/list1"/>
    <dgm:cxn modelId="{4E3BD739-723B-4A3D-AF78-838D5254BBD5}" type="presParOf" srcId="{2A8055CB-0940-4DAE-83A0-13DEAC1BB3D1}" destId="{2D648289-AA10-4DEF-AA31-04E8D247B2B8}" srcOrd="3" destOrd="0" presId="urn:microsoft.com/office/officeart/2005/8/layout/list1"/>
    <dgm:cxn modelId="{2171D068-8670-48F3-8688-F26CF4115E10}" type="presParOf" srcId="{2A8055CB-0940-4DAE-83A0-13DEAC1BB3D1}" destId="{DB67EB25-E59A-4443-A358-0C42C299F24C}" srcOrd="4" destOrd="0" presId="urn:microsoft.com/office/officeart/2005/8/layout/list1"/>
    <dgm:cxn modelId="{A9C81D5C-AB26-4C43-A09B-31C7FECFDC35}" type="presParOf" srcId="{DB67EB25-E59A-4443-A358-0C42C299F24C}" destId="{46615EB0-A73E-4F86-8662-353E10262F9F}" srcOrd="0" destOrd="0" presId="urn:microsoft.com/office/officeart/2005/8/layout/list1"/>
    <dgm:cxn modelId="{57189006-2ED0-49FF-9E8A-478ABABF5AEB}" type="presParOf" srcId="{DB67EB25-E59A-4443-A358-0C42C299F24C}" destId="{835A445A-DA44-4699-A2A3-47F0A30882D2}" srcOrd="1" destOrd="0" presId="urn:microsoft.com/office/officeart/2005/8/layout/list1"/>
    <dgm:cxn modelId="{6FE6F742-8A30-4062-B470-EDC181B5CBBF}" type="presParOf" srcId="{2A8055CB-0940-4DAE-83A0-13DEAC1BB3D1}" destId="{55FD8783-D36F-412F-8749-0A0470528044}" srcOrd="5" destOrd="0" presId="urn:microsoft.com/office/officeart/2005/8/layout/list1"/>
    <dgm:cxn modelId="{1CF0C987-F204-4E40-A194-B884EF4DE4C6}" type="presParOf" srcId="{2A8055CB-0940-4DAE-83A0-13DEAC1BB3D1}" destId="{11DA3E37-368C-4C47-84C5-16699B65D938}" srcOrd="6" destOrd="0" presId="urn:microsoft.com/office/officeart/2005/8/layout/list1"/>
    <dgm:cxn modelId="{1A9D3139-27D6-477F-B165-16C9F9DA6E80}" type="presParOf" srcId="{2A8055CB-0940-4DAE-83A0-13DEAC1BB3D1}" destId="{1E97FA9A-68CD-45D3-9C16-E518C987A4A9}" srcOrd="7" destOrd="0" presId="urn:microsoft.com/office/officeart/2005/8/layout/list1"/>
    <dgm:cxn modelId="{FCF7384E-EFF2-4D93-A6D4-B18B38D652EA}" type="presParOf" srcId="{2A8055CB-0940-4DAE-83A0-13DEAC1BB3D1}" destId="{3F0B26B5-7621-4D2F-B910-71A03AFD35A9}" srcOrd="8" destOrd="0" presId="urn:microsoft.com/office/officeart/2005/8/layout/list1"/>
    <dgm:cxn modelId="{CCC203C3-7B04-4DFF-BFEA-E50BDD8E40EE}" type="presParOf" srcId="{3F0B26B5-7621-4D2F-B910-71A03AFD35A9}" destId="{A6DB524C-A7D0-4102-824A-00AABBC186A9}" srcOrd="0" destOrd="0" presId="urn:microsoft.com/office/officeart/2005/8/layout/list1"/>
    <dgm:cxn modelId="{86B21D39-EA7E-43F6-8F34-FFD36852FFC0}" type="presParOf" srcId="{3F0B26B5-7621-4D2F-B910-71A03AFD35A9}" destId="{BB9106B2-2C95-47B7-A9D9-15AA9D9BCF5D}" srcOrd="1" destOrd="0" presId="urn:microsoft.com/office/officeart/2005/8/layout/list1"/>
    <dgm:cxn modelId="{8C215AC1-3231-4B63-905A-3EB56A406D25}" type="presParOf" srcId="{2A8055CB-0940-4DAE-83A0-13DEAC1BB3D1}" destId="{BC1579CD-762F-4FF2-90F4-3D5544356EE6}" srcOrd="9" destOrd="0" presId="urn:microsoft.com/office/officeart/2005/8/layout/list1"/>
    <dgm:cxn modelId="{B80A6DB2-22CC-4040-A30A-7D74154E90B0}" type="presParOf" srcId="{2A8055CB-0940-4DAE-83A0-13DEAC1BB3D1}" destId="{9B49D768-6B50-408D-818D-4767B33B39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3FC5F3-AA28-4FCE-A2FC-C04AE95BCAB1}" type="doc">
      <dgm:prSet loTypeId="urn:microsoft.com/office/officeart/2005/8/layout/list1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069ADA-627A-402F-8EE6-3934E2767E3C}">
      <dgm:prSet custT="1"/>
      <dgm:spPr/>
      <dgm:t>
        <a:bodyPr/>
        <a:lstStyle/>
        <a:p>
          <a:pPr algn="r"/>
          <a:r>
            <a:rPr lang="en-GB" sz="1900"/>
            <a:t>Django setup</a:t>
          </a:r>
          <a:endParaRPr lang="en-US" sz="1900"/>
        </a:p>
      </dgm:t>
    </dgm:pt>
    <dgm:pt modelId="{E25BE760-361B-4A3A-99A0-94A5CD56B632}" type="parTrans" cxnId="{698BF21B-F7C9-4BF2-B948-D4959A65CADA}">
      <dgm:prSet/>
      <dgm:spPr/>
      <dgm:t>
        <a:bodyPr/>
        <a:lstStyle/>
        <a:p>
          <a:endParaRPr lang="en-US"/>
        </a:p>
      </dgm:t>
    </dgm:pt>
    <dgm:pt modelId="{A8E9F4E5-7101-4A48-B1BE-C79D630257B4}" type="sibTrans" cxnId="{698BF21B-F7C9-4BF2-B948-D4959A65CADA}">
      <dgm:prSet/>
      <dgm:spPr/>
      <dgm:t>
        <a:bodyPr/>
        <a:lstStyle/>
        <a:p>
          <a:endParaRPr lang="en-US"/>
        </a:p>
      </dgm:t>
    </dgm:pt>
    <dgm:pt modelId="{72EB1680-5762-4455-99D2-DA7CDBC3C179}">
      <dgm:prSet custT="1"/>
      <dgm:spPr/>
      <dgm:t>
        <a:bodyPr/>
        <a:lstStyle/>
        <a:p>
          <a:pPr algn="r"/>
          <a:r>
            <a:rPr lang="en-GB" sz="1900"/>
            <a:t>Addition of Additional extensions</a:t>
          </a:r>
          <a:endParaRPr lang="en-US" sz="1900"/>
        </a:p>
      </dgm:t>
    </dgm:pt>
    <dgm:pt modelId="{A552A7EF-73D7-448E-B95A-B43F18232E16}" type="parTrans" cxnId="{3CD1D73E-134B-4367-AB4C-17039AC57DAC}">
      <dgm:prSet/>
      <dgm:spPr/>
      <dgm:t>
        <a:bodyPr/>
        <a:lstStyle/>
        <a:p>
          <a:endParaRPr lang="en-US"/>
        </a:p>
      </dgm:t>
    </dgm:pt>
    <dgm:pt modelId="{9ACDD3D4-4C22-418F-97A7-0DB5976B62EE}" type="sibTrans" cxnId="{3CD1D73E-134B-4367-AB4C-17039AC57DAC}">
      <dgm:prSet/>
      <dgm:spPr/>
      <dgm:t>
        <a:bodyPr/>
        <a:lstStyle/>
        <a:p>
          <a:endParaRPr lang="en-US"/>
        </a:p>
      </dgm:t>
    </dgm:pt>
    <dgm:pt modelId="{B97D9E60-DF40-4829-9E20-93478D2843C5}">
      <dgm:prSet custT="1"/>
      <dgm:spPr/>
      <dgm:t>
        <a:bodyPr/>
        <a:lstStyle/>
        <a:p>
          <a:pPr algn="r"/>
          <a:r>
            <a:rPr lang="en-GB" sz="1900"/>
            <a:t>Hosting the website</a:t>
          </a:r>
          <a:endParaRPr lang="en-US" sz="1900"/>
        </a:p>
      </dgm:t>
    </dgm:pt>
    <dgm:pt modelId="{0806B84D-B571-4C53-B0DA-10BD0F52A77C}" type="parTrans" cxnId="{16D828A5-E83C-4FBD-BFF6-F1D64AE6DA32}">
      <dgm:prSet/>
      <dgm:spPr/>
      <dgm:t>
        <a:bodyPr/>
        <a:lstStyle/>
        <a:p>
          <a:endParaRPr lang="en-US"/>
        </a:p>
      </dgm:t>
    </dgm:pt>
    <dgm:pt modelId="{FB321C0F-C573-4E21-A48B-AEDCDB1E221B}" type="sibTrans" cxnId="{16D828A5-E83C-4FBD-BFF6-F1D64AE6DA32}">
      <dgm:prSet/>
      <dgm:spPr/>
      <dgm:t>
        <a:bodyPr/>
        <a:lstStyle/>
        <a:p>
          <a:endParaRPr lang="en-US"/>
        </a:p>
      </dgm:t>
    </dgm:pt>
    <dgm:pt modelId="{2A8055CB-0940-4DAE-83A0-13DEAC1BB3D1}" type="pres">
      <dgm:prSet presAssocID="{673FC5F3-AA28-4FCE-A2FC-C04AE95BCAB1}" presName="linear" presStyleCnt="0">
        <dgm:presLayoutVars>
          <dgm:dir/>
          <dgm:animLvl val="lvl"/>
          <dgm:resizeHandles val="exact"/>
        </dgm:presLayoutVars>
      </dgm:prSet>
      <dgm:spPr/>
    </dgm:pt>
    <dgm:pt modelId="{EA8B98CB-BACF-41FF-A846-71A184A8BDAD}" type="pres">
      <dgm:prSet presAssocID="{AD069ADA-627A-402F-8EE6-3934E2767E3C}" presName="parentLin" presStyleCnt="0"/>
      <dgm:spPr/>
    </dgm:pt>
    <dgm:pt modelId="{EF337084-3F5D-4C05-B0C9-37C11AF70041}" type="pres">
      <dgm:prSet presAssocID="{AD069ADA-627A-402F-8EE6-3934E2767E3C}" presName="parentLeftMargin" presStyleLbl="node1" presStyleIdx="0" presStyleCnt="3"/>
      <dgm:spPr/>
    </dgm:pt>
    <dgm:pt modelId="{26F295DE-6396-4392-84EA-871379AF63E2}" type="pres">
      <dgm:prSet presAssocID="{AD069ADA-627A-402F-8EE6-3934E2767E3C}" presName="parentText" presStyleLbl="node1" presStyleIdx="0" presStyleCnt="3" custLinFactX="19642" custLinFactNeighborX="100000" custLinFactNeighborY="-442">
        <dgm:presLayoutVars>
          <dgm:chMax val="0"/>
          <dgm:bulletEnabled val="1"/>
        </dgm:presLayoutVars>
      </dgm:prSet>
      <dgm:spPr/>
    </dgm:pt>
    <dgm:pt modelId="{4602FFFC-A187-4E30-81E9-830664695696}" type="pres">
      <dgm:prSet presAssocID="{AD069ADA-627A-402F-8EE6-3934E2767E3C}" presName="negativeSpace" presStyleCnt="0"/>
      <dgm:spPr/>
    </dgm:pt>
    <dgm:pt modelId="{A3262428-5062-49EF-8689-D5BF263880C4}" type="pres">
      <dgm:prSet presAssocID="{AD069ADA-627A-402F-8EE6-3934E2767E3C}" presName="childText" presStyleLbl="conFgAcc1" presStyleIdx="0" presStyleCnt="3">
        <dgm:presLayoutVars>
          <dgm:bulletEnabled val="1"/>
        </dgm:presLayoutVars>
      </dgm:prSet>
      <dgm:spPr/>
    </dgm:pt>
    <dgm:pt modelId="{2D648289-AA10-4DEF-AA31-04E8D247B2B8}" type="pres">
      <dgm:prSet presAssocID="{A8E9F4E5-7101-4A48-B1BE-C79D630257B4}" presName="spaceBetweenRectangles" presStyleCnt="0"/>
      <dgm:spPr/>
    </dgm:pt>
    <dgm:pt modelId="{DB67EB25-E59A-4443-A358-0C42C299F24C}" type="pres">
      <dgm:prSet presAssocID="{72EB1680-5762-4455-99D2-DA7CDBC3C179}" presName="parentLin" presStyleCnt="0"/>
      <dgm:spPr/>
    </dgm:pt>
    <dgm:pt modelId="{46615EB0-A73E-4F86-8662-353E10262F9F}" type="pres">
      <dgm:prSet presAssocID="{72EB1680-5762-4455-99D2-DA7CDBC3C179}" presName="parentLeftMargin" presStyleLbl="node1" presStyleIdx="0" presStyleCnt="3"/>
      <dgm:spPr/>
    </dgm:pt>
    <dgm:pt modelId="{835A445A-DA44-4699-A2A3-47F0A30882D2}" type="pres">
      <dgm:prSet presAssocID="{72EB1680-5762-4455-99D2-DA7CDBC3C179}" presName="parentText" presStyleLbl="node1" presStyleIdx="1" presStyleCnt="3" custLinFactX="18232" custLinFactNeighborX="100000" custLinFactNeighborY="-6612">
        <dgm:presLayoutVars>
          <dgm:chMax val="0"/>
          <dgm:bulletEnabled val="1"/>
        </dgm:presLayoutVars>
      </dgm:prSet>
      <dgm:spPr/>
    </dgm:pt>
    <dgm:pt modelId="{55FD8783-D36F-412F-8749-0A0470528044}" type="pres">
      <dgm:prSet presAssocID="{72EB1680-5762-4455-99D2-DA7CDBC3C179}" presName="negativeSpace" presStyleCnt="0"/>
      <dgm:spPr/>
    </dgm:pt>
    <dgm:pt modelId="{11DA3E37-368C-4C47-84C5-16699B65D938}" type="pres">
      <dgm:prSet presAssocID="{72EB1680-5762-4455-99D2-DA7CDBC3C179}" presName="childText" presStyleLbl="conFgAcc1" presStyleIdx="1" presStyleCnt="3">
        <dgm:presLayoutVars>
          <dgm:bulletEnabled val="1"/>
        </dgm:presLayoutVars>
      </dgm:prSet>
      <dgm:spPr/>
    </dgm:pt>
    <dgm:pt modelId="{1E97FA9A-68CD-45D3-9C16-E518C987A4A9}" type="pres">
      <dgm:prSet presAssocID="{9ACDD3D4-4C22-418F-97A7-0DB5976B62EE}" presName="spaceBetweenRectangles" presStyleCnt="0"/>
      <dgm:spPr/>
    </dgm:pt>
    <dgm:pt modelId="{3F0B26B5-7621-4D2F-B910-71A03AFD35A9}" type="pres">
      <dgm:prSet presAssocID="{B97D9E60-DF40-4829-9E20-93478D2843C5}" presName="parentLin" presStyleCnt="0"/>
      <dgm:spPr/>
    </dgm:pt>
    <dgm:pt modelId="{A6DB524C-A7D0-4102-824A-00AABBC186A9}" type="pres">
      <dgm:prSet presAssocID="{B97D9E60-DF40-4829-9E20-93478D2843C5}" presName="parentLeftMargin" presStyleLbl="node1" presStyleIdx="1" presStyleCnt="3"/>
      <dgm:spPr/>
    </dgm:pt>
    <dgm:pt modelId="{BB9106B2-2C95-47B7-A9D9-15AA9D9BCF5D}" type="pres">
      <dgm:prSet presAssocID="{B97D9E60-DF40-4829-9E20-93478D2843C5}" presName="parentText" presStyleLbl="node1" presStyleIdx="2" presStyleCnt="3" custLinFactX="19289" custLinFactNeighborX="100000" custLinFactNeighborY="-3074">
        <dgm:presLayoutVars>
          <dgm:chMax val="0"/>
          <dgm:bulletEnabled val="1"/>
        </dgm:presLayoutVars>
      </dgm:prSet>
      <dgm:spPr/>
    </dgm:pt>
    <dgm:pt modelId="{BC1579CD-762F-4FF2-90F4-3D5544356EE6}" type="pres">
      <dgm:prSet presAssocID="{B97D9E60-DF40-4829-9E20-93478D2843C5}" presName="negativeSpace" presStyleCnt="0"/>
      <dgm:spPr/>
    </dgm:pt>
    <dgm:pt modelId="{9B49D768-6B50-408D-818D-4767B33B39D3}" type="pres">
      <dgm:prSet presAssocID="{B97D9E60-DF40-4829-9E20-93478D2843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E84A09-E6E9-48EB-AB69-411DE2E5F606}" type="presOf" srcId="{72EB1680-5762-4455-99D2-DA7CDBC3C179}" destId="{46615EB0-A73E-4F86-8662-353E10262F9F}" srcOrd="0" destOrd="0" presId="urn:microsoft.com/office/officeart/2005/8/layout/list1"/>
    <dgm:cxn modelId="{C72E4915-446D-4A21-9FF2-E8B9115803F2}" type="presOf" srcId="{B97D9E60-DF40-4829-9E20-93478D2843C5}" destId="{A6DB524C-A7D0-4102-824A-00AABBC186A9}" srcOrd="0" destOrd="0" presId="urn:microsoft.com/office/officeart/2005/8/layout/list1"/>
    <dgm:cxn modelId="{698BF21B-F7C9-4BF2-B948-D4959A65CADA}" srcId="{673FC5F3-AA28-4FCE-A2FC-C04AE95BCAB1}" destId="{AD069ADA-627A-402F-8EE6-3934E2767E3C}" srcOrd="0" destOrd="0" parTransId="{E25BE760-361B-4A3A-99A0-94A5CD56B632}" sibTransId="{A8E9F4E5-7101-4A48-B1BE-C79D630257B4}"/>
    <dgm:cxn modelId="{DCB78D2B-638B-48F8-96BF-B03EAB73A093}" type="presOf" srcId="{AD069ADA-627A-402F-8EE6-3934E2767E3C}" destId="{26F295DE-6396-4392-84EA-871379AF63E2}" srcOrd="1" destOrd="0" presId="urn:microsoft.com/office/officeart/2005/8/layout/list1"/>
    <dgm:cxn modelId="{3CD1D73E-134B-4367-AB4C-17039AC57DAC}" srcId="{673FC5F3-AA28-4FCE-A2FC-C04AE95BCAB1}" destId="{72EB1680-5762-4455-99D2-DA7CDBC3C179}" srcOrd="1" destOrd="0" parTransId="{A552A7EF-73D7-448E-B95A-B43F18232E16}" sibTransId="{9ACDD3D4-4C22-418F-97A7-0DB5976B62EE}"/>
    <dgm:cxn modelId="{4498FB99-7623-49B7-9C1F-8C678B2E18BC}" type="presOf" srcId="{673FC5F3-AA28-4FCE-A2FC-C04AE95BCAB1}" destId="{2A8055CB-0940-4DAE-83A0-13DEAC1BB3D1}" srcOrd="0" destOrd="0" presId="urn:microsoft.com/office/officeart/2005/8/layout/list1"/>
    <dgm:cxn modelId="{16D828A5-E83C-4FBD-BFF6-F1D64AE6DA32}" srcId="{673FC5F3-AA28-4FCE-A2FC-C04AE95BCAB1}" destId="{B97D9E60-DF40-4829-9E20-93478D2843C5}" srcOrd="2" destOrd="0" parTransId="{0806B84D-B571-4C53-B0DA-10BD0F52A77C}" sibTransId="{FB321C0F-C573-4E21-A48B-AEDCDB1E221B}"/>
    <dgm:cxn modelId="{B7B66FB0-074D-4871-8A11-DD89C28E4298}" type="presOf" srcId="{AD069ADA-627A-402F-8EE6-3934E2767E3C}" destId="{EF337084-3F5D-4C05-B0C9-37C11AF70041}" srcOrd="0" destOrd="0" presId="urn:microsoft.com/office/officeart/2005/8/layout/list1"/>
    <dgm:cxn modelId="{B94608BA-9485-4AA2-A5F0-7ED5BF4F57F0}" type="presOf" srcId="{72EB1680-5762-4455-99D2-DA7CDBC3C179}" destId="{835A445A-DA44-4699-A2A3-47F0A30882D2}" srcOrd="1" destOrd="0" presId="urn:microsoft.com/office/officeart/2005/8/layout/list1"/>
    <dgm:cxn modelId="{C49FD2D1-5A33-4A66-A20E-DA19E29FF3BD}" type="presOf" srcId="{B97D9E60-DF40-4829-9E20-93478D2843C5}" destId="{BB9106B2-2C95-47B7-A9D9-15AA9D9BCF5D}" srcOrd="1" destOrd="0" presId="urn:microsoft.com/office/officeart/2005/8/layout/list1"/>
    <dgm:cxn modelId="{5067B73B-4759-4AE8-901A-64D420A890E7}" type="presParOf" srcId="{2A8055CB-0940-4DAE-83A0-13DEAC1BB3D1}" destId="{EA8B98CB-BACF-41FF-A846-71A184A8BDAD}" srcOrd="0" destOrd="0" presId="urn:microsoft.com/office/officeart/2005/8/layout/list1"/>
    <dgm:cxn modelId="{282D22CB-5FF1-4067-9B74-8BCAC17A8560}" type="presParOf" srcId="{EA8B98CB-BACF-41FF-A846-71A184A8BDAD}" destId="{EF337084-3F5D-4C05-B0C9-37C11AF70041}" srcOrd="0" destOrd="0" presId="urn:microsoft.com/office/officeart/2005/8/layout/list1"/>
    <dgm:cxn modelId="{05BB64EC-3BBF-4DB6-B411-E8CFF6AC69C2}" type="presParOf" srcId="{EA8B98CB-BACF-41FF-A846-71A184A8BDAD}" destId="{26F295DE-6396-4392-84EA-871379AF63E2}" srcOrd="1" destOrd="0" presId="urn:microsoft.com/office/officeart/2005/8/layout/list1"/>
    <dgm:cxn modelId="{555C48DA-7ECA-40F8-B8E9-870F1BCA13B2}" type="presParOf" srcId="{2A8055CB-0940-4DAE-83A0-13DEAC1BB3D1}" destId="{4602FFFC-A187-4E30-81E9-830664695696}" srcOrd="1" destOrd="0" presId="urn:microsoft.com/office/officeart/2005/8/layout/list1"/>
    <dgm:cxn modelId="{CE54A376-0F22-411D-8C29-7456045D6C40}" type="presParOf" srcId="{2A8055CB-0940-4DAE-83A0-13DEAC1BB3D1}" destId="{A3262428-5062-49EF-8689-D5BF263880C4}" srcOrd="2" destOrd="0" presId="urn:microsoft.com/office/officeart/2005/8/layout/list1"/>
    <dgm:cxn modelId="{4E3BD739-723B-4A3D-AF78-838D5254BBD5}" type="presParOf" srcId="{2A8055CB-0940-4DAE-83A0-13DEAC1BB3D1}" destId="{2D648289-AA10-4DEF-AA31-04E8D247B2B8}" srcOrd="3" destOrd="0" presId="urn:microsoft.com/office/officeart/2005/8/layout/list1"/>
    <dgm:cxn modelId="{2171D068-8670-48F3-8688-F26CF4115E10}" type="presParOf" srcId="{2A8055CB-0940-4DAE-83A0-13DEAC1BB3D1}" destId="{DB67EB25-E59A-4443-A358-0C42C299F24C}" srcOrd="4" destOrd="0" presId="urn:microsoft.com/office/officeart/2005/8/layout/list1"/>
    <dgm:cxn modelId="{A9C81D5C-AB26-4C43-A09B-31C7FECFDC35}" type="presParOf" srcId="{DB67EB25-E59A-4443-A358-0C42C299F24C}" destId="{46615EB0-A73E-4F86-8662-353E10262F9F}" srcOrd="0" destOrd="0" presId="urn:microsoft.com/office/officeart/2005/8/layout/list1"/>
    <dgm:cxn modelId="{57189006-2ED0-49FF-9E8A-478ABABF5AEB}" type="presParOf" srcId="{DB67EB25-E59A-4443-A358-0C42C299F24C}" destId="{835A445A-DA44-4699-A2A3-47F0A30882D2}" srcOrd="1" destOrd="0" presId="urn:microsoft.com/office/officeart/2005/8/layout/list1"/>
    <dgm:cxn modelId="{6FE6F742-8A30-4062-B470-EDC181B5CBBF}" type="presParOf" srcId="{2A8055CB-0940-4DAE-83A0-13DEAC1BB3D1}" destId="{55FD8783-D36F-412F-8749-0A0470528044}" srcOrd="5" destOrd="0" presId="urn:microsoft.com/office/officeart/2005/8/layout/list1"/>
    <dgm:cxn modelId="{1CF0C987-F204-4E40-A194-B884EF4DE4C6}" type="presParOf" srcId="{2A8055CB-0940-4DAE-83A0-13DEAC1BB3D1}" destId="{11DA3E37-368C-4C47-84C5-16699B65D938}" srcOrd="6" destOrd="0" presId="urn:microsoft.com/office/officeart/2005/8/layout/list1"/>
    <dgm:cxn modelId="{1A9D3139-27D6-477F-B165-16C9F9DA6E80}" type="presParOf" srcId="{2A8055CB-0940-4DAE-83A0-13DEAC1BB3D1}" destId="{1E97FA9A-68CD-45D3-9C16-E518C987A4A9}" srcOrd="7" destOrd="0" presId="urn:microsoft.com/office/officeart/2005/8/layout/list1"/>
    <dgm:cxn modelId="{FCF7384E-EFF2-4D93-A6D4-B18B38D652EA}" type="presParOf" srcId="{2A8055CB-0940-4DAE-83A0-13DEAC1BB3D1}" destId="{3F0B26B5-7621-4D2F-B910-71A03AFD35A9}" srcOrd="8" destOrd="0" presId="urn:microsoft.com/office/officeart/2005/8/layout/list1"/>
    <dgm:cxn modelId="{CCC203C3-7B04-4DFF-BFEA-E50BDD8E40EE}" type="presParOf" srcId="{3F0B26B5-7621-4D2F-B910-71A03AFD35A9}" destId="{A6DB524C-A7D0-4102-824A-00AABBC186A9}" srcOrd="0" destOrd="0" presId="urn:microsoft.com/office/officeart/2005/8/layout/list1"/>
    <dgm:cxn modelId="{86B21D39-EA7E-43F6-8F34-FFD36852FFC0}" type="presParOf" srcId="{3F0B26B5-7621-4D2F-B910-71A03AFD35A9}" destId="{BB9106B2-2C95-47B7-A9D9-15AA9D9BCF5D}" srcOrd="1" destOrd="0" presId="urn:microsoft.com/office/officeart/2005/8/layout/list1"/>
    <dgm:cxn modelId="{8C215AC1-3231-4B63-905A-3EB56A406D25}" type="presParOf" srcId="{2A8055CB-0940-4DAE-83A0-13DEAC1BB3D1}" destId="{BC1579CD-762F-4FF2-90F4-3D5544356EE6}" srcOrd="9" destOrd="0" presId="urn:microsoft.com/office/officeart/2005/8/layout/list1"/>
    <dgm:cxn modelId="{B80A6DB2-22CC-4040-A30A-7D74154E90B0}" type="presParOf" srcId="{2A8055CB-0940-4DAE-83A0-13DEAC1BB3D1}" destId="{9B49D768-6B50-408D-818D-4767B33B39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3FC5F3-AA28-4FCE-A2FC-C04AE95BCAB1}" type="doc">
      <dgm:prSet loTypeId="urn:microsoft.com/office/officeart/2005/8/layout/list1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069ADA-627A-402F-8EE6-3934E2767E3C}">
      <dgm:prSet custT="1"/>
      <dgm:spPr/>
      <dgm:t>
        <a:bodyPr/>
        <a:lstStyle/>
        <a:p>
          <a:r>
            <a:rPr lang="en-GB" sz="1900">
              <a:ea typeface="+mn-lt"/>
              <a:cs typeface="+mn-lt"/>
            </a:rPr>
            <a:t>Home Page layout and styling</a:t>
          </a:r>
          <a:endParaRPr lang="en-US" sz="1900"/>
        </a:p>
      </dgm:t>
    </dgm:pt>
    <dgm:pt modelId="{E25BE760-361B-4A3A-99A0-94A5CD56B632}" type="parTrans" cxnId="{698BF21B-F7C9-4BF2-B948-D4959A65CADA}">
      <dgm:prSet/>
      <dgm:spPr/>
      <dgm:t>
        <a:bodyPr/>
        <a:lstStyle/>
        <a:p>
          <a:endParaRPr lang="en-US"/>
        </a:p>
      </dgm:t>
    </dgm:pt>
    <dgm:pt modelId="{A8E9F4E5-7101-4A48-B1BE-C79D630257B4}" type="sibTrans" cxnId="{698BF21B-F7C9-4BF2-B948-D4959A65CADA}">
      <dgm:prSet/>
      <dgm:spPr/>
      <dgm:t>
        <a:bodyPr/>
        <a:lstStyle/>
        <a:p>
          <a:endParaRPr lang="en-US"/>
        </a:p>
      </dgm:t>
    </dgm:pt>
    <dgm:pt modelId="{72EB1680-5762-4455-99D2-DA7CDBC3C179}">
      <dgm:prSet custT="1"/>
      <dgm:spPr/>
      <dgm:t>
        <a:bodyPr/>
        <a:lstStyle/>
        <a:p>
          <a:r>
            <a:rPr lang="en-GB" sz="1900"/>
            <a:t>Contact us tab</a:t>
          </a:r>
          <a:endParaRPr lang="en-US" sz="1900"/>
        </a:p>
      </dgm:t>
    </dgm:pt>
    <dgm:pt modelId="{A552A7EF-73D7-448E-B95A-B43F18232E16}" type="parTrans" cxnId="{3CD1D73E-134B-4367-AB4C-17039AC57DAC}">
      <dgm:prSet/>
      <dgm:spPr/>
      <dgm:t>
        <a:bodyPr/>
        <a:lstStyle/>
        <a:p>
          <a:endParaRPr lang="en-US"/>
        </a:p>
      </dgm:t>
    </dgm:pt>
    <dgm:pt modelId="{9ACDD3D4-4C22-418F-97A7-0DB5976B62EE}" type="sibTrans" cxnId="{3CD1D73E-134B-4367-AB4C-17039AC57DAC}">
      <dgm:prSet/>
      <dgm:spPr/>
      <dgm:t>
        <a:bodyPr/>
        <a:lstStyle/>
        <a:p>
          <a:endParaRPr lang="en-US"/>
        </a:p>
      </dgm:t>
    </dgm:pt>
    <dgm:pt modelId="{B97D9E60-DF40-4829-9E20-93478D2843C5}">
      <dgm:prSet custT="1"/>
      <dgm:spPr/>
      <dgm:t>
        <a:bodyPr/>
        <a:lstStyle/>
        <a:p>
          <a:r>
            <a:rPr lang="en-GB" sz="1900"/>
            <a:t>Image compilation</a:t>
          </a:r>
          <a:endParaRPr lang="en-US" sz="1900"/>
        </a:p>
      </dgm:t>
    </dgm:pt>
    <dgm:pt modelId="{0806B84D-B571-4C53-B0DA-10BD0F52A77C}" type="parTrans" cxnId="{16D828A5-E83C-4FBD-BFF6-F1D64AE6DA32}">
      <dgm:prSet/>
      <dgm:spPr/>
      <dgm:t>
        <a:bodyPr/>
        <a:lstStyle/>
        <a:p>
          <a:endParaRPr lang="en-US"/>
        </a:p>
      </dgm:t>
    </dgm:pt>
    <dgm:pt modelId="{FB321C0F-C573-4E21-A48B-AEDCDB1E221B}" type="sibTrans" cxnId="{16D828A5-E83C-4FBD-BFF6-F1D64AE6DA32}">
      <dgm:prSet/>
      <dgm:spPr/>
      <dgm:t>
        <a:bodyPr/>
        <a:lstStyle/>
        <a:p>
          <a:endParaRPr lang="en-US"/>
        </a:p>
      </dgm:t>
    </dgm:pt>
    <dgm:pt modelId="{2A8055CB-0940-4DAE-83A0-13DEAC1BB3D1}" type="pres">
      <dgm:prSet presAssocID="{673FC5F3-AA28-4FCE-A2FC-C04AE95BCAB1}" presName="linear" presStyleCnt="0">
        <dgm:presLayoutVars>
          <dgm:dir/>
          <dgm:animLvl val="lvl"/>
          <dgm:resizeHandles val="exact"/>
        </dgm:presLayoutVars>
      </dgm:prSet>
      <dgm:spPr/>
    </dgm:pt>
    <dgm:pt modelId="{EA8B98CB-BACF-41FF-A846-71A184A8BDAD}" type="pres">
      <dgm:prSet presAssocID="{AD069ADA-627A-402F-8EE6-3934E2767E3C}" presName="parentLin" presStyleCnt="0"/>
      <dgm:spPr/>
    </dgm:pt>
    <dgm:pt modelId="{EF337084-3F5D-4C05-B0C9-37C11AF70041}" type="pres">
      <dgm:prSet presAssocID="{AD069ADA-627A-402F-8EE6-3934E2767E3C}" presName="parentLeftMargin" presStyleLbl="node1" presStyleIdx="0" presStyleCnt="3"/>
      <dgm:spPr/>
    </dgm:pt>
    <dgm:pt modelId="{26F295DE-6396-4392-84EA-871379AF63E2}" type="pres">
      <dgm:prSet presAssocID="{AD069ADA-627A-402F-8EE6-3934E2767E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02FFFC-A187-4E30-81E9-830664695696}" type="pres">
      <dgm:prSet presAssocID="{AD069ADA-627A-402F-8EE6-3934E2767E3C}" presName="negativeSpace" presStyleCnt="0"/>
      <dgm:spPr/>
    </dgm:pt>
    <dgm:pt modelId="{A3262428-5062-49EF-8689-D5BF263880C4}" type="pres">
      <dgm:prSet presAssocID="{AD069ADA-627A-402F-8EE6-3934E2767E3C}" presName="childText" presStyleLbl="conFgAcc1" presStyleIdx="0" presStyleCnt="3">
        <dgm:presLayoutVars>
          <dgm:bulletEnabled val="1"/>
        </dgm:presLayoutVars>
      </dgm:prSet>
      <dgm:spPr/>
    </dgm:pt>
    <dgm:pt modelId="{2D648289-AA10-4DEF-AA31-04E8D247B2B8}" type="pres">
      <dgm:prSet presAssocID="{A8E9F4E5-7101-4A48-B1BE-C79D630257B4}" presName="spaceBetweenRectangles" presStyleCnt="0"/>
      <dgm:spPr/>
    </dgm:pt>
    <dgm:pt modelId="{DB67EB25-E59A-4443-A358-0C42C299F24C}" type="pres">
      <dgm:prSet presAssocID="{72EB1680-5762-4455-99D2-DA7CDBC3C179}" presName="parentLin" presStyleCnt="0"/>
      <dgm:spPr/>
    </dgm:pt>
    <dgm:pt modelId="{46615EB0-A73E-4F86-8662-353E10262F9F}" type="pres">
      <dgm:prSet presAssocID="{72EB1680-5762-4455-99D2-DA7CDBC3C179}" presName="parentLeftMargin" presStyleLbl="node1" presStyleIdx="0" presStyleCnt="3"/>
      <dgm:spPr/>
    </dgm:pt>
    <dgm:pt modelId="{835A445A-DA44-4699-A2A3-47F0A30882D2}" type="pres">
      <dgm:prSet presAssocID="{72EB1680-5762-4455-99D2-DA7CDBC3C1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FD8783-D36F-412F-8749-0A0470528044}" type="pres">
      <dgm:prSet presAssocID="{72EB1680-5762-4455-99D2-DA7CDBC3C179}" presName="negativeSpace" presStyleCnt="0"/>
      <dgm:spPr/>
    </dgm:pt>
    <dgm:pt modelId="{11DA3E37-368C-4C47-84C5-16699B65D938}" type="pres">
      <dgm:prSet presAssocID="{72EB1680-5762-4455-99D2-DA7CDBC3C179}" presName="childText" presStyleLbl="conFgAcc1" presStyleIdx="1" presStyleCnt="3">
        <dgm:presLayoutVars>
          <dgm:bulletEnabled val="1"/>
        </dgm:presLayoutVars>
      </dgm:prSet>
      <dgm:spPr/>
    </dgm:pt>
    <dgm:pt modelId="{1E97FA9A-68CD-45D3-9C16-E518C987A4A9}" type="pres">
      <dgm:prSet presAssocID="{9ACDD3D4-4C22-418F-97A7-0DB5976B62EE}" presName="spaceBetweenRectangles" presStyleCnt="0"/>
      <dgm:spPr/>
    </dgm:pt>
    <dgm:pt modelId="{3F0B26B5-7621-4D2F-B910-71A03AFD35A9}" type="pres">
      <dgm:prSet presAssocID="{B97D9E60-DF40-4829-9E20-93478D2843C5}" presName="parentLin" presStyleCnt="0"/>
      <dgm:spPr/>
    </dgm:pt>
    <dgm:pt modelId="{A6DB524C-A7D0-4102-824A-00AABBC186A9}" type="pres">
      <dgm:prSet presAssocID="{B97D9E60-DF40-4829-9E20-93478D2843C5}" presName="parentLeftMargin" presStyleLbl="node1" presStyleIdx="1" presStyleCnt="3"/>
      <dgm:spPr/>
    </dgm:pt>
    <dgm:pt modelId="{BB9106B2-2C95-47B7-A9D9-15AA9D9BCF5D}" type="pres">
      <dgm:prSet presAssocID="{B97D9E60-DF40-4829-9E20-93478D2843C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1579CD-762F-4FF2-90F4-3D5544356EE6}" type="pres">
      <dgm:prSet presAssocID="{B97D9E60-DF40-4829-9E20-93478D2843C5}" presName="negativeSpace" presStyleCnt="0"/>
      <dgm:spPr/>
    </dgm:pt>
    <dgm:pt modelId="{9B49D768-6B50-408D-818D-4767B33B39D3}" type="pres">
      <dgm:prSet presAssocID="{B97D9E60-DF40-4829-9E20-93478D2843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E84A09-E6E9-48EB-AB69-411DE2E5F606}" type="presOf" srcId="{72EB1680-5762-4455-99D2-DA7CDBC3C179}" destId="{46615EB0-A73E-4F86-8662-353E10262F9F}" srcOrd="0" destOrd="0" presId="urn:microsoft.com/office/officeart/2005/8/layout/list1"/>
    <dgm:cxn modelId="{C72E4915-446D-4A21-9FF2-E8B9115803F2}" type="presOf" srcId="{B97D9E60-DF40-4829-9E20-93478D2843C5}" destId="{A6DB524C-A7D0-4102-824A-00AABBC186A9}" srcOrd="0" destOrd="0" presId="urn:microsoft.com/office/officeart/2005/8/layout/list1"/>
    <dgm:cxn modelId="{698BF21B-F7C9-4BF2-B948-D4959A65CADA}" srcId="{673FC5F3-AA28-4FCE-A2FC-C04AE95BCAB1}" destId="{AD069ADA-627A-402F-8EE6-3934E2767E3C}" srcOrd="0" destOrd="0" parTransId="{E25BE760-361B-4A3A-99A0-94A5CD56B632}" sibTransId="{A8E9F4E5-7101-4A48-B1BE-C79D630257B4}"/>
    <dgm:cxn modelId="{DCB78D2B-638B-48F8-96BF-B03EAB73A093}" type="presOf" srcId="{AD069ADA-627A-402F-8EE6-3934E2767E3C}" destId="{26F295DE-6396-4392-84EA-871379AF63E2}" srcOrd="1" destOrd="0" presId="urn:microsoft.com/office/officeart/2005/8/layout/list1"/>
    <dgm:cxn modelId="{3CD1D73E-134B-4367-AB4C-17039AC57DAC}" srcId="{673FC5F3-AA28-4FCE-A2FC-C04AE95BCAB1}" destId="{72EB1680-5762-4455-99D2-DA7CDBC3C179}" srcOrd="1" destOrd="0" parTransId="{A552A7EF-73D7-448E-B95A-B43F18232E16}" sibTransId="{9ACDD3D4-4C22-418F-97A7-0DB5976B62EE}"/>
    <dgm:cxn modelId="{4498FB99-7623-49B7-9C1F-8C678B2E18BC}" type="presOf" srcId="{673FC5F3-AA28-4FCE-A2FC-C04AE95BCAB1}" destId="{2A8055CB-0940-4DAE-83A0-13DEAC1BB3D1}" srcOrd="0" destOrd="0" presId="urn:microsoft.com/office/officeart/2005/8/layout/list1"/>
    <dgm:cxn modelId="{16D828A5-E83C-4FBD-BFF6-F1D64AE6DA32}" srcId="{673FC5F3-AA28-4FCE-A2FC-C04AE95BCAB1}" destId="{B97D9E60-DF40-4829-9E20-93478D2843C5}" srcOrd="2" destOrd="0" parTransId="{0806B84D-B571-4C53-B0DA-10BD0F52A77C}" sibTransId="{FB321C0F-C573-4E21-A48B-AEDCDB1E221B}"/>
    <dgm:cxn modelId="{B7B66FB0-074D-4871-8A11-DD89C28E4298}" type="presOf" srcId="{AD069ADA-627A-402F-8EE6-3934E2767E3C}" destId="{EF337084-3F5D-4C05-B0C9-37C11AF70041}" srcOrd="0" destOrd="0" presId="urn:microsoft.com/office/officeart/2005/8/layout/list1"/>
    <dgm:cxn modelId="{B94608BA-9485-4AA2-A5F0-7ED5BF4F57F0}" type="presOf" srcId="{72EB1680-5762-4455-99D2-DA7CDBC3C179}" destId="{835A445A-DA44-4699-A2A3-47F0A30882D2}" srcOrd="1" destOrd="0" presId="urn:microsoft.com/office/officeart/2005/8/layout/list1"/>
    <dgm:cxn modelId="{C49FD2D1-5A33-4A66-A20E-DA19E29FF3BD}" type="presOf" srcId="{B97D9E60-DF40-4829-9E20-93478D2843C5}" destId="{BB9106B2-2C95-47B7-A9D9-15AA9D9BCF5D}" srcOrd="1" destOrd="0" presId="urn:microsoft.com/office/officeart/2005/8/layout/list1"/>
    <dgm:cxn modelId="{5067B73B-4759-4AE8-901A-64D420A890E7}" type="presParOf" srcId="{2A8055CB-0940-4DAE-83A0-13DEAC1BB3D1}" destId="{EA8B98CB-BACF-41FF-A846-71A184A8BDAD}" srcOrd="0" destOrd="0" presId="urn:microsoft.com/office/officeart/2005/8/layout/list1"/>
    <dgm:cxn modelId="{282D22CB-5FF1-4067-9B74-8BCAC17A8560}" type="presParOf" srcId="{EA8B98CB-BACF-41FF-A846-71A184A8BDAD}" destId="{EF337084-3F5D-4C05-B0C9-37C11AF70041}" srcOrd="0" destOrd="0" presId="urn:microsoft.com/office/officeart/2005/8/layout/list1"/>
    <dgm:cxn modelId="{05BB64EC-3BBF-4DB6-B411-E8CFF6AC69C2}" type="presParOf" srcId="{EA8B98CB-BACF-41FF-A846-71A184A8BDAD}" destId="{26F295DE-6396-4392-84EA-871379AF63E2}" srcOrd="1" destOrd="0" presId="urn:microsoft.com/office/officeart/2005/8/layout/list1"/>
    <dgm:cxn modelId="{555C48DA-7ECA-40F8-B8E9-870F1BCA13B2}" type="presParOf" srcId="{2A8055CB-0940-4DAE-83A0-13DEAC1BB3D1}" destId="{4602FFFC-A187-4E30-81E9-830664695696}" srcOrd="1" destOrd="0" presId="urn:microsoft.com/office/officeart/2005/8/layout/list1"/>
    <dgm:cxn modelId="{CE54A376-0F22-411D-8C29-7456045D6C40}" type="presParOf" srcId="{2A8055CB-0940-4DAE-83A0-13DEAC1BB3D1}" destId="{A3262428-5062-49EF-8689-D5BF263880C4}" srcOrd="2" destOrd="0" presId="urn:microsoft.com/office/officeart/2005/8/layout/list1"/>
    <dgm:cxn modelId="{4E3BD739-723B-4A3D-AF78-838D5254BBD5}" type="presParOf" srcId="{2A8055CB-0940-4DAE-83A0-13DEAC1BB3D1}" destId="{2D648289-AA10-4DEF-AA31-04E8D247B2B8}" srcOrd="3" destOrd="0" presId="urn:microsoft.com/office/officeart/2005/8/layout/list1"/>
    <dgm:cxn modelId="{2171D068-8670-48F3-8688-F26CF4115E10}" type="presParOf" srcId="{2A8055CB-0940-4DAE-83A0-13DEAC1BB3D1}" destId="{DB67EB25-E59A-4443-A358-0C42C299F24C}" srcOrd="4" destOrd="0" presId="urn:microsoft.com/office/officeart/2005/8/layout/list1"/>
    <dgm:cxn modelId="{A9C81D5C-AB26-4C43-A09B-31C7FECFDC35}" type="presParOf" srcId="{DB67EB25-E59A-4443-A358-0C42C299F24C}" destId="{46615EB0-A73E-4F86-8662-353E10262F9F}" srcOrd="0" destOrd="0" presId="urn:microsoft.com/office/officeart/2005/8/layout/list1"/>
    <dgm:cxn modelId="{57189006-2ED0-49FF-9E8A-478ABABF5AEB}" type="presParOf" srcId="{DB67EB25-E59A-4443-A358-0C42C299F24C}" destId="{835A445A-DA44-4699-A2A3-47F0A30882D2}" srcOrd="1" destOrd="0" presId="urn:microsoft.com/office/officeart/2005/8/layout/list1"/>
    <dgm:cxn modelId="{6FE6F742-8A30-4062-B470-EDC181B5CBBF}" type="presParOf" srcId="{2A8055CB-0940-4DAE-83A0-13DEAC1BB3D1}" destId="{55FD8783-D36F-412F-8749-0A0470528044}" srcOrd="5" destOrd="0" presId="urn:microsoft.com/office/officeart/2005/8/layout/list1"/>
    <dgm:cxn modelId="{1CF0C987-F204-4E40-A194-B884EF4DE4C6}" type="presParOf" srcId="{2A8055CB-0940-4DAE-83A0-13DEAC1BB3D1}" destId="{11DA3E37-368C-4C47-84C5-16699B65D938}" srcOrd="6" destOrd="0" presId="urn:microsoft.com/office/officeart/2005/8/layout/list1"/>
    <dgm:cxn modelId="{1A9D3139-27D6-477F-B165-16C9F9DA6E80}" type="presParOf" srcId="{2A8055CB-0940-4DAE-83A0-13DEAC1BB3D1}" destId="{1E97FA9A-68CD-45D3-9C16-E518C987A4A9}" srcOrd="7" destOrd="0" presId="urn:microsoft.com/office/officeart/2005/8/layout/list1"/>
    <dgm:cxn modelId="{FCF7384E-EFF2-4D93-A6D4-B18B38D652EA}" type="presParOf" srcId="{2A8055CB-0940-4DAE-83A0-13DEAC1BB3D1}" destId="{3F0B26B5-7621-4D2F-B910-71A03AFD35A9}" srcOrd="8" destOrd="0" presId="urn:microsoft.com/office/officeart/2005/8/layout/list1"/>
    <dgm:cxn modelId="{CCC203C3-7B04-4DFF-BFEA-E50BDD8E40EE}" type="presParOf" srcId="{3F0B26B5-7621-4D2F-B910-71A03AFD35A9}" destId="{A6DB524C-A7D0-4102-824A-00AABBC186A9}" srcOrd="0" destOrd="0" presId="urn:microsoft.com/office/officeart/2005/8/layout/list1"/>
    <dgm:cxn modelId="{86B21D39-EA7E-43F6-8F34-FFD36852FFC0}" type="presParOf" srcId="{3F0B26B5-7621-4D2F-B910-71A03AFD35A9}" destId="{BB9106B2-2C95-47B7-A9D9-15AA9D9BCF5D}" srcOrd="1" destOrd="0" presId="urn:microsoft.com/office/officeart/2005/8/layout/list1"/>
    <dgm:cxn modelId="{8C215AC1-3231-4B63-905A-3EB56A406D25}" type="presParOf" srcId="{2A8055CB-0940-4DAE-83A0-13DEAC1BB3D1}" destId="{BC1579CD-762F-4FF2-90F4-3D5544356EE6}" srcOrd="9" destOrd="0" presId="urn:microsoft.com/office/officeart/2005/8/layout/list1"/>
    <dgm:cxn modelId="{B80A6DB2-22CC-4040-A30A-7D74154E90B0}" type="presParOf" srcId="{2A8055CB-0940-4DAE-83A0-13DEAC1BB3D1}" destId="{9B49D768-6B50-408D-818D-4767B33B39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73FC5F3-AA28-4FCE-A2FC-C04AE95BCAB1}" type="doc">
      <dgm:prSet loTypeId="urn:microsoft.com/office/officeart/2005/8/layout/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069ADA-627A-402F-8EE6-3934E2767E3C}">
      <dgm:prSet custT="1"/>
      <dgm:spPr/>
      <dgm:t>
        <a:bodyPr/>
        <a:lstStyle/>
        <a:p>
          <a:pPr algn="r"/>
          <a:r>
            <a:rPr lang="en-GB" sz="1900"/>
            <a:t>User interaction page</a:t>
          </a:r>
          <a:endParaRPr lang="en-US" sz="1900"/>
        </a:p>
      </dgm:t>
    </dgm:pt>
    <dgm:pt modelId="{E25BE760-361B-4A3A-99A0-94A5CD56B632}" type="parTrans" cxnId="{698BF21B-F7C9-4BF2-B948-D4959A65CADA}">
      <dgm:prSet/>
      <dgm:spPr/>
      <dgm:t>
        <a:bodyPr/>
        <a:lstStyle/>
        <a:p>
          <a:endParaRPr lang="en-US"/>
        </a:p>
      </dgm:t>
    </dgm:pt>
    <dgm:pt modelId="{A8E9F4E5-7101-4A48-B1BE-C79D630257B4}" type="sibTrans" cxnId="{698BF21B-F7C9-4BF2-B948-D4959A65CADA}">
      <dgm:prSet/>
      <dgm:spPr/>
      <dgm:t>
        <a:bodyPr/>
        <a:lstStyle/>
        <a:p>
          <a:endParaRPr lang="en-US"/>
        </a:p>
      </dgm:t>
    </dgm:pt>
    <dgm:pt modelId="{72EB1680-5762-4455-99D2-DA7CDBC3C179}">
      <dgm:prSet custT="1"/>
      <dgm:spPr/>
      <dgm:t>
        <a:bodyPr/>
        <a:lstStyle/>
        <a:p>
          <a:pPr algn="r"/>
          <a:r>
            <a:rPr lang="en-GB" sz="1900"/>
            <a:t>PDF creation</a:t>
          </a:r>
          <a:endParaRPr lang="en-US" sz="1900"/>
        </a:p>
      </dgm:t>
    </dgm:pt>
    <dgm:pt modelId="{A552A7EF-73D7-448E-B95A-B43F18232E16}" type="parTrans" cxnId="{3CD1D73E-134B-4367-AB4C-17039AC57DAC}">
      <dgm:prSet/>
      <dgm:spPr/>
      <dgm:t>
        <a:bodyPr/>
        <a:lstStyle/>
        <a:p>
          <a:endParaRPr lang="en-US"/>
        </a:p>
      </dgm:t>
    </dgm:pt>
    <dgm:pt modelId="{9ACDD3D4-4C22-418F-97A7-0DB5976B62EE}" type="sibTrans" cxnId="{3CD1D73E-134B-4367-AB4C-17039AC57DAC}">
      <dgm:prSet/>
      <dgm:spPr/>
      <dgm:t>
        <a:bodyPr/>
        <a:lstStyle/>
        <a:p>
          <a:endParaRPr lang="en-US"/>
        </a:p>
      </dgm:t>
    </dgm:pt>
    <dgm:pt modelId="{B97D9E60-DF40-4829-9E20-93478D2843C5}">
      <dgm:prSet custT="1"/>
      <dgm:spPr/>
      <dgm:t>
        <a:bodyPr/>
        <a:lstStyle/>
        <a:p>
          <a:pPr algn="r"/>
          <a:r>
            <a:rPr lang="en-GB" sz="1900">
              <a:ea typeface="+mn-lt"/>
              <a:cs typeface="+mn-lt"/>
            </a:rPr>
            <a:t>Hosting the website</a:t>
          </a:r>
          <a:endParaRPr lang="en-US" sz="1900"/>
        </a:p>
      </dgm:t>
    </dgm:pt>
    <dgm:pt modelId="{0806B84D-B571-4C53-B0DA-10BD0F52A77C}" type="parTrans" cxnId="{16D828A5-E83C-4FBD-BFF6-F1D64AE6DA32}">
      <dgm:prSet/>
      <dgm:spPr/>
      <dgm:t>
        <a:bodyPr/>
        <a:lstStyle/>
        <a:p>
          <a:endParaRPr lang="en-US"/>
        </a:p>
      </dgm:t>
    </dgm:pt>
    <dgm:pt modelId="{FB321C0F-C573-4E21-A48B-AEDCDB1E221B}" type="sibTrans" cxnId="{16D828A5-E83C-4FBD-BFF6-F1D64AE6DA32}">
      <dgm:prSet/>
      <dgm:spPr/>
      <dgm:t>
        <a:bodyPr/>
        <a:lstStyle/>
        <a:p>
          <a:endParaRPr lang="en-US"/>
        </a:p>
      </dgm:t>
    </dgm:pt>
    <dgm:pt modelId="{2A8055CB-0940-4DAE-83A0-13DEAC1BB3D1}" type="pres">
      <dgm:prSet presAssocID="{673FC5F3-AA28-4FCE-A2FC-C04AE95BCAB1}" presName="linear" presStyleCnt="0">
        <dgm:presLayoutVars>
          <dgm:dir/>
          <dgm:animLvl val="lvl"/>
          <dgm:resizeHandles val="exact"/>
        </dgm:presLayoutVars>
      </dgm:prSet>
      <dgm:spPr/>
    </dgm:pt>
    <dgm:pt modelId="{EA8B98CB-BACF-41FF-A846-71A184A8BDAD}" type="pres">
      <dgm:prSet presAssocID="{AD069ADA-627A-402F-8EE6-3934E2767E3C}" presName="parentLin" presStyleCnt="0"/>
      <dgm:spPr/>
    </dgm:pt>
    <dgm:pt modelId="{EF337084-3F5D-4C05-B0C9-37C11AF70041}" type="pres">
      <dgm:prSet presAssocID="{AD069ADA-627A-402F-8EE6-3934E2767E3C}" presName="parentLeftMargin" presStyleLbl="node1" presStyleIdx="0" presStyleCnt="3"/>
      <dgm:spPr/>
    </dgm:pt>
    <dgm:pt modelId="{26F295DE-6396-4392-84EA-871379AF63E2}" type="pres">
      <dgm:prSet presAssocID="{AD069ADA-627A-402F-8EE6-3934E2767E3C}" presName="parentText" presStyleLbl="node1" presStyleIdx="0" presStyleCnt="3" custLinFactX="19642" custLinFactNeighborX="100000" custLinFactNeighborY="-442">
        <dgm:presLayoutVars>
          <dgm:chMax val="0"/>
          <dgm:bulletEnabled val="1"/>
        </dgm:presLayoutVars>
      </dgm:prSet>
      <dgm:spPr/>
    </dgm:pt>
    <dgm:pt modelId="{4602FFFC-A187-4E30-81E9-830664695696}" type="pres">
      <dgm:prSet presAssocID="{AD069ADA-627A-402F-8EE6-3934E2767E3C}" presName="negativeSpace" presStyleCnt="0"/>
      <dgm:spPr/>
    </dgm:pt>
    <dgm:pt modelId="{A3262428-5062-49EF-8689-D5BF263880C4}" type="pres">
      <dgm:prSet presAssocID="{AD069ADA-627A-402F-8EE6-3934E2767E3C}" presName="childText" presStyleLbl="conFgAcc1" presStyleIdx="0" presStyleCnt="3">
        <dgm:presLayoutVars>
          <dgm:bulletEnabled val="1"/>
        </dgm:presLayoutVars>
      </dgm:prSet>
      <dgm:spPr/>
    </dgm:pt>
    <dgm:pt modelId="{2D648289-AA10-4DEF-AA31-04E8D247B2B8}" type="pres">
      <dgm:prSet presAssocID="{A8E9F4E5-7101-4A48-B1BE-C79D630257B4}" presName="spaceBetweenRectangles" presStyleCnt="0"/>
      <dgm:spPr/>
    </dgm:pt>
    <dgm:pt modelId="{DB67EB25-E59A-4443-A358-0C42C299F24C}" type="pres">
      <dgm:prSet presAssocID="{72EB1680-5762-4455-99D2-DA7CDBC3C179}" presName="parentLin" presStyleCnt="0"/>
      <dgm:spPr/>
    </dgm:pt>
    <dgm:pt modelId="{46615EB0-A73E-4F86-8662-353E10262F9F}" type="pres">
      <dgm:prSet presAssocID="{72EB1680-5762-4455-99D2-DA7CDBC3C179}" presName="parentLeftMargin" presStyleLbl="node1" presStyleIdx="0" presStyleCnt="3"/>
      <dgm:spPr/>
    </dgm:pt>
    <dgm:pt modelId="{835A445A-DA44-4699-A2A3-47F0A30882D2}" type="pres">
      <dgm:prSet presAssocID="{72EB1680-5762-4455-99D2-DA7CDBC3C179}" presName="parentText" presStyleLbl="node1" presStyleIdx="1" presStyleCnt="3" custLinFactX="18232" custLinFactNeighborX="100000" custLinFactNeighborY="-6612">
        <dgm:presLayoutVars>
          <dgm:chMax val="0"/>
          <dgm:bulletEnabled val="1"/>
        </dgm:presLayoutVars>
      </dgm:prSet>
      <dgm:spPr/>
    </dgm:pt>
    <dgm:pt modelId="{55FD8783-D36F-412F-8749-0A0470528044}" type="pres">
      <dgm:prSet presAssocID="{72EB1680-5762-4455-99D2-DA7CDBC3C179}" presName="negativeSpace" presStyleCnt="0"/>
      <dgm:spPr/>
    </dgm:pt>
    <dgm:pt modelId="{11DA3E37-368C-4C47-84C5-16699B65D938}" type="pres">
      <dgm:prSet presAssocID="{72EB1680-5762-4455-99D2-DA7CDBC3C179}" presName="childText" presStyleLbl="conFgAcc1" presStyleIdx="1" presStyleCnt="3">
        <dgm:presLayoutVars>
          <dgm:bulletEnabled val="1"/>
        </dgm:presLayoutVars>
      </dgm:prSet>
      <dgm:spPr/>
    </dgm:pt>
    <dgm:pt modelId="{1E97FA9A-68CD-45D3-9C16-E518C987A4A9}" type="pres">
      <dgm:prSet presAssocID="{9ACDD3D4-4C22-418F-97A7-0DB5976B62EE}" presName="spaceBetweenRectangles" presStyleCnt="0"/>
      <dgm:spPr/>
    </dgm:pt>
    <dgm:pt modelId="{3F0B26B5-7621-4D2F-B910-71A03AFD35A9}" type="pres">
      <dgm:prSet presAssocID="{B97D9E60-DF40-4829-9E20-93478D2843C5}" presName="parentLin" presStyleCnt="0"/>
      <dgm:spPr/>
    </dgm:pt>
    <dgm:pt modelId="{A6DB524C-A7D0-4102-824A-00AABBC186A9}" type="pres">
      <dgm:prSet presAssocID="{B97D9E60-DF40-4829-9E20-93478D2843C5}" presName="parentLeftMargin" presStyleLbl="node1" presStyleIdx="1" presStyleCnt="3"/>
      <dgm:spPr/>
    </dgm:pt>
    <dgm:pt modelId="{BB9106B2-2C95-47B7-A9D9-15AA9D9BCF5D}" type="pres">
      <dgm:prSet presAssocID="{B97D9E60-DF40-4829-9E20-93478D2843C5}" presName="parentText" presStyleLbl="node1" presStyleIdx="2" presStyleCnt="3" custLinFactX="19289" custLinFactNeighborX="100000" custLinFactNeighborY="-3074">
        <dgm:presLayoutVars>
          <dgm:chMax val="0"/>
          <dgm:bulletEnabled val="1"/>
        </dgm:presLayoutVars>
      </dgm:prSet>
      <dgm:spPr/>
    </dgm:pt>
    <dgm:pt modelId="{BC1579CD-762F-4FF2-90F4-3D5544356EE6}" type="pres">
      <dgm:prSet presAssocID="{B97D9E60-DF40-4829-9E20-93478D2843C5}" presName="negativeSpace" presStyleCnt="0"/>
      <dgm:spPr/>
    </dgm:pt>
    <dgm:pt modelId="{9B49D768-6B50-408D-818D-4767B33B39D3}" type="pres">
      <dgm:prSet presAssocID="{B97D9E60-DF40-4829-9E20-93478D2843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E84A09-E6E9-48EB-AB69-411DE2E5F606}" type="presOf" srcId="{72EB1680-5762-4455-99D2-DA7CDBC3C179}" destId="{46615EB0-A73E-4F86-8662-353E10262F9F}" srcOrd="0" destOrd="0" presId="urn:microsoft.com/office/officeart/2005/8/layout/list1"/>
    <dgm:cxn modelId="{C72E4915-446D-4A21-9FF2-E8B9115803F2}" type="presOf" srcId="{B97D9E60-DF40-4829-9E20-93478D2843C5}" destId="{A6DB524C-A7D0-4102-824A-00AABBC186A9}" srcOrd="0" destOrd="0" presId="urn:microsoft.com/office/officeart/2005/8/layout/list1"/>
    <dgm:cxn modelId="{698BF21B-F7C9-4BF2-B948-D4959A65CADA}" srcId="{673FC5F3-AA28-4FCE-A2FC-C04AE95BCAB1}" destId="{AD069ADA-627A-402F-8EE6-3934E2767E3C}" srcOrd="0" destOrd="0" parTransId="{E25BE760-361B-4A3A-99A0-94A5CD56B632}" sibTransId="{A8E9F4E5-7101-4A48-B1BE-C79D630257B4}"/>
    <dgm:cxn modelId="{DCB78D2B-638B-48F8-96BF-B03EAB73A093}" type="presOf" srcId="{AD069ADA-627A-402F-8EE6-3934E2767E3C}" destId="{26F295DE-6396-4392-84EA-871379AF63E2}" srcOrd="1" destOrd="0" presId="urn:microsoft.com/office/officeart/2005/8/layout/list1"/>
    <dgm:cxn modelId="{3CD1D73E-134B-4367-AB4C-17039AC57DAC}" srcId="{673FC5F3-AA28-4FCE-A2FC-C04AE95BCAB1}" destId="{72EB1680-5762-4455-99D2-DA7CDBC3C179}" srcOrd="1" destOrd="0" parTransId="{A552A7EF-73D7-448E-B95A-B43F18232E16}" sibTransId="{9ACDD3D4-4C22-418F-97A7-0DB5976B62EE}"/>
    <dgm:cxn modelId="{4498FB99-7623-49B7-9C1F-8C678B2E18BC}" type="presOf" srcId="{673FC5F3-AA28-4FCE-A2FC-C04AE95BCAB1}" destId="{2A8055CB-0940-4DAE-83A0-13DEAC1BB3D1}" srcOrd="0" destOrd="0" presId="urn:microsoft.com/office/officeart/2005/8/layout/list1"/>
    <dgm:cxn modelId="{16D828A5-E83C-4FBD-BFF6-F1D64AE6DA32}" srcId="{673FC5F3-AA28-4FCE-A2FC-C04AE95BCAB1}" destId="{B97D9E60-DF40-4829-9E20-93478D2843C5}" srcOrd="2" destOrd="0" parTransId="{0806B84D-B571-4C53-B0DA-10BD0F52A77C}" sibTransId="{FB321C0F-C573-4E21-A48B-AEDCDB1E221B}"/>
    <dgm:cxn modelId="{B7B66FB0-074D-4871-8A11-DD89C28E4298}" type="presOf" srcId="{AD069ADA-627A-402F-8EE6-3934E2767E3C}" destId="{EF337084-3F5D-4C05-B0C9-37C11AF70041}" srcOrd="0" destOrd="0" presId="urn:microsoft.com/office/officeart/2005/8/layout/list1"/>
    <dgm:cxn modelId="{B94608BA-9485-4AA2-A5F0-7ED5BF4F57F0}" type="presOf" srcId="{72EB1680-5762-4455-99D2-DA7CDBC3C179}" destId="{835A445A-DA44-4699-A2A3-47F0A30882D2}" srcOrd="1" destOrd="0" presId="urn:microsoft.com/office/officeart/2005/8/layout/list1"/>
    <dgm:cxn modelId="{C49FD2D1-5A33-4A66-A20E-DA19E29FF3BD}" type="presOf" srcId="{B97D9E60-DF40-4829-9E20-93478D2843C5}" destId="{BB9106B2-2C95-47B7-A9D9-15AA9D9BCF5D}" srcOrd="1" destOrd="0" presId="urn:microsoft.com/office/officeart/2005/8/layout/list1"/>
    <dgm:cxn modelId="{5067B73B-4759-4AE8-901A-64D420A890E7}" type="presParOf" srcId="{2A8055CB-0940-4DAE-83A0-13DEAC1BB3D1}" destId="{EA8B98CB-BACF-41FF-A846-71A184A8BDAD}" srcOrd="0" destOrd="0" presId="urn:microsoft.com/office/officeart/2005/8/layout/list1"/>
    <dgm:cxn modelId="{282D22CB-5FF1-4067-9B74-8BCAC17A8560}" type="presParOf" srcId="{EA8B98CB-BACF-41FF-A846-71A184A8BDAD}" destId="{EF337084-3F5D-4C05-B0C9-37C11AF70041}" srcOrd="0" destOrd="0" presId="urn:microsoft.com/office/officeart/2005/8/layout/list1"/>
    <dgm:cxn modelId="{05BB64EC-3BBF-4DB6-B411-E8CFF6AC69C2}" type="presParOf" srcId="{EA8B98CB-BACF-41FF-A846-71A184A8BDAD}" destId="{26F295DE-6396-4392-84EA-871379AF63E2}" srcOrd="1" destOrd="0" presId="urn:microsoft.com/office/officeart/2005/8/layout/list1"/>
    <dgm:cxn modelId="{555C48DA-7ECA-40F8-B8E9-870F1BCA13B2}" type="presParOf" srcId="{2A8055CB-0940-4DAE-83A0-13DEAC1BB3D1}" destId="{4602FFFC-A187-4E30-81E9-830664695696}" srcOrd="1" destOrd="0" presId="urn:microsoft.com/office/officeart/2005/8/layout/list1"/>
    <dgm:cxn modelId="{CE54A376-0F22-411D-8C29-7456045D6C40}" type="presParOf" srcId="{2A8055CB-0940-4DAE-83A0-13DEAC1BB3D1}" destId="{A3262428-5062-49EF-8689-D5BF263880C4}" srcOrd="2" destOrd="0" presId="urn:microsoft.com/office/officeart/2005/8/layout/list1"/>
    <dgm:cxn modelId="{4E3BD739-723B-4A3D-AF78-838D5254BBD5}" type="presParOf" srcId="{2A8055CB-0940-4DAE-83A0-13DEAC1BB3D1}" destId="{2D648289-AA10-4DEF-AA31-04E8D247B2B8}" srcOrd="3" destOrd="0" presId="urn:microsoft.com/office/officeart/2005/8/layout/list1"/>
    <dgm:cxn modelId="{2171D068-8670-48F3-8688-F26CF4115E10}" type="presParOf" srcId="{2A8055CB-0940-4DAE-83A0-13DEAC1BB3D1}" destId="{DB67EB25-E59A-4443-A358-0C42C299F24C}" srcOrd="4" destOrd="0" presId="urn:microsoft.com/office/officeart/2005/8/layout/list1"/>
    <dgm:cxn modelId="{A9C81D5C-AB26-4C43-A09B-31C7FECFDC35}" type="presParOf" srcId="{DB67EB25-E59A-4443-A358-0C42C299F24C}" destId="{46615EB0-A73E-4F86-8662-353E10262F9F}" srcOrd="0" destOrd="0" presId="urn:microsoft.com/office/officeart/2005/8/layout/list1"/>
    <dgm:cxn modelId="{57189006-2ED0-49FF-9E8A-478ABABF5AEB}" type="presParOf" srcId="{DB67EB25-E59A-4443-A358-0C42C299F24C}" destId="{835A445A-DA44-4699-A2A3-47F0A30882D2}" srcOrd="1" destOrd="0" presId="urn:microsoft.com/office/officeart/2005/8/layout/list1"/>
    <dgm:cxn modelId="{6FE6F742-8A30-4062-B470-EDC181B5CBBF}" type="presParOf" srcId="{2A8055CB-0940-4DAE-83A0-13DEAC1BB3D1}" destId="{55FD8783-D36F-412F-8749-0A0470528044}" srcOrd="5" destOrd="0" presId="urn:microsoft.com/office/officeart/2005/8/layout/list1"/>
    <dgm:cxn modelId="{1CF0C987-F204-4E40-A194-B884EF4DE4C6}" type="presParOf" srcId="{2A8055CB-0940-4DAE-83A0-13DEAC1BB3D1}" destId="{11DA3E37-368C-4C47-84C5-16699B65D938}" srcOrd="6" destOrd="0" presId="urn:microsoft.com/office/officeart/2005/8/layout/list1"/>
    <dgm:cxn modelId="{1A9D3139-27D6-477F-B165-16C9F9DA6E80}" type="presParOf" srcId="{2A8055CB-0940-4DAE-83A0-13DEAC1BB3D1}" destId="{1E97FA9A-68CD-45D3-9C16-E518C987A4A9}" srcOrd="7" destOrd="0" presId="urn:microsoft.com/office/officeart/2005/8/layout/list1"/>
    <dgm:cxn modelId="{FCF7384E-EFF2-4D93-A6D4-B18B38D652EA}" type="presParOf" srcId="{2A8055CB-0940-4DAE-83A0-13DEAC1BB3D1}" destId="{3F0B26B5-7621-4D2F-B910-71A03AFD35A9}" srcOrd="8" destOrd="0" presId="urn:microsoft.com/office/officeart/2005/8/layout/list1"/>
    <dgm:cxn modelId="{CCC203C3-7B04-4DFF-BFEA-E50BDD8E40EE}" type="presParOf" srcId="{3F0B26B5-7621-4D2F-B910-71A03AFD35A9}" destId="{A6DB524C-A7D0-4102-824A-00AABBC186A9}" srcOrd="0" destOrd="0" presId="urn:microsoft.com/office/officeart/2005/8/layout/list1"/>
    <dgm:cxn modelId="{86B21D39-EA7E-43F6-8F34-FFD36852FFC0}" type="presParOf" srcId="{3F0B26B5-7621-4D2F-B910-71A03AFD35A9}" destId="{BB9106B2-2C95-47B7-A9D9-15AA9D9BCF5D}" srcOrd="1" destOrd="0" presId="urn:microsoft.com/office/officeart/2005/8/layout/list1"/>
    <dgm:cxn modelId="{8C215AC1-3231-4B63-905A-3EB56A406D25}" type="presParOf" srcId="{2A8055CB-0940-4DAE-83A0-13DEAC1BB3D1}" destId="{BC1579CD-762F-4FF2-90F4-3D5544356EE6}" srcOrd="9" destOrd="0" presId="urn:microsoft.com/office/officeart/2005/8/layout/list1"/>
    <dgm:cxn modelId="{B80A6DB2-22CC-4040-A30A-7D74154E90B0}" type="presParOf" srcId="{2A8055CB-0940-4DAE-83A0-13DEAC1BB3D1}" destId="{9B49D768-6B50-408D-818D-4767B33B39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73FC5F3-AA28-4FCE-A2FC-C04AE95BCAB1}" type="doc">
      <dgm:prSet loTypeId="urn:microsoft.com/office/officeart/2005/8/layout/list1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D069ADA-627A-402F-8EE6-3934E2767E3C}">
      <dgm:prSet custT="1"/>
      <dgm:spPr/>
      <dgm:t>
        <a:bodyPr/>
        <a:lstStyle/>
        <a:p>
          <a:r>
            <a:rPr lang="en-GB" sz="1900">
              <a:ea typeface="+mn-lt"/>
              <a:cs typeface="+mn-lt"/>
            </a:rPr>
            <a:t>Home Page layout and styling</a:t>
          </a:r>
          <a:endParaRPr lang="en-US" sz="1900"/>
        </a:p>
      </dgm:t>
    </dgm:pt>
    <dgm:pt modelId="{E25BE760-361B-4A3A-99A0-94A5CD56B632}" type="parTrans" cxnId="{698BF21B-F7C9-4BF2-B948-D4959A65CADA}">
      <dgm:prSet/>
      <dgm:spPr/>
      <dgm:t>
        <a:bodyPr/>
        <a:lstStyle/>
        <a:p>
          <a:endParaRPr lang="en-US"/>
        </a:p>
      </dgm:t>
    </dgm:pt>
    <dgm:pt modelId="{A8E9F4E5-7101-4A48-B1BE-C79D630257B4}" type="sibTrans" cxnId="{698BF21B-F7C9-4BF2-B948-D4959A65CADA}">
      <dgm:prSet/>
      <dgm:spPr/>
      <dgm:t>
        <a:bodyPr/>
        <a:lstStyle/>
        <a:p>
          <a:endParaRPr lang="en-US"/>
        </a:p>
      </dgm:t>
    </dgm:pt>
    <dgm:pt modelId="{72EB1680-5762-4455-99D2-DA7CDBC3C179}">
      <dgm:prSet custT="1"/>
      <dgm:spPr/>
      <dgm:t>
        <a:bodyPr/>
        <a:lstStyle/>
        <a:p>
          <a:r>
            <a:rPr lang="en-GB" sz="1900"/>
            <a:t>Accommodation tab</a:t>
          </a:r>
          <a:endParaRPr lang="en-US" sz="1900"/>
        </a:p>
      </dgm:t>
    </dgm:pt>
    <dgm:pt modelId="{A552A7EF-73D7-448E-B95A-B43F18232E16}" type="parTrans" cxnId="{3CD1D73E-134B-4367-AB4C-17039AC57DAC}">
      <dgm:prSet/>
      <dgm:spPr/>
      <dgm:t>
        <a:bodyPr/>
        <a:lstStyle/>
        <a:p>
          <a:endParaRPr lang="en-US"/>
        </a:p>
      </dgm:t>
    </dgm:pt>
    <dgm:pt modelId="{9ACDD3D4-4C22-418F-97A7-0DB5976B62EE}" type="sibTrans" cxnId="{3CD1D73E-134B-4367-AB4C-17039AC57DAC}">
      <dgm:prSet/>
      <dgm:spPr/>
      <dgm:t>
        <a:bodyPr/>
        <a:lstStyle/>
        <a:p>
          <a:endParaRPr lang="en-US"/>
        </a:p>
      </dgm:t>
    </dgm:pt>
    <dgm:pt modelId="{B97D9E60-DF40-4829-9E20-93478D2843C5}">
      <dgm:prSet custT="1"/>
      <dgm:spPr/>
      <dgm:t>
        <a:bodyPr/>
        <a:lstStyle/>
        <a:p>
          <a:r>
            <a:rPr lang="en-GB" sz="1900"/>
            <a:t>Content writing</a:t>
          </a:r>
          <a:endParaRPr lang="en-US" sz="1900"/>
        </a:p>
      </dgm:t>
    </dgm:pt>
    <dgm:pt modelId="{0806B84D-B571-4C53-B0DA-10BD0F52A77C}" type="parTrans" cxnId="{16D828A5-E83C-4FBD-BFF6-F1D64AE6DA32}">
      <dgm:prSet/>
      <dgm:spPr/>
      <dgm:t>
        <a:bodyPr/>
        <a:lstStyle/>
        <a:p>
          <a:endParaRPr lang="en-US"/>
        </a:p>
      </dgm:t>
    </dgm:pt>
    <dgm:pt modelId="{FB321C0F-C573-4E21-A48B-AEDCDB1E221B}" type="sibTrans" cxnId="{16D828A5-E83C-4FBD-BFF6-F1D64AE6DA32}">
      <dgm:prSet/>
      <dgm:spPr/>
      <dgm:t>
        <a:bodyPr/>
        <a:lstStyle/>
        <a:p>
          <a:endParaRPr lang="en-US"/>
        </a:p>
      </dgm:t>
    </dgm:pt>
    <dgm:pt modelId="{2A8055CB-0940-4DAE-83A0-13DEAC1BB3D1}" type="pres">
      <dgm:prSet presAssocID="{673FC5F3-AA28-4FCE-A2FC-C04AE95BCAB1}" presName="linear" presStyleCnt="0">
        <dgm:presLayoutVars>
          <dgm:dir/>
          <dgm:animLvl val="lvl"/>
          <dgm:resizeHandles val="exact"/>
        </dgm:presLayoutVars>
      </dgm:prSet>
      <dgm:spPr/>
    </dgm:pt>
    <dgm:pt modelId="{EA8B98CB-BACF-41FF-A846-71A184A8BDAD}" type="pres">
      <dgm:prSet presAssocID="{AD069ADA-627A-402F-8EE6-3934E2767E3C}" presName="parentLin" presStyleCnt="0"/>
      <dgm:spPr/>
    </dgm:pt>
    <dgm:pt modelId="{EF337084-3F5D-4C05-B0C9-37C11AF70041}" type="pres">
      <dgm:prSet presAssocID="{AD069ADA-627A-402F-8EE6-3934E2767E3C}" presName="parentLeftMargin" presStyleLbl="node1" presStyleIdx="0" presStyleCnt="3"/>
      <dgm:spPr/>
    </dgm:pt>
    <dgm:pt modelId="{26F295DE-6396-4392-84EA-871379AF63E2}" type="pres">
      <dgm:prSet presAssocID="{AD069ADA-627A-402F-8EE6-3934E2767E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02FFFC-A187-4E30-81E9-830664695696}" type="pres">
      <dgm:prSet presAssocID="{AD069ADA-627A-402F-8EE6-3934E2767E3C}" presName="negativeSpace" presStyleCnt="0"/>
      <dgm:spPr/>
    </dgm:pt>
    <dgm:pt modelId="{A3262428-5062-49EF-8689-D5BF263880C4}" type="pres">
      <dgm:prSet presAssocID="{AD069ADA-627A-402F-8EE6-3934E2767E3C}" presName="childText" presStyleLbl="conFgAcc1" presStyleIdx="0" presStyleCnt="3">
        <dgm:presLayoutVars>
          <dgm:bulletEnabled val="1"/>
        </dgm:presLayoutVars>
      </dgm:prSet>
      <dgm:spPr/>
    </dgm:pt>
    <dgm:pt modelId="{2D648289-AA10-4DEF-AA31-04E8D247B2B8}" type="pres">
      <dgm:prSet presAssocID="{A8E9F4E5-7101-4A48-B1BE-C79D630257B4}" presName="spaceBetweenRectangles" presStyleCnt="0"/>
      <dgm:spPr/>
    </dgm:pt>
    <dgm:pt modelId="{DB67EB25-E59A-4443-A358-0C42C299F24C}" type="pres">
      <dgm:prSet presAssocID="{72EB1680-5762-4455-99D2-DA7CDBC3C179}" presName="parentLin" presStyleCnt="0"/>
      <dgm:spPr/>
    </dgm:pt>
    <dgm:pt modelId="{46615EB0-A73E-4F86-8662-353E10262F9F}" type="pres">
      <dgm:prSet presAssocID="{72EB1680-5762-4455-99D2-DA7CDBC3C179}" presName="parentLeftMargin" presStyleLbl="node1" presStyleIdx="0" presStyleCnt="3"/>
      <dgm:spPr/>
    </dgm:pt>
    <dgm:pt modelId="{835A445A-DA44-4699-A2A3-47F0A30882D2}" type="pres">
      <dgm:prSet presAssocID="{72EB1680-5762-4455-99D2-DA7CDBC3C1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FD8783-D36F-412F-8749-0A0470528044}" type="pres">
      <dgm:prSet presAssocID="{72EB1680-5762-4455-99D2-DA7CDBC3C179}" presName="negativeSpace" presStyleCnt="0"/>
      <dgm:spPr/>
    </dgm:pt>
    <dgm:pt modelId="{11DA3E37-368C-4C47-84C5-16699B65D938}" type="pres">
      <dgm:prSet presAssocID="{72EB1680-5762-4455-99D2-DA7CDBC3C179}" presName="childText" presStyleLbl="conFgAcc1" presStyleIdx="1" presStyleCnt="3">
        <dgm:presLayoutVars>
          <dgm:bulletEnabled val="1"/>
        </dgm:presLayoutVars>
      </dgm:prSet>
      <dgm:spPr/>
    </dgm:pt>
    <dgm:pt modelId="{1E97FA9A-68CD-45D3-9C16-E518C987A4A9}" type="pres">
      <dgm:prSet presAssocID="{9ACDD3D4-4C22-418F-97A7-0DB5976B62EE}" presName="spaceBetweenRectangles" presStyleCnt="0"/>
      <dgm:spPr/>
    </dgm:pt>
    <dgm:pt modelId="{3F0B26B5-7621-4D2F-B910-71A03AFD35A9}" type="pres">
      <dgm:prSet presAssocID="{B97D9E60-DF40-4829-9E20-93478D2843C5}" presName="parentLin" presStyleCnt="0"/>
      <dgm:spPr/>
    </dgm:pt>
    <dgm:pt modelId="{A6DB524C-A7D0-4102-824A-00AABBC186A9}" type="pres">
      <dgm:prSet presAssocID="{B97D9E60-DF40-4829-9E20-93478D2843C5}" presName="parentLeftMargin" presStyleLbl="node1" presStyleIdx="1" presStyleCnt="3"/>
      <dgm:spPr/>
    </dgm:pt>
    <dgm:pt modelId="{BB9106B2-2C95-47B7-A9D9-15AA9D9BCF5D}" type="pres">
      <dgm:prSet presAssocID="{B97D9E60-DF40-4829-9E20-93478D2843C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1579CD-762F-4FF2-90F4-3D5544356EE6}" type="pres">
      <dgm:prSet presAssocID="{B97D9E60-DF40-4829-9E20-93478D2843C5}" presName="negativeSpace" presStyleCnt="0"/>
      <dgm:spPr/>
    </dgm:pt>
    <dgm:pt modelId="{9B49D768-6B50-408D-818D-4767B33B39D3}" type="pres">
      <dgm:prSet presAssocID="{B97D9E60-DF40-4829-9E20-93478D2843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E84A09-E6E9-48EB-AB69-411DE2E5F606}" type="presOf" srcId="{72EB1680-5762-4455-99D2-DA7CDBC3C179}" destId="{46615EB0-A73E-4F86-8662-353E10262F9F}" srcOrd="0" destOrd="0" presId="urn:microsoft.com/office/officeart/2005/8/layout/list1"/>
    <dgm:cxn modelId="{C72E4915-446D-4A21-9FF2-E8B9115803F2}" type="presOf" srcId="{B97D9E60-DF40-4829-9E20-93478D2843C5}" destId="{A6DB524C-A7D0-4102-824A-00AABBC186A9}" srcOrd="0" destOrd="0" presId="urn:microsoft.com/office/officeart/2005/8/layout/list1"/>
    <dgm:cxn modelId="{698BF21B-F7C9-4BF2-B948-D4959A65CADA}" srcId="{673FC5F3-AA28-4FCE-A2FC-C04AE95BCAB1}" destId="{AD069ADA-627A-402F-8EE6-3934E2767E3C}" srcOrd="0" destOrd="0" parTransId="{E25BE760-361B-4A3A-99A0-94A5CD56B632}" sibTransId="{A8E9F4E5-7101-4A48-B1BE-C79D630257B4}"/>
    <dgm:cxn modelId="{DCB78D2B-638B-48F8-96BF-B03EAB73A093}" type="presOf" srcId="{AD069ADA-627A-402F-8EE6-3934E2767E3C}" destId="{26F295DE-6396-4392-84EA-871379AF63E2}" srcOrd="1" destOrd="0" presId="urn:microsoft.com/office/officeart/2005/8/layout/list1"/>
    <dgm:cxn modelId="{3CD1D73E-134B-4367-AB4C-17039AC57DAC}" srcId="{673FC5F3-AA28-4FCE-A2FC-C04AE95BCAB1}" destId="{72EB1680-5762-4455-99D2-DA7CDBC3C179}" srcOrd="1" destOrd="0" parTransId="{A552A7EF-73D7-448E-B95A-B43F18232E16}" sibTransId="{9ACDD3D4-4C22-418F-97A7-0DB5976B62EE}"/>
    <dgm:cxn modelId="{4498FB99-7623-49B7-9C1F-8C678B2E18BC}" type="presOf" srcId="{673FC5F3-AA28-4FCE-A2FC-C04AE95BCAB1}" destId="{2A8055CB-0940-4DAE-83A0-13DEAC1BB3D1}" srcOrd="0" destOrd="0" presId="urn:microsoft.com/office/officeart/2005/8/layout/list1"/>
    <dgm:cxn modelId="{16D828A5-E83C-4FBD-BFF6-F1D64AE6DA32}" srcId="{673FC5F3-AA28-4FCE-A2FC-C04AE95BCAB1}" destId="{B97D9E60-DF40-4829-9E20-93478D2843C5}" srcOrd="2" destOrd="0" parTransId="{0806B84D-B571-4C53-B0DA-10BD0F52A77C}" sibTransId="{FB321C0F-C573-4E21-A48B-AEDCDB1E221B}"/>
    <dgm:cxn modelId="{B7B66FB0-074D-4871-8A11-DD89C28E4298}" type="presOf" srcId="{AD069ADA-627A-402F-8EE6-3934E2767E3C}" destId="{EF337084-3F5D-4C05-B0C9-37C11AF70041}" srcOrd="0" destOrd="0" presId="urn:microsoft.com/office/officeart/2005/8/layout/list1"/>
    <dgm:cxn modelId="{B94608BA-9485-4AA2-A5F0-7ED5BF4F57F0}" type="presOf" srcId="{72EB1680-5762-4455-99D2-DA7CDBC3C179}" destId="{835A445A-DA44-4699-A2A3-47F0A30882D2}" srcOrd="1" destOrd="0" presId="urn:microsoft.com/office/officeart/2005/8/layout/list1"/>
    <dgm:cxn modelId="{C49FD2D1-5A33-4A66-A20E-DA19E29FF3BD}" type="presOf" srcId="{B97D9E60-DF40-4829-9E20-93478D2843C5}" destId="{BB9106B2-2C95-47B7-A9D9-15AA9D9BCF5D}" srcOrd="1" destOrd="0" presId="urn:microsoft.com/office/officeart/2005/8/layout/list1"/>
    <dgm:cxn modelId="{5067B73B-4759-4AE8-901A-64D420A890E7}" type="presParOf" srcId="{2A8055CB-0940-4DAE-83A0-13DEAC1BB3D1}" destId="{EA8B98CB-BACF-41FF-A846-71A184A8BDAD}" srcOrd="0" destOrd="0" presId="urn:microsoft.com/office/officeart/2005/8/layout/list1"/>
    <dgm:cxn modelId="{282D22CB-5FF1-4067-9B74-8BCAC17A8560}" type="presParOf" srcId="{EA8B98CB-BACF-41FF-A846-71A184A8BDAD}" destId="{EF337084-3F5D-4C05-B0C9-37C11AF70041}" srcOrd="0" destOrd="0" presId="urn:microsoft.com/office/officeart/2005/8/layout/list1"/>
    <dgm:cxn modelId="{05BB64EC-3BBF-4DB6-B411-E8CFF6AC69C2}" type="presParOf" srcId="{EA8B98CB-BACF-41FF-A846-71A184A8BDAD}" destId="{26F295DE-6396-4392-84EA-871379AF63E2}" srcOrd="1" destOrd="0" presId="urn:microsoft.com/office/officeart/2005/8/layout/list1"/>
    <dgm:cxn modelId="{555C48DA-7ECA-40F8-B8E9-870F1BCA13B2}" type="presParOf" srcId="{2A8055CB-0940-4DAE-83A0-13DEAC1BB3D1}" destId="{4602FFFC-A187-4E30-81E9-830664695696}" srcOrd="1" destOrd="0" presId="urn:microsoft.com/office/officeart/2005/8/layout/list1"/>
    <dgm:cxn modelId="{CE54A376-0F22-411D-8C29-7456045D6C40}" type="presParOf" srcId="{2A8055CB-0940-4DAE-83A0-13DEAC1BB3D1}" destId="{A3262428-5062-49EF-8689-D5BF263880C4}" srcOrd="2" destOrd="0" presId="urn:microsoft.com/office/officeart/2005/8/layout/list1"/>
    <dgm:cxn modelId="{4E3BD739-723B-4A3D-AF78-838D5254BBD5}" type="presParOf" srcId="{2A8055CB-0940-4DAE-83A0-13DEAC1BB3D1}" destId="{2D648289-AA10-4DEF-AA31-04E8D247B2B8}" srcOrd="3" destOrd="0" presId="urn:microsoft.com/office/officeart/2005/8/layout/list1"/>
    <dgm:cxn modelId="{2171D068-8670-48F3-8688-F26CF4115E10}" type="presParOf" srcId="{2A8055CB-0940-4DAE-83A0-13DEAC1BB3D1}" destId="{DB67EB25-E59A-4443-A358-0C42C299F24C}" srcOrd="4" destOrd="0" presId="urn:microsoft.com/office/officeart/2005/8/layout/list1"/>
    <dgm:cxn modelId="{A9C81D5C-AB26-4C43-A09B-31C7FECFDC35}" type="presParOf" srcId="{DB67EB25-E59A-4443-A358-0C42C299F24C}" destId="{46615EB0-A73E-4F86-8662-353E10262F9F}" srcOrd="0" destOrd="0" presId="urn:microsoft.com/office/officeart/2005/8/layout/list1"/>
    <dgm:cxn modelId="{57189006-2ED0-49FF-9E8A-478ABABF5AEB}" type="presParOf" srcId="{DB67EB25-E59A-4443-A358-0C42C299F24C}" destId="{835A445A-DA44-4699-A2A3-47F0A30882D2}" srcOrd="1" destOrd="0" presId="urn:microsoft.com/office/officeart/2005/8/layout/list1"/>
    <dgm:cxn modelId="{6FE6F742-8A30-4062-B470-EDC181B5CBBF}" type="presParOf" srcId="{2A8055CB-0940-4DAE-83A0-13DEAC1BB3D1}" destId="{55FD8783-D36F-412F-8749-0A0470528044}" srcOrd="5" destOrd="0" presId="urn:microsoft.com/office/officeart/2005/8/layout/list1"/>
    <dgm:cxn modelId="{1CF0C987-F204-4E40-A194-B884EF4DE4C6}" type="presParOf" srcId="{2A8055CB-0940-4DAE-83A0-13DEAC1BB3D1}" destId="{11DA3E37-368C-4C47-84C5-16699B65D938}" srcOrd="6" destOrd="0" presId="urn:microsoft.com/office/officeart/2005/8/layout/list1"/>
    <dgm:cxn modelId="{1A9D3139-27D6-477F-B165-16C9F9DA6E80}" type="presParOf" srcId="{2A8055CB-0940-4DAE-83A0-13DEAC1BB3D1}" destId="{1E97FA9A-68CD-45D3-9C16-E518C987A4A9}" srcOrd="7" destOrd="0" presId="urn:microsoft.com/office/officeart/2005/8/layout/list1"/>
    <dgm:cxn modelId="{FCF7384E-EFF2-4D93-A6D4-B18B38D652EA}" type="presParOf" srcId="{2A8055CB-0940-4DAE-83A0-13DEAC1BB3D1}" destId="{3F0B26B5-7621-4D2F-B910-71A03AFD35A9}" srcOrd="8" destOrd="0" presId="urn:microsoft.com/office/officeart/2005/8/layout/list1"/>
    <dgm:cxn modelId="{CCC203C3-7B04-4DFF-BFEA-E50BDD8E40EE}" type="presParOf" srcId="{3F0B26B5-7621-4D2F-B910-71A03AFD35A9}" destId="{A6DB524C-A7D0-4102-824A-00AABBC186A9}" srcOrd="0" destOrd="0" presId="urn:microsoft.com/office/officeart/2005/8/layout/list1"/>
    <dgm:cxn modelId="{86B21D39-EA7E-43F6-8F34-FFD36852FFC0}" type="presParOf" srcId="{3F0B26B5-7621-4D2F-B910-71A03AFD35A9}" destId="{BB9106B2-2C95-47B7-A9D9-15AA9D9BCF5D}" srcOrd="1" destOrd="0" presId="urn:microsoft.com/office/officeart/2005/8/layout/list1"/>
    <dgm:cxn modelId="{8C215AC1-3231-4B63-905A-3EB56A406D25}" type="presParOf" srcId="{2A8055CB-0940-4DAE-83A0-13DEAC1BB3D1}" destId="{BC1579CD-762F-4FF2-90F4-3D5544356EE6}" srcOrd="9" destOrd="0" presId="urn:microsoft.com/office/officeart/2005/8/layout/list1"/>
    <dgm:cxn modelId="{B80A6DB2-22CC-4040-A30A-7D74154E90B0}" type="presParOf" srcId="{2A8055CB-0940-4DAE-83A0-13DEAC1BB3D1}" destId="{9B49D768-6B50-408D-818D-4767B33B39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73FC5F3-AA28-4FCE-A2FC-C04AE95BCAB1}" type="doc">
      <dgm:prSet loTypeId="urn:microsoft.com/office/officeart/2005/8/layout/list1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069ADA-627A-402F-8EE6-3934E2767E3C}">
      <dgm:prSet custT="1"/>
      <dgm:spPr/>
      <dgm:t>
        <a:bodyPr/>
        <a:lstStyle/>
        <a:p>
          <a:pPr algn="r"/>
          <a:r>
            <a:rPr lang="en-GB" sz="1900"/>
            <a:t>Formation of tables</a:t>
          </a:r>
          <a:endParaRPr lang="en-US" sz="1900"/>
        </a:p>
      </dgm:t>
    </dgm:pt>
    <dgm:pt modelId="{E25BE760-361B-4A3A-99A0-94A5CD56B632}" type="parTrans" cxnId="{698BF21B-F7C9-4BF2-B948-D4959A65CADA}">
      <dgm:prSet/>
      <dgm:spPr/>
      <dgm:t>
        <a:bodyPr/>
        <a:lstStyle/>
        <a:p>
          <a:endParaRPr lang="en-US"/>
        </a:p>
      </dgm:t>
    </dgm:pt>
    <dgm:pt modelId="{A8E9F4E5-7101-4A48-B1BE-C79D630257B4}" type="sibTrans" cxnId="{698BF21B-F7C9-4BF2-B948-D4959A65CADA}">
      <dgm:prSet/>
      <dgm:spPr/>
      <dgm:t>
        <a:bodyPr/>
        <a:lstStyle/>
        <a:p>
          <a:endParaRPr lang="en-US"/>
        </a:p>
      </dgm:t>
    </dgm:pt>
    <dgm:pt modelId="{72EB1680-5762-4455-99D2-DA7CDBC3C179}">
      <dgm:prSet custT="1"/>
      <dgm:spPr/>
      <dgm:t>
        <a:bodyPr/>
        <a:lstStyle/>
        <a:p>
          <a:pPr algn="r"/>
          <a:r>
            <a:rPr lang="en-GB" sz="1900"/>
            <a:t>ER diagrams</a:t>
          </a:r>
          <a:endParaRPr lang="en-US" sz="1900"/>
        </a:p>
      </dgm:t>
    </dgm:pt>
    <dgm:pt modelId="{A552A7EF-73D7-448E-B95A-B43F18232E16}" type="parTrans" cxnId="{3CD1D73E-134B-4367-AB4C-17039AC57DAC}">
      <dgm:prSet/>
      <dgm:spPr/>
      <dgm:t>
        <a:bodyPr/>
        <a:lstStyle/>
        <a:p>
          <a:endParaRPr lang="en-US"/>
        </a:p>
      </dgm:t>
    </dgm:pt>
    <dgm:pt modelId="{9ACDD3D4-4C22-418F-97A7-0DB5976B62EE}" type="sibTrans" cxnId="{3CD1D73E-134B-4367-AB4C-17039AC57DAC}">
      <dgm:prSet/>
      <dgm:spPr/>
      <dgm:t>
        <a:bodyPr/>
        <a:lstStyle/>
        <a:p>
          <a:endParaRPr lang="en-US"/>
        </a:p>
      </dgm:t>
    </dgm:pt>
    <dgm:pt modelId="{B97D9E60-DF40-4829-9E20-93478D2843C5}">
      <dgm:prSet custT="1"/>
      <dgm:spPr/>
      <dgm:t>
        <a:bodyPr/>
        <a:lstStyle/>
        <a:p>
          <a:pPr algn="r"/>
          <a:r>
            <a:rPr lang="en-GB" sz="1900">
              <a:ea typeface="+mn-lt"/>
              <a:cs typeface="+mn-lt"/>
            </a:rPr>
            <a:t>Hosting the website</a:t>
          </a:r>
          <a:endParaRPr lang="en-US" sz="1900"/>
        </a:p>
      </dgm:t>
    </dgm:pt>
    <dgm:pt modelId="{0806B84D-B571-4C53-B0DA-10BD0F52A77C}" type="parTrans" cxnId="{16D828A5-E83C-4FBD-BFF6-F1D64AE6DA32}">
      <dgm:prSet/>
      <dgm:spPr/>
      <dgm:t>
        <a:bodyPr/>
        <a:lstStyle/>
        <a:p>
          <a:endParaRPr lang="en-US"/>
        </a:p>
      </dgm:t>
    </dgm:pt>
    <dgm:pt modelId="{FB321C0F-C573-4E21-A48B-AEDCDB1E221B}" type="sibTrans" cxnId="{16D828A5-E83C-4FBD-BFF6-F1D64AE6DA32}">
      <dgm:prSet/>
      <dgm:spPr/>
      <dgm:t>
        <a:bodyPr/>
        <a:lstStyle/>
        <a:p>
          <a:endParaRPr lang="en-US"/>
        </a:p>
      </dgm:t>
    </dgm:pt>
    <dgm:pt modelId="{2A8055CB-0940-4DAE-83A0-13DEAC1BB3D1}" type="pres">
      <dgm:prSet presAssocID="{673FC5F3-AA28-4FCE-A2FC-C04AE95BCAB1}" presName="linear" presStyleCnt="0">
        <dgm:presLayoutVars>
          <dgm:dir/>
          <dgm:animLvl val="lvl"/>
          <dgm:resizeHandles val="exact"/>
        </dgm:presLayoutVars>
      </dgm:prSet>
      <dgm:spPr/>
    </dgm:pt>
    <dgm:pt modelId="{EA8B98CB-BACF-41FF-A846-71A184A8BDAD}" type="pres">
      <dgm:prSet presAssocID="{AD069ADA-627A-402F-8EE6-3934E2767E3C}" presName="parentLin" presStyleCnt="0"/>
      <dgm:spPr/>
    </dgm:pt>
    <dgm:pt modelId="{EF337084-3F5D-4C05-B0C9-37C11AF70041}" type="pres">
      <dgm:prSet presAssocID="{AD069ADA-627A-402F-8EE6-3934E2767E3C}" presName="parentLeftMargin" presStyleLbl="node1" presStyleIdx="0" presStyleCnt="3"/>
      <dgm:spPr/>
    </dgm:pt>
    <dgm:pt modelId="{26F295DE-6396-4392-84EA-871379AF63E2}" type="pres">
      <dgm:prSet presAssocID="{AD069ADA-627A-402F-8EE6-3934E2767E3C}" presName="parentText" presStyleLbl="node1" presStyleIdx="0" presStyleCnt="3" custLinFactX="19642" custLinFactNeighborX="100000" custLinFactNeighborY="-442">
        <dgm:presLayoutVars>
          <dgm:chMax val="0"/>
          <dgm:bulletEnabled val="1"/>
        </dgm:presLayoutVars>
      </dgm:prSet>
      <dgm:spPr/>
    </dgm:pt>
    <dgm:pt modelId="{4602FFFC-A187-4E30-81E9-830664695696}" type="pres">
      <dgm:prSet presAssocID="{AD069ADA-627A-402F-8EE6-3934E2767E3C}" presName="negativeSpace" presStyleCnt="0"/>
      <dgm:spPr/>
    </dgm:pt>
    <dgm:pt modelId="{A3262428-5062-49EF-8689-D5BF263880C4}" type="pres">
      <dgm:prSet presAssocID="{AD069ADA-627A-402F-8EE6-3934E2767E3C}" presName="childText" presStyleLbl="conFgAcc1" presStyleIdx="0" presStyleCnt="3">
        <dgm:presLayoutVars>
          <dgm:bulletEnabled val="1"/>
        </dgm:presLayoutVars>
      </dgm:prSet>
      <dgm:spPr/>
    </dgm:pt>
    <dgm:pt modelId="{2D648289-AA10-4DEF-AA31-04E8D247B2B8}" type="pres">
      <dgm:prSet presAssocID="{A8E9F4E5-7101-4A48-B1BE-C79D630257B4}" presName="spaceBetweenRectangles" presStyleCnt="0"/>
      <dgm:spPr/>
    </dgm:pt>
    <dgm:pt modelId="{DB67EB25-E59A-4443-A358-0C42C299F24C}" type="pres">
      <dgm:prSet presAssocID="{72EB1680-5762-4455-99D2-DA7CDBC3C179}" presName="parentLin" presStyleCnt="0"/>
      <dgm:spPr/>
    </dgm:pt>
    <dgm:pt modelId="{46615EB0-A73E-4F86-8662-353E10262F9F}" type="pres">
      <dgm:prSet presAssocID="{72EB1680-5762-4455-99D2-DA7CDBC3C179}" presName="parentLeftMargin" presStyleLbl="node1" presStyleIdx="0" presStyleCnt="3"/>
      <dgm:spPr/>
    </dgm:pt>
    <dgm:pt modelId="{835A445A-DA44-4699-A2A3-47F0A30882D2}" type="pres">
      <dgm:prSet presAssocID="{72EB1680-5762-4455-99D2-DA7CDBC3C179}" presName="parentText" presStyleLbl="node1" presStyleIdx="1" presStyleCnt="3" custLinFactX="18232" custLinFactNeighborX="100000" custLinFactNeighborY="-6612">
        <dgm:presLayoutVars>
          <dgm:chMax val="0"/>
          <dgm:bulletEnabled val="1"/>
        </dgm:presLayoutVars>
      </dgm:prSet>
      <dgm:spPr/>
    </dgm:pt>
    <dgm:pt modelId="{55FD8783-D36F-412F-8749-0A0470528044}" type="pres">
      <dgm:prSet presAssocID="{72EB1680-5762-4455-99D2-DA7CDBC3C179}" presName="negativeSpace" presStyleCnt="0"/>
      <dgm:spPr/>
    </dgm:pt>
    <dgm:pt modelId="{11DA3E37-368C-4C47-84C5-16699B65D938}" type="pres">
      <dgm:prSet presAssocID="{72EB1680-5762-4455-99D2-DA7CDBC3C179}" presName="childText" presStyleLbl="conFgAcc1" presStyleIdx="1" presStyleCnt="3">
        <dgm:presLayoutVars>
          <dgm:bulletEnabled val="1"/>
        </dgm:presLayoutVars>
      </dgm:prSet>
      <dgm:spPr/>
    </dgm:pt>
    <dgm:pt modelId="{1E97FA9A-68CD-45D3-9C16-E518C987A4A9}" type="pres">
      <dgm:prSet presAssocID="{9ACDD3D4-4C22-418F-97A7-0DB5976B62EE}" presName="spaceBetweenRectangles" presStyleCnt="0"/>
      <dgm:spPr/>
    </dgm:pt>
    <dgm:pt modelId="{3F0B26B5-7621-4D2F-B910-71A03AFD35A9}" type="pres">
      <dgm:prSet presAssocID="{B97D9E60-DF40-4829-9E20-93478D2843C5}" presName="parentLin" presStyleCnt="0"/>
      <dgm:spPr/>
    </dgm:pt>
    <dgm:pt modelId="{A6DB524C-A7D0-4102-824A-00AABBC186A9}" type="pres">
      <dgm:prSet presAssocID="{B97D9E60-DF40-4829-9E20-93478D2843C5}" presName="parentLeftMargin" presStyleLbl="node1" presStyleIdx="1" presStyleCnt="3"/>
      <dgm:spPr/>
    </dgm:pt>
    <dgm:pt modelId="{BB9106B2-2C95-47B7-A9D9-15AA9D9BCF5D}" type="pres">
      <dgm:prSet presAssocID="{B97D9E60-DF40-4829-9E20-93478D2843C5}" presName="parentText" presStyleLbl="node1" presStyleIdx="2" presStyleCnt="3" custLinFactX="19289" custLinFactNeighborX="100000" custLinFactNeighborY="-3074">
        <dgm:presLayoutVars>
          <dgm:chMax val="0"/>
          <dgm:bulletEnabled val="1"/>
        </dgm:presLayoutVars>
      </dgm:prSet>
      <dgm:spPr/>
    </dgm:pt>
    <dgm:pt modelId="{BC1579CD-762F-4FF2-90F4-3D5544356EE6}" type="pres">
      <dgm:prSet presAssocID="{B97D9E60-DF40-4829-9E20-93478D2843C5}" presName="negativeSpace" presStyleCnt="0"/>
      <dgm:spPr/>
    </dgm:pt>
    <dgm:pt modelId="{9B49D768-6B50-408D-818D-4767B33B39D3}" type="pres">
      <dgm:prSet presAssocID="{B97D9E60-DF40-4829-9E20-93478D2843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E84A09-E6E9-48EB-AB69-411DE2E5F606}" type="presOf" srcId="{72EB1680-5762-4455-99D2-DA7CDBC3C179}" destId="{46615EB0-A73E-4F86-8662-353E10262F9F}" srcOrd="0" destOrd="0" presId="urn:microsoft.com/office/officeart/2005/8/layout/list1"/>
    <dgm:cxn modelId="{C72E4915-446D-4A21-9FF2-E8B9115803F2}" type="presOf" srcId="{B97D9E60-DF40-4829-9E20-93478D2843C5}" destId="{A6DB524C-A7D0-4102-824A-00AABBC186A9}" srcOrd="0" destOrd="0" presId="urn:microsoft.com/office/officeart/2005/8/layout/list1"/>
    <dgm:cxn modelId="{698BF21B-F7C9-4BF2-B948-D4959A65CADA}" srcId="{673FC5F3-AA28-4FCE-A2FC-C04AE95BCAB1}" destId="{AD069ADA-627A-402F-8EE6-3934E2767E3C}" srcOrd="0" destOrd="0" parTransId="{E25BE760-361B-4A3A-99A0-94A5CD56B632}" sibTransId="{A8E9F4E5-7101-4A48-B1BE-C79D630257B4}"/>
    <dgm:cxn modelId="{DCB78D2B-638B-48F8-96BF-B03EAB73A093}" type="presOf" srcId="{AD069ADA-627A-402F-8EE6-3934E2767E3C}" destId="{26F295DE-6396-4392-84EA-871379AF63E2}" srcOrd="1" destOrd="0" presId="urn:microsoft.com/office/officeart/2005/8/layout/list1"/>
    <dgm:cxn modelId="{3CD1D73E-134B-4367-AB4C-17039AC57DAC}" srcId="{673FC5F3-AA28-4FCE-A2FC-C04AE95BCAB1}" destId="{72EB1680-5762-4455-99D2-DA7CDBC3C179}" srcOrd="1" destOrd="0" parTransId="{A552A7EF-73D7-448E-B95A-B43F18232E16}" sibTransId="{9ACDD3D4-4C22-418F-97A7-0DB5976B62EE}"/>
    <dgm:cxn modelId="{4498FB99-7623-49B7-9C1F-8C678B2E18BC}" type="presOf" srcId="{673FC5F3-AA28-4FCE-A2FC-C04AE95BCAB1}" destId="{2A8055CB-0940-4DAE-83A0-13DEAC1BB3D1}" srcOrd="0" destOrd="0" presId="urn:microsoft.com/office/officeart/2005/8/layout/list1"/>
    <dgm:cxn modelId="{16D828A5-E83C-4FBD-BFF6-F1D64AE6DA32}" srcId="{673FC5F3-AA28-4FCE-A2FC-C04AE95BCAB1}" destId="{B97D9E60-DF40-4829-9E20-93478D2843C5}" srcOrd="2" destOrd="0" parTransId="{0806B84D-B571-4C53-B0DA-10BD0F52A77C}" sibTransId="{FB321C0F-C573-4E21-A48B-AEDCDB1E221B}"/>
    <dgm:cxn modelId="{B7B66FB0-074D-4871-8A11-DD89C28E4298}" type="presOf" srcId="{AD069ADA-627A-402F-8EE6-3934E2767E3C}" destId="{EF337084-3F5D-4C05-B0C9-37C11AF70041}" srcOrd="0" destOrd="0" presId="urn:microsoft.com/office/officeart/2005/8/layout/list1"/>
    <dgm:cxn modelId="{B94608BA-9485-4AA2-A5F0-7ED5BF4F57F0}" type="presOf" srcId="{72EB1680-5762-4455-99D2-DA7CDBC3C179}" destId="{835A445A-DA44-4699-A2A3-47F0A30882D2}" srcOrd="1" destOrd="0" presId="urn:microsoft.com/office/officeart/2005/8/layout/list1"/>
    <dgm:cxn modelId="{C49FD2D1-5A33-4A66-A20E-DA19E29FF3BD}" type="presOf" srcId="{B97D9E60-DF40-4829-9E20-93478D2843C5}" destId="{BB9106B2-2C95-47B7-A9D9-15AA9D9BCF5D}" srcOrd="1" destOrd="0" presId="urn:microsoft.com/office/officeart/2005/8/layout/list1"/>
    <dgm:cxn modelId="{5067B73B-4759-4AE8-901A-64D420A890E7}" type="presParOf" srcId="{2A8055CB-0940-4DAE-83A0-13DEAC1BB3D1}" destId="{EA8B98CB-BACF-41FF-A846-71A184A8BDAD}" srcOrd="0" destOrd="0" presId="urn:microsoft.com/office/officeart/2005/8/layout/list1"/>
    <dgm:cxn modelId="{282D22CB-5FF1-4067-9B74-8BCAC17A8560}" type="presParOf" srcId="{EA8B98CB-BACF-41FF-A846-71A184A8BDAD}" destId="{EF337084-3F5D-4C05-B0C9-37C11AF70041}" srcOrd="0" destOrd="0" presId="urn:microsoft.com/office/officeart/2005/8/layout/list1"/>
    <dgm:cxn modelId="{05BB64EC-3BBF-4DB6-B411-E8CFF6AC69C2}" type="presParOf" srcId="{EA8B98CB-BACF-41FF-A846-71A184A8BDAD}" destId="{26F295DE-6396-4392-84EA-871379AF63E2}" srcOrd="1" destOrd="0" presId="urn:microsoft.com/office/officeart/2005/8/layout/list1"/>
    <dgm:cxn modelId="{555C48DA-7ECA-40F8-B8E9-870F1BCA13B2}" type="presParOf" srcId="{2A8055CB-0940-4DAE-83A0-13DEAC1BB3D1}" destId="{4602FFFC-A187-4E30-81E9-830664695696}" srcOrd="1" destOrd="0" presId="urn:microsoft.com/office/officeart/2005/8/layout/list1"/>
    <dgm:cxn modelId="{CE54A376-0F22-411D-8C29-7456045D6C40}" type="presParOf" srcId="{2A8055CB-0940-4DAE-83A0-13DEAC1BB3D1}" destId="{A3262428-5062-49EF-8689-D5BF263880C4}" srcOrd="2" destOrd="0" presId="urn:microsoft.com/office/officeart/2005/8/layout/list1"/>
    <dgm:cxn modelId="{4E3BD739-723B-4A3D-AF78-838D5254BBD5}" type="presParOf" srcId="{2A8055CB-0940-4DAE-83A0-13DEAC1BB3D1}" destId="{2D648289-AA10-4DEF-AA31-04E8D247B2B8}" srcOrd="3" destOrd="0" presId="urn:microsoft.com/office/officeart/2005/8/layout/list1"/>
    <dgm:cxn modelId="{2171D068-8670-48F3-8688-F26CF4115E10}" type="presParOf" srcId="{2A8055CB-0940-4DAE-83A0-13DEAC1BB3D1}" destId="{DB67EB25-E59A-4443-A358-0C42C299F24C}" srcOrd="4" destOrd="0" presId="urn:microsoft.com/office/officeart/2005/8/layout/list1"/>
    <dgm:cxn modelId="{A9C81D5C-AB26-4C43-A09B-31C7FECFDC35}" type="presParOf" srcId="{DB67EB25-E59A-4443-A358-0C42C299F24C}" destId="{46615EB0-A73E-4F86-8662-353E10262F9F}" srcOrd="0" destOrd="0" presId="urn:microsoft.com/office/officeart/2005/8/layout/list1"/>
    <dgm:cxn modelId="{57189006-2ED0-49FF-9E8A-478ABABF5AEB}" type="presParOf" srcId="{DB67EB25-E59A-4443-A358-0C42C299F24C}" destId="{835A445A-DA44-4699-A2A3-47F0A30882D2}" srcOrd="1" destOrd="0" presId="urn:microsoft.com/office/officeart/2005/8/layout/list1"/>
    <dgm:cxn modelId="{6FE6F742-8A30-4062-B470-EDC181B5CBBF}" type="presParOf" srcId="{2A8055CB-0940-4DAE-83A0-13DEAC1BB3D1}" destId="{55FD8783-D36F-412F-8749-0A0470528044}" srcOrd="5" destOrd="0" presId="urn:microsoft.com/office/officeart/2005/8/layout/list1"/>
    <dgm:cxn modelId="{1CF0C987-F204-4E40-A194-B884EF4DE4C6}" type="presParOf" srcId="{2A8055CB-0940-4DAE-83A0-13DEAC1BB3D1}" destId="{11DA3E37-368C-4C47-84C5-16699B65D938}" srcOrd="6" destOrd="0" presId="urn:microsoft.com/office/officeart/2005/8/layout/list1"/>
    <dgm:cxn modelId="{1A9D3139-27D6-477F-B165-16C9F9DA6E80}" type="presParOf" srcId="{2A8055CB-0940-4DAE-83A0-13DEAC1BB3D1}" destId="{1E97FA9A-68CD-45D3-9C16-E518C987A4A9}" srcOrd="7" destOrd="0" presId="urn:microsoft.com/office/officeart/2005/8/layout/list1"/>
    <dgm:cxn modelId="{FCF7384E-EFF2-4D93-A6D4-B18B38D652EA}" type="presParOf" srcId="{2A8055CB-0940-4DAE-83A0-13DEAC1BB3D1}" destId="{3F0B26B5-7621-4D2F-B910-71A03AFD35A9}" srcOrd="8" destOrd="0" presId="urn:microsoft.com/office/officeart/2005/8/layout/list1"/>
    <dgm:cxn modelId="{CCC203C3-7B04-4DFF-BFEA-E50BDD8E40EE}" type="presParOf" srcId="{3F0B26B5-7621-4D2F-B910-71A03AFD35A9}" destId="{A6DB524C-A7D0-4102-824A-00AABBC186A9}" srcOrd="0" destOrd="0" presId="urn:microsoft.com/office/officeart/2005/8/layout/list1"/>
    <dgm:cxn modelId="{86B21D39-EA7E-43F6-8F34-FFD36852FFC0}" type="presParOf" srcId="{3F0B26B5-7621-4D2F-B910-71A03AFD35A9}" destId="{BB9106B2-2C95-47B7-A9D9-15AA9D9BCF5D}" srcOrd="1" destOrd="0" presId="urn:microsoft.com/office/officeart/2005/8/layout/list1"/>
    <dgm:cxn modelId="{8C215AC1-3231-4B63-905A-3EB56A406D25}" type="presParOf" srcId="{2A8055CB-0940-4DAE-83A0-13DEAC1BB3D1}" destId="{BC1579CD-762F-4FF2-90F4-3D5544356EE6}" srcOrd="9" destOrd="0" presId="urn:microsoft.com/office/officeart/2005/8/layout/list1"/>
    <dgm:cxn modelId="{B80A6DB2-22CC-4040-A30A-7D74154E90B0}" type="presParOf" srcId="{2A8055CB-0940-4DAE-83A0-13DEAC1BB3D1}" destId="{9B49D768-6B50-408D-818D-4767B33B39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B2097-8087-49EE-9EC4-BC82C25AF32F}" type="doc">
      <dgm:prSet loTypeId="urn:microsoft.com/office/officeart/2016/7/layout/BasicLinearProcessNumbered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93609C-880B-4F84-8ECD-0024980C23B5}">
      <dgm:prSet/>
      <dgm:spPr/>
      <dgm:t>
        <a:bodyPr/>
        <a:lstStyle/>
        <a:p>
          <a:r>
            <a:rPr lang="en-GB">
              <a:latin typeface="Footlight MT Light" panose="0204060206030A020304" pitchFamily="18" charset="0"/>
            </a:rPr>
            <a:t>With an easy to access menu bar at the top of page, traversing the website is a simple task.</a:t>
          </a:r>
          <a:endParaRPr lang="en-US">
            <a:latin typeface="Footlight MT Light" panose="0204060206030A020304" pitchFamily="18" charset="0"/>
          </a:endParaRPr>
        </a:p>
      </dgm:t>
    </dgm:pt>
    <dgm:pt modelId="{66B9682B-88F9-4B9B-AE7A-40A42CB05468}" type="parTrans" cxnId="{CDAA459A-A898-4631-BDA4-C239BADDF917}">
      <dgm:prSet/>
      <dgm:spPr/>
      <dgm:t>
        <a:bodyPr/>
        <a:lstStyle/>
        <a:p>
          <a:endParaRPr lang="en-US"/>
        </a:p>
      </dgm:t>
    </dgm:pt>
    <dgm:pt modelId="{9CDCD308-0556-444F-BC39-BDEC8C7F731B}" type="sibTrans" cxnId="{CDAA459A-A898-4631-BDA4-C239BADDF91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35017E3-1B6A-4CF3-BD1B-B6DB615FE147}">
      <dgm:prSet/>
      <dgm:spPr/>
      <dgm:t>
        <a:bodyPr/>
        <a:lstStyle/>
        <a:p>
          <a:r>
            <a:rPr lang="en-GB">
              <a:latin typeface="Footlight MT Light" panose="0204060206030A020304" pitchFamily="18" charset="0"/>
            </a:rPr>
            <a:t>With separate tabs for events, schedule and accommodation, every information is easily available and accessible.</a:t>
          </a:r>
          <a:endParaRPr lang="en-US">
            <a:latin typeface="Footlight MT Light" panose="0204060206030A020304" pitchFamily="18" charset="0"/>
          </a:endParaRPr>
        </a:p>
      </dgm:t>
    </dgm:pt>
    <dgm:pt modelId="{07D46019-82AB-4002-B87A-98CE962A44DC}" type="parTrans" cxnId="{6C745361-AF1D-4271-BFD7-7AF30EE522FC}">
      <dgm:prSet/>
      <dgm:spPr/>
      <dgm:t>
        <a:bodyPr/>
        <a:lstStyle/>
        <a:p>
          <a:endParaRPr lang="en-US"/>
        </a:p>
      </dgm:t>
    </dgm:pt>
    <dgm:pt modelId="{5AA2E6BD-D80A-46F4-99AB-6D081E6B0470}" type="sibTrans" cxnId="{6C745361-AF1D-4271-BFD7-7AF30EE522F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DBFE1A9-2E28-4D1D-90D3-40A82A9FDF73}">
      <dgm:prSet/>
      <dgm:spPr/>
      <dgm:t>
        <a:bodyPr/>
        <a:lstStyle/>
        <a:p>
          <a:r>
            <a:rPr lang="en-GB">
              <a:latin typeface="Footlight MT Light" panose="0204060206030A020304" pitchFamily="18" charset="0"/>
            </a:rPr>
            <a:t>Detailed information about all the various types of events is also available just with the click of a button.</a:t>
          </a:r>
          <a:endParaRPr lang="en-US">
            <a:latin typeface="Footlight MT Light" panose="0204060206030A020304" pitchFamily="18" charset="0"/>
          </a:endParaRPr>
        </a:p>
      </dgm:t>
    </dgm:pt>
    <dgm:pt modelId="{B18C4CA3-026B-49C4-9A51-7D86D2F4A0A7}" type="parTrans" cxnId="{AD89C0E0-689E-4D87-902A-460E378C1154}">
      <dgm:prSet/>
      <dgm:spPr/>
      <dgm:t>
        <a:bodyPr/>
        <a:lstStyle/>
        <a:p>
          <a:endParaRPr lang="en-US"/>
        </a:p>
      </dgm:t>
    </dgm:pt>
    <dgm:pt modelId="{25CB6943-36C8-453D-8FF9-8C45406AF1F5}" type="sibTrans" cxnId="{AD89C0E0-689E-4D87-902A-460E378C115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DEA5A1E-6178-4F80-8DCB-F10939DCCFDE}" type="pres">
      <dgm:prSet presAssocID="{44FB2097-8087-49EE-9EC4-BC82C25AF32F}" presName="Name0" presStyleCnt="0">
        <dgm:presLayoutVars>
          <dgm:animLvl val="lvl"/>
          <dgm:resizeHandles val="exact"/>
        </dgm:presLayoutVars>
      </dgm:prSet>
      <dgm:spPr/>
    </dgm:pt>
    <dgm:pt modelId="{1C082BBD-FEA6-4759-BA58-0C47470D5F9E}" type="pres">
      <dgm:prSet presAssocID="{0F93609C-880B-4F84-8ECD-0024980C23B5}" presName="compositeNode" presStyleCnt="0">
        <dgm:presLayoutVars>
          <dgm:bulletEnabled val="1"/>
        </dgm:presLayoutVars>
      </dgm:prSet>
      <dgm:spPr/>
    </dgm:pt>
    <dgm:pt modelId="{58B0B223-E42C-453E-AC7D-CF52F24B23D1}" type="pres">
      <dgm:prSet presAssocID="{0F93609C-880B-4F84-8ECD-0024980C23B5}" presName="bgRect" presStyleLbl="bgAccFollowNode1" presStyleIdx="0" presStyleCnt="3"/>
      <dgm:spPr/>
    </dgm:pt>
    <dgm:pt modelId="{E26E1741-DCB9-4058-A2D6-5D2EFE842609}" type="pres">
      <dgm:prSet presAssocID="{9CDCD308-0556-444F-BC39-BDEC8C7F731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4341B4F-EF73-40E4-B199-DEE2DB073D95}" type="pres">
      <dgm:prSet presAssocID="{0F93609C-880B-4F84-8ECD-0024980C23B5}" presName="bottomLine" presStyleLbl="alignNode1" presStyleIdx="1" presStyleCnt="6">
        <dgm:presLayoutVars/>
      </dgm:prSet>
      <dgm:spPr/>
    </dgm:pt>
    <dgm:pt modelId="{A3BF6A50-BAED-40DE-81BB-26D558EDEFA3}" type="pres">
      <dgm:prSet presAssocID="{0F93609C-880B-4F84-8ECD-0024980C23B5}" presName="nodeText" presStyleLbl="bgAccFollowNode1" presStyleIdx="0" presStyleCnt="3">
        <dgm:presLayoutVars>
          <dgm:bulletEnabled val="1"/>
        </dgm:presLayoutVars>
      </dgm:prSet>
      <dgm:spPr/>
    </dgm:pt>
    <dgm:pt modelId="{9B96D2E2-E85E-4FEC-B1FD-1098CB15F13C}" type="pres">
      <dgm:prSet presAssocID="{9CDCD308-0556-444F-BC39-BDEC8C7F731B}" presName="sibTrans" presStyleCnt="0"/>
      <dgm:spPr/>
    </dgm:pt>
    <dgm:pt modelId="{E3F282A0-780C-4AC0-BE1C-8BCCAA3DE0FA}" type="pres">
      <dgm:prSet presAssocID="{535017E3-1B6A-4CF3-BD1B-B6DB615FE147}" presName="compositeNode" presStyleCnt="0">
        <dgm:presLayoutVars>
          <dgm:bulletEnabled val="1"/>
        </dgm:presLayoutVars>
      </dgm:prSet>
      <dgm:spPr/>
    </dgm:pt>
    <dgm:pt modelId="{690F0EC0-CA80-4810-A2F4-3195168C9FBC}" type="pres">
      <dgm:prSet presAssocID="{535017E3-1B6A-4CF3-BD1B-B6DB615FE147}" presName="bgRect" presStyleLbl="bgAccFollowNode1" presStyleIdx="1" presStyleCnt="3"/>
      <dgm:spPr/>
    </dgm:pt>
    <dgm:pt modelId="{41F94C10-2565-4702-B95E-6D60C649D440}" type="pres">
      <dgm:prSet presAssocID="{5AA2E6BD-D80A-46F4-99AB-6D081E6B047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7E869F8-5B9E-44FE-A3D0-FE255BC737EC}" type="pres">
      <dgm:prSet presAssocID="{535017E3-1B6A-4CF3-BD1B-B6DB615FE147}" presName="bottomLine" presStyleLbl="alignNode1" presStyleIdx="3" presStyleCnt="6">
        <dgm:presLayoutVars/>
      </dgm:prSet>
      <dgm:spPr/>
    </dgm:pt>
    <dgm:pt modelId="{8C94F30B-997F-4D74-BA3B-2ABD8350C0F8}" type="pres">
      <dgm:prSet presAssocID="{535017E3-1B6A-4CF3-BD1B-B6DB615FE147}" presName="nodeText" presStyleLbl="bgAccFollowNode1" presStyleIdx="1" presStyleCnt="3">
        <dgm:presLayoutVars>
          <dgm:bulletEnabled val="1"/>
        </dgm:presLayoutVars>
      </dgm:prSet>
      <dgm:spPr/>
    </dgm:pt>
    <dgm:pt modelId="{188673C5-710B-408D-8B00-07BD5D2C8ABC}" type="pres">
      <dgm:prSet presAssocID="{5AA2E6BD-D80A-46F4-99AB-6D081E6B0470}" presName="sibTrans" presStyleCnt="0"/>
      <dgm:spPr/>
    </dgm:pt>
    <dgm:pt modelId="{3979F7DC-A6B2-42C8-9620-BFAD4040095B}" type="pres">
      <dgm:prSet presAssocID="{9DBFE1A9-2E28-4D1D-90D3-40A82A9FDF73}" presName="compositeNode" presStyleCnt="0">
        <dgm:presLayoutVars>
          <dgm:bulletEnabled val="1"/>
        </dgm:presLayoutVars>
      </dgm:prSet>
      <dgm:spPr/>
    </dgm:pt>
    <dgm:pt modelId="{1591C630-1246-4CA9-8343-CC4A6E92BFD3}" type="pres">
      <dgm:prSet presAssocID="{9DBFE1A9-2E28-4D1D-90D3-40A82A9FDF73}" presName="bgRect" presStyleLbl="bgAccFollowNode1" presStyleIdx="2" presStyleCnt="3"/>
      <dgm:spPr/>
    </dgm:pt>
    <dgm:pt modelId="{FEF0E1F1-D256-41E6-90E5-A0314CA5EFB9}" type="pres">
      <dgm:prSet presAssocID="{25CB6943-36C8-453D-8FF9-8C45406AF1F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DA6267C-6A95-444B-8E8D-AE458CC164C6}" type="pres">
      <dgm:prSet presAssocID="{9DBFE1A9-2E28-4D1D-90D3-40A82A9FDF73}" presName="bottomLine" presStyleLbl="alignNode1" presStyleIdx="5" presStyleCnt="6">
        <dgm:presLayoutVars/>
      </dgm:prSet>
      <dgm:spPr/>
    </dgm:pt>
    <dgm:pt modelId="{0B21E95E-B765-4C5C-B1DE-C0C2DA4A8ADB}" type="pres">
      <dgm:prSet presAssocID="{9DBFE1A9-2E28-4D1D-90D3-40A82A9FDF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D707C38-1BC4-41E4-B01A-4665A1B3B96B}" type="presOf" srcId="{9CDCD308-0556-444F-BC39-BDEC8C7F731B}" destId="{E26E1741-DCB9-4058-A2D6-5D2EFE842609}" srcOrd="0" destOrd="0" presId="urn:microsoft.com/office/officeart/2016/7/layout/BasicLinearProcessNumbered"/>
    <dgm:cxn modelId="{6C745361-AF1D-4271-BFD7-7AF30EE522FC}" srcId="{44FB2097-8087-49EE-9EC4-BC82C25AF32F}" destId="{535017E3-1B6A-4CF3-BD1B-B6DB615FE147}" srcOrd="1" destOrd="0" parTransId="{07D46019-82AB-4002-B87A-98CE962A44DC}" sibTransId="{5AA2E6BD-D80A-46F4-99AB-6D081E6B0470}"/>
    <dgm:cxn modelId="{DFAE4563-E2BA-4614-9667-081E368893F3}" type="presOf" srcId="{0F93609C-880B-4F84-8ECD-0024980C23B5}" destId="{58B0B223-E42C-453E-AC7D-CF52F24B23D1}" srcOrd="0" destOrd="0" presId="urn:microsoft.com/office/officeart/2016/7/layout/BasicLinearProcessNumbered"/>
    <dgm:cxn modelId="{7F700764-D271-4536-87FA-2258953F76EF}" type="presOf" srcId="{0F93609C-880B-4F84-8ECD-0024980C23B5}" destId="{A3BF6A50-BAED-40DE-81BB-26D558EDEFA3}" srcOrd="1" destOrd="0" presId="urn:microsoft.com/office/officeart/2016/7/layout/BasicLinearProcessNumbered"/>
    <dgm:cxn modelId="{5A3E5264-CBDB-42FE-A7E1-704F62A67870}" type="presOf" srcId="{5AA2E6BD-D80A-46F4-99AB-6D081E6B0470}" destId="{41F94C10-2565-4702-B95E-6D60C649D440}" srcOrd="0" destOrd="0" presId="urn:microsoft.com/office/officeart/2016/7/layout/BasicLinearProcessNumbered"/>
    <dgm:cxn modelId="{93CC2096-BB47-46DD-B7DB-29D5DBCF715D}" type="presOf" srcId="{535017E3-1B6A-4CF3-BD1B-B6DB615FE147}" destId="{690F0EC0-CA80-4810-A2F4-3195168C9FBC}" srcOrd="0" destOrd="0" presId="urn:microsoft.com/office/officeart/2016/7/layout/BasicLinearProcessNumbered"/>
    <dgm:cxn modelId="{987A7C96-8971-4768-BBB5-8A661DBBADD6}" type="presOf" srcId="{44FB2097-8087-49EE-9EC4-BC82C25AF32F}" destId="{8DEA5A1E-6178-4F80-8DCB-F10939DCCFDE}" srcOrd="0" destOrd="0" presId="urn:microsoft.com/office/officeart/2016/7/layout/BasicLinearProcessNumbered"/>
    <dgm:cxn modelId="{CDAA459A-A898-4631-BDA4-C239BADDF917}" srcId="{44FB2097-8087-49EE-9EC4-BC82C25AF32F}" destId="{0F93609C-880B-4F84-8ECD-0024980C23B5}" srcOrd="0" destOrd="0" parTransId="{66B9682B-88F9-4B9B-AE7A-40A42CB05468}" sibTransId="{9CDCD308-0556-444F-BC39-BDEC8C7F731B}"/>
    <dgm:cxn modelId="{88D05CB6-C1AF-4493-8529-4F2A2DB5DB7B}" type="presOf" srcId="{9DBFE1A9-2E28-4D1D-90D3-40A82A9FDF73}" destId="{1591C630-1246-4CA9-8343-CC4A6E92BFD3}" srcOrd="0" destOrd="0" presId="urn:microsoft.com/office/officeart/2016/7/layout/BasicLinearProcessNumbered"/>
    <dgm:cxn modelId="{58153FB7-B2DE-40F6-8070-5D183209DB79}" type="presOf" srcId="{9DBFE1A9-2E28-4D1D-90D3-40A82A9FDF73}" destId="{0B21E95E-B765-4C5C-B1DE-C0C2DA4A8ADB}" srcOrd="1" destOrd="0" presId="urn:microsoft.com/office/officeart/2016/7/layout/BasicLinearProcessNumbered"/>
    <dgm:cxn modelId="{2FB9B4BF-CDFE-4CEE-A133-0A68EF2E89A2}" type="presOf" srcId="{25CB6943-36C8-453D-8FF9-8C45406AF1F5}" destId="{FEF0E1F1-D256-41E6-90E5-A0314CA5EFB9}" srcOrd="0" destOrd="0" presId="urn:microsoft.com/office/officeart/2016/7/layout/BasicLinearProcessNumbered"/>
    <dgm:cxn modelId="{B5273ACB-021A-4412-9CFD-7A62AA1A8206}" type="presOf" srcId="{535017E3-1B6A-4CF3-BD1B-B6DB615FE147}" destId="{8C94F30B-997F-4D74-BA3B-2ABD8350C0F8}" srcOrd="1" destOrd="0" presId="urn:microsoft.com/office/officeart/2016/7/layout/BasicLinearProcessNumbered"/>
    <dgm:cxn modelId="{AD89C0E0-689E-4D87-902A-460E378C1154}" srcId="{44FB2097-8087-49EE-9EC4-BC82C25AF32F}" destId="{9DBFE1A9-2E28-4D1D-90D3-40A82A9FDF73}" srcOrd="2" destOrd="0" parTransId="{B18C4CA3-026B-49C4-9A51-7D86D2F4A0A7}" sibTransId="{25CB6943-36C8-453D-8FF9-8C45406AF1F5}"/>
    <dgm:cxn modelId="{B13E56C1-8A10-4AFA-A961-7270ABD3D3F6}" type="presParOf" srcId="{8DEA5A1E-6178-4F80-8DCB-F10939DCCFDE}" destId="{1C082BBD-FEA6-4759-BA58-0C47470D5F9E}" srcOrd="0" destOrd="0" presId="urn:microsoft.com/office/officeart/2016/7/layout/BasicLinearProcessNumbered"/>
    <dgm:cxn modelId="{10B31590-4E33-45BB-A895-933CDF9963C1}" type="presParOf" srcId="{1C082BBD-FEA6-4759-BA58-0C47470D5F9E}" destId="{58B0B223-E42C-453E-AC7D-CF52F24B23D1}" srcOrd="0" destOrd="0" presId="urn:microsoft.com/office/officeart/2016/7/layout/BasicLinearProcessNumbered"/>
    <dgm:cxn modelId="{5F6DBC63-0F3F-455A-83FC-212E2D7DE029}" type="presParOf" srcId="{1C082BBD-FEA6-4759-BA58-0C47470D5F9E}" destId="{E26E1741-DCB9-4058-A2D6-5D2EFE842609}" srcOrd="1" destOrd="0" presId="urn:microsoft.com/office/officeart/2016/7/layout/BasicLinearProcessNumbered"/>
    <dgm:cxn modelId="{58C1E388-8069-4695-9DEB-F2BDA4BB3186}" type="presParOf" srcId="{1C082BBD-FEA6-4759-BA58-0C47470D5F9E}" destId="{54341B4F-EF73-40E4-B199-DEE2DB073D95}" srcOrd="2" destOrd="0" presId="urn:microsoft.com/office/officeart/2016/7/layout/BasicLinearProcessNumbered"/>
    <dgm:cxn modelId="{67C590D3-28C9-416F-ACCA-B2BB23C76DB2}" type="presParOf" srcId="{1C082BBD-FEA6-4759-BA58-0C47470D5F9E}" destId="{A3BF6A50-BAED-40DE-81BB-26D558EDEFA3}" srcOrd="3" destOrd="0" presId="urn:microsoft.com/office/officeart/2016/7/layout/BasicLinearProcessNumbered"/>
    <dgm:cxn modelId="{EA78CFA1-0B92-47DD-B371-F74EF10C7B3D}" type="presParOf" srcId="{8DEA5A1E-6178-4F80-8DCB-F10939DCCFDE}" destId="{9B96D2E2-E85E-4FEC-B1FD-1098CB15F13C}" srcOrd="1" destOrd="0" presId="urn:microsoft.com/office/officeart/2016/7/layout/BasicLinearProcessNumbered"/>
    <dgm:cxn modelId="{3F2F79A4-5BD3-4726-B264-362E8FA8CCD0}" type="presParOf" srcId="{8DEA5A1E-6178-4F80-8DCB-F10939DCCFDE}" destId="{E3F282A0-780C-4AC0-BE1C-8BCCAA3DE0FA}" srcOrd="2" destOrd="0" presId="urn:microsoft.com/office/officeart/2016/7/layout/BasicLinearProcessNumbered"/>
    <dgm:cxn modelId="{0721B4A2-6E46-405B-8B63-27B35E4BA020}" type="presParOf" srcId="{E3F282A0-780C-4AC0-BE1C-8BCCAA3DE0FA}" destId="{690F0EC0-CA80-4810-A2F4-3195168C9FBC}" srcOrd="0" destOrd="0" presId="urn:microsoft.com/office/officeart/2016/7/layout/BasicLinearProcessNumbered"/>
    <dgm:cxn modelId="{476ED0BD-B902-4B4E-85B4-8847764B3291}" type="presParOf" srcId="{E3F282A0-780C-4AC0-BE1C-8BCCAA3DE0FA}" destId="{41F94C10-2565-4702-B95E-6D60C649D440}" srcOrd="1" destOrd="0" presId="urn:microsoft.com/office/officeart/2016/7/layout/BasicLinearProcessNumbered"/>
    <dgm:cxn modelId="{43944153-C1D9-4E01-B12B-743C308D8A3B}" type="presParOf" srcId="{E3F282A0-780C-4AC0-BE1C-8BCCAA3DE0FA}" destId="{87E869F8-5B9E-44FE-A3D0-FE255BC737EC}" srcOrd="2" destOrd="0" presId="urn:microsoft.com/office/officeart/2016/7/layout/BasicLinearProcessNumbered"/>
    <dgm:cxn modelId="{AB2D5373-CAFF-46FB-909F-FF31A53F582D}" type="presParOf" srcId="{E3F282A0-780C-4AC0-BE1C-8BCCAA3DE0FA}" destId="{8C94F30B-997F-4D74-BA3B-2ABD8350C0F8}" srcOrd="3" destOrd="0" presId="urn:microsoft.com/office/officeart/2016/7/layout/BasicLinearProcessNumbered"/>
    <dgm:cxn modelId="{84C3A458-2D74-497C-A2BF-498389E9CFBF}" type="presParOf" srcId="{8DEA5A1E-6178-4F80-8DCB-F10939DCCFDE}" destId="{188673C5-710B-408D-8B00-07BD5D2C8ABC}" srcOrd="3" destOrd="0" presId="urn:microsoft.com/office/officeart/2016/7/layout/BasicLinearProcessNumbered"/>
    <dgm:cxn modelId="{F05CEE65-5E39-4084-99E6-73D6833C8D15}" type="presParOf" srcId="{8DEA5A1E-6178-4F80-8DCB-F10939DCCFDE}" destId="{3979F7DC-A6B2-42C8-9620-BFAD4040095B}" srcOrd="4" destOrd="0" presId="urn:microsoft.com/office/officeart/2016/7/layout/BasicLinearProcessNumbered"/>
    <dgm:cxn modelId="{C6FE91EA-411B-408B-B8EA-9917E7EE6313}" type="presParOf" srcId="{3979F7DC-A6B2-42C8-9620-BFAD4040095B}" destId="{1591C630-1246-4CA9-8343-CC4A6E92BFD3}" srcOrd="0" destOrd="0" presId="urn:microsoft.com/office/officeart/2016/7/layout/BasicLinearProcessNumbered"/>
    <dgm:cxn modelId="{194CEBB1-E793-4BAB-BEC0-B650BBEB7BCD}" type="presParOf" srcId="{3979F7DC-A6B2-42C8-9620-BFAD4040095B}" destId="{FEF0E1F1-D256-41E6-90E5-A0314CA5EFB9}" srcOrd="1" destOrd="0" presId="urn:microsoft.com/office/officeart/2016/7/layout/BasicLinearProcessNumbered"/>
    <dgm:cxn modelId="{F8B4EBCE-8917-4B19-BD04-378843CAD6F5}" type="presParOf" srcId="{3979F7DC-A6B2-42C8-9620-BFAD4040095B}" destId="{0DA6267C-6A95-444B-8E8D-AE458CC164C6}" srcOrd="2" destOrd="0" presId="urn:microsoft.com/office/officeart/2016/7/layout/BasicLinearProcessNumbered"/>
    <dgm:cxn modelId="{43CC2471-777D-42D8-B8CA-485E595BCD2E}" type="presParOf" srcId="{3979F7DC-A6B2-42C8-9620-BFAD4040095B}" destId="{0B21E95E-B765-4C5C-B1DE-C0C2DA4A8AD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87B711-0335-4B38-93E4-C7ED11EC85CE}" type="doc">
      <dgm:prSet loTypeId="urn:microsoft.com/office/officeart/2016/7/layout/RepeatingBendingProcessNew" loCatId="process" qsTypeId="urn:microsoft.com/office/officeart/2005/8/quickstyle/3d2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FE0A82B3-9EE0-46F4-8500-18232CCF067F}">
      <dgm:prSet custT="1"/>
      <dgm:spPr/>
      <dgm:t>
        <a:bodyPr/>
        <a:lstStyle/>
        <a:p>
          <a:r>
            <a:rPr lang="en-GB" sz="2200" b="1">
              <a:latin typeface="Bradley Hand ITC" panose="03070402050302030203" pitchFamily="66" charset="0"/>
            </a:rPr>
            <a:t>The register tab gives all the students a convenient way to registering themselves for the Fest.</a:t>
          </a:r>
          <a:endParaRPr lang="en-US" sz="2200" b="1">
            <a:latin typeface="Bradley Hand ITC" panose="03070402050302030203" pitchFamily="66" charset="0"/>
          </a:endParaRPr>
        </a:p>
      </dgm:t>
    </dgm:pt>
    <dgm:pt modelId="{859E283E-86A0-4F63-82D4-710FE798E961}" type="parTrans" cxnId="{AF454935-F693-4ECF-BD56-6257505FC29E}">
      <dgm:prSet/>
      <dgm:spPr/>
      <dgm:t>
        <a:bodyPr/>
        <a:lstStyle/>
        <a:p>
          <a:endParaRPr lang="en-US"/>
        </a:p>
      </dgm:t>
    </dgm:pt>
    <dgm:pt modelId="{BD1E4709-3D8F-4AD8-BC5A-2F51C4E62797}" type="sibTrans" cxnId="{AF454935-F693-4ECF-BD56-6257505FC29E}">
      <dgm:prSet/>
      <dgm:spPr/>
      <dgm:t>
        <a:bodyPr/>
        <a:lstStyle/>
        <a:p>
          <a:endParaRPr lang="en-US"/>
        </a:p>
      </dgm:t>
    </dgm:pt>
    <dgm:pt modelId="{A292F5D0-A543-4D5A-85D2-C92027B00F53}">
      <dgm:prSet custT="1"/>
      <dgm:spPr/>
      <dgm:t>
        <a:bodyPr/>
        <a:lstStyle/>
        <a:p>
          <a:r>
            <a:rPr lang="en-GB" sz="2200" b="1">
              <a:latin typeface="Bradley Hand ITC" panose="03070402050302030203" pitchFamily="66" charset="0"/>
            </a:rPr>
            <a:t>After registering, they can add all the events they want to participate in their cart.</a:t>
          </a:r>
          <a:endParaRPr lang="en-US" sz="2200" b="1">
            <a:latin typeface="Bradley Hand ITC" panose="03070402050302030203" pitchFamily="66" charset="0"/>
          </a:endParaRPr>
        </a:p>
      </dgm:t>
    </dgm:pt>
    <dgm:pt modelId="{A6132AC8-5EAA-46FA-AD77-3434018FA44D}" type="parTrans" cxnId="{AF4E7EFE-B41D-4ED2-A996-7520D217846A}">
      <dgm:prSet/>
      <dgm:spPr/>
      <dgm:t>
        <a:bodyPr/>
        <a:lstStyle/>
        <a:p>
          <a:endParaRPr lang="en-US"/>
        </a:p>
      </dgm:t>
    </dgm:pt>
    <dgm:pt modelId="{174A0CEC-AD31-4F86-9F7A-FA7B694FCED2}" type="sibTrans" cxnId="{AF4E7EFE-B41D-4ED2-A996-7520D217846A}">
      <dgm:prSet/>
      <dgm:spPr/>
      <dgm:t>
        <a:bodyPr/>
        <a:lstStyle/>
        <a:p>
          <a:endParaRPr lang="en-US"/>
        </a:p>
      </dgm:t>
    </dgm:pt>
    <dgm:pt modelId="{0F5EFA92-F5F1-4C83-8697-0B6459800403}">
      <dgm:prSet custT="1"/>
      <dgm:spPr/>
      <dgm:t>
        <a:bodyPr/>
        <a:lstStyle/>
        <a:p>
          <a:pPr algn="ctr"/>
          <a:r>
            <a:rPr lang="en-GB" sz="2200" b="1">
              <a:latin typeface="Bradley Hand ITC" panose="03070402050302030203" pitchFamily="66" charset="0"/>
            </a:rPr>
            <a:t>Here the sum total of participation fees for all the events will be displayed.</a:t>
          </a:r>
          <a:endParaRPr lang="en-US" sz="2200" b="1">
            <a:latin typeface="Bradley Hand ITC" panose="03070402050302030203" pitchFamily="66" charset="0"/>
          </a:endParaRPr>
        </a:p>
      </dgm:t>
    </dgm:pt>
    <dgm:pt modelId="{AF183DDB-112A-49FA-97ED-1C3FE9D5D169}" type="parTrans" cxnId="{E4344381-CEE8-4840-9609-C709CCEF55EE}">
      <dgm:prSet/>
      <dgm:spPr/>
      <dgm:t>
        <a:bodyPr/>
        <a:lstStyle/>
        <a:p>
          <a:endParaRPr lang="en-US"/>
        </a:p>
      </dgm:t>
    </dgm:pt>
    <dgm:pt modelId="{295624B7-2E2B-497B-9674-EF8A915A7D68}" type="sibTrans" cxnId="{E4344381-CEE8-4840-9609-C709CCEF55EE}">
      <dgm:prSet/>
      <dgm:spPr/>
      <dgm:t>
        <a:bodyPr/>
        <a:lstStyle/>
        <a:p>
          <a:endParaRPr lang="en-US"/>
        </a:p>
      </dgm:t>
    </dgm:pt>
    <dgm:pt modelId="{CDAC0BAC-62FD-4A94-9106-7DA37D34C527}">
      <dgm:prSet custT="1"/>
      <dgm:spPr/>
      <dgm:t>
        <a:bodyPr/>
        <a:lstStyle/>
        <a:p>
          <a:pPr rtl="0"/>
          <a:r>
            <a:rPr lang="en-GB" sz="2200" b="1">
              <a:latin typeface="Bradley Hand ITC" panose="03070402050302030203" pitchFamily="66" charset="0"/>
            </a:rPr>
            <a:t>Users can also make additions of event to their cart.</a:t>
          </a:r>
          <a:endParaRPr lang="en-US" sz="2200" b="1">
            <a:latin typeface="Bradley Hand ITC" panose="03070402050302030203" pitchFamily="66" charset="0"/>
          </a:endParaRPr>
        </a:p>
      </dgm:t>
    </dgm:pt>
    <dgm:pt modelId="{E9A84E51-8538-4D1C-96C4-8AE198AF4143}" type="parTrans" cxnId="{78F6ED1E-75BA-49F7-B2E7-48505E6E30AF}">
      <dgm:prSet/>
      <dgm:spPr/>
      <dgm:t>
        <a:bodyPr/>
        <a:lstStyle/>
        <a:p>
          <a:endParaRPr lang="en-US"/>
        </a:p>
      </dgm:t>
    </dgm:pt>
    <dgm:pt modelId="{5FFC40AC-7430-44E0-83C6-C1FB93294FAB}" type="sibTrans" cxnId="{78F6ED1E-75BA-49F7-B2E7-48505E6E30AF}">
      <dgm:prSet/>
      <dgm:spPr/>
      <dgm:t>
        <a:bodyPr/>
        <a:lstStyle/>
        <a:p>
          <a:endParaRPr lang="en-US"/>
        </a:p>
      </dgm:t>
    </dgm:pt>
    <dgm:pt modelId="{1A8CA851-A97D-4DB8-9AB1-AC4C207335D8}" type="pres">
      <dgm:prSet presAssocID="{4B87B711-0335-4B38-93E4-C7ED11EC85CE}" presName="Name0" presStyleCnt="0">
        <dgm:presLayoutVars>
          <dgm:dir/>
          <dgm:resizeHandles val="exact"/>
        </dgm:presLayoutVars>
      </dgm:prSet>
      <dgm:spPr/>
    </dgm:pt>
    <dgm:pt modelId="{4C908BF7-9BB5-47B5-A890-6CFEC761EA20}" type="pres">
      <dgm:prSet presAssocID="{FE0A82B3-9EE0-46F4-8500-18232CCF067F}" presName="node" presStyleLbl="node1" presStyleIdx="0" presStyleCnt="4">
        <dgm:presLayoutVars>
          <dgm:bulletEnabled val="1"/>
        </dgm:presLayoutVars>
      </dgm:prSet>
      <dgm:spPr/>
    </dgm:pt>
    <dgm:pt modelId="{778804BD-E97A-48DF-B34C-1F123CC30BFB}" type="pres">
      <dgm:prSet presAssocID="{BD1E4709-3D8F-4AD8-BC5A-2F51C4E62797}" presName="sibTrans" presStyleLbl="sibTrans1D1" presStyleIdx="0" presStyleCnt="3"/>
      <dgm:spPr/>
    </dgm:pt>
    <dgm:pt modelId="{FFCBFAB5-A6BA-4127-AD9B-6FBED79B6AE4}" type="pres">
      <dgm:prSet presAssocID="{BD1E4709-3D8F-4AD8-BC5A-2F51C4E62797}" presName="connectorText" presStyleLbl="sibTrans1D1" presStyleIdx="0" presStyleCnt="3"/>
      <dgm:spPr/>
    </dgm:pt>
    <dgm:pt modelId="{3EEDCA19-5164-429D-BD67-100459CF644A}" type="pres">
      <dgm:prSet presAssocID="{A292F5D0-A543-4D5A-85D2-C92027B00F53}" presName="node" presStyleLbl="node1" presStyleIdx="1" presStyleCnt="4">
        <dgm:presLayoutVars>
          <dgm:bulletEnabled val="1"/>
        </dgm:presLayoutVars>
      </dgm:prSet>
      <dgm:spPr/>
    </dgm:pt>
    <dgm:pt modelId="{6B33EA13-E417-4F6C-B9FF-C32A6EDF6056}" type="pres">
      <dgm:prSet presAssocID="{174A0CEC-AD31-4F86-9F7A-FA7B694FCED2}" presName="sibTrans" presStyleLbl="sibTrans1D1" presStyleIdx="1" presStyleCnt="3"/>
      <dgm:spPr/>
    </dgm:pt>
    <dgm:pt modelId="{6918BD1B-1D9D-4DD6-B05E-D167566D5AE5}" type="pres">
      <dgm:prSet presAssocID="{174A0CEC-AD31-4F86-9F7A-FA7B694FCED2}" presName="connectorText" presStyleLbl="sibTrans1D1" presStyleIdx="1" presStyleCnt="3"/>
      <dgm:spPr/>
    </dgm:pt>
    <dgm:pt modelId="{0C2A9545-417D-44DF-AB69-621BD30F0406}" type="pres">
      <dgm:prSet presAssocID="{0F5EFA92-F5F1-4C83-8697-0B6459800403}" presName="node" presStyleLbl="node1" presStyleIdx="2" presStyleCnt="4">
        <dgm:presLayoutVars>
          <dgm:bulletEnabled val="1"/>
        </dgm:presLayoutVars>
      </dgm:prSet>
      <dgm:spPr/>
    </dgm:pt>
    <dgm:pt modelId="{1743E72C-69D6-4617-8779-225D471AEE8A}" type="pres">
      <dgm:prSet presAssocID="{295624B7-2E2B-497B-9674-EF8A915A7D68}" presName="sibTrans" presStyleLbl="sibTrans1D1" presStyleIdx="2" presStyleCnt="3"/>
      <dgm:spPr/>
    </dgm:pt>
    <dgm:pt modelId="{0ECE8018-8F74-478E-BFC3-6B449C608BD1}" type="pres">
      <dgm:prSet presAssocID="{295624B7-2E2B-497B-9674-EF8A915A7D68}" presName="connectorText" presStyleLbl="sibTrans1D1" presStyleIdx="2" presStyleCnt="3"/>
      <dgm:spPr/>
    </dgm:pt>
    <dgm:pt modelId="{438F70A3-2E92-4D4E-8CA7-8668060670BF}" type="pres">
      <dgm:prSet presAssocID="{CDAC0BAC-62FD-4A94-9106-7DA37D34C527}" presName="node" presStyleLbl="node1" presStyleIdx="3" presStyleCnt="4">
        <dgm:presLayoutVars>
          <dgm:bulletEnabled val="1"/>
        </dgm:presLayoutVars>
      </dgm:prSet>
      <dgm:spPr/>
    </dgm:pt>
  </dgm:ptLst>
  <dgm:cxnLst>
    <dgm:cxn modelId="{78F6ED1E-75BA-49F7-B2E7-48505E6E30AF}" srcId="{4B87B711-0335-4B38-93E4-C7ED11EC85CE}" destId="{CDAC0BAC-62FD-4A94-9106-7DA37D34C527}" srcOrd="3" destOrd="0" parTransId="{E9A84E51-8538-4D1C-96C4-8AE198AF4143}" sibTransId="{5FFC40AC-7430-44E0-83C6-C1FB93294FAB}"/>
    <dgm:cxn modelId="{3F3BE626-A68A-47BB-BD8D-0A510543F139}" type="presOf" srcId="{BD1E4709-3D8F-4AD8-BC5A-2F51C4E62797}" destId="{FFCBFAB5-A6BA-4127-AD9B-6FBED79B6AE4}" srcOrd="1" destOrd="0" presId="urn:microsoft.com/office/officeart/2016/7/layout/RepeatingBendingProcessNew"/>
    <dgm:cxn modelId="{80812B2A-1B2A-4D60-8A95-F9BBEF540792}" type="presOf" srcId="{CDAC0BAC-62FD-4A94-9106-7DA37D34C527}" destId="{438F70A3-2E92-4D4E-8CA7-8668060670BF}" srcOrd="0" destOrd="0" presId="urn:microsoft.com/office/officeart/2016/7/layout/RepeatingBendingProcessNew"/>
    <dgm:cxn modelId="{AF454935-F693-4ECF-BD56-6257505FC29E}" srcId="{4B87B711-0335-4B38-93E4-C7ED11EC85CE}" destId="{FE0A82B3-9EE0-46F4-8500-18232CCF067F}" srcOrd="0" destOrd="0" parTransId="{859E283E-86A0-4F63-82D4-710FE798E961}" sibTransId="{BD1E4709-3D8F-4AD8-BC5A-2F51C4E62797}"/>
    <dgm:cxn modelId="{D9E0CC77-259C-4049-807B-BCD621AC0133}" type="presOf" srcId="{FE0A82B3-9EE0-46F4-8500-18232CCF067F}" destId="{4C908BF7-9BB5-47B5-A890-6CFEC761EA20}" srcOrd="0" destOrd="0" presId="urn:microsoft.com/office/officeart/2016/7/layout/RepeatingBendingProcessNew"/>
    <dgm:cxn modelId="{E4344381-CEE8-4840-9609-C709CCEF55EE}" srcId="{4B87B711-0335-4B38-93E4-C7ED11EC85CE}" destId="{0F5EFA92-F5F1-4C83-8697-0B6459800403}" srcOrd="2" destOrd="0" parTransId="{AF183DDB-112A-49FA-97ED-1C3FE9D5D169}" sibTransId="{295624B7-2E2B-497B-9674-EF8A915A7D68}"/>
    <dgm:cxn modelId="{A3976782-BF6C-44BB-9CE8-F9C08BFEB54D}" type="presOf" srcId="{174A0CEC-AD31-4F86-9F7A-FA7B694FCED2}" destId="{6B33EA13-E417-4F6C-B9FF-C32A6EDF6056}" srcOrd="0" destOrd="0" presId="urn:microsoft.com/office/officeart/2016/7/layout/RepeatingBendingProcessNew"/>
    <dgm:cxn modelId="{D2282795-9951-4BFC-8FFA-6023813CAEFE}" type="presOf" srcId="{BD1E4709-3D8F-4AD8-BC5A-2F51C4E62797}" destId="{778804BD-E97A-48DF-B34C-1F123CC30BFB}" srcOrd="0" destOrd="0" presId="urn:microsoft.com/office/officeart/2016/7/layout/RepeatingBendingProcessNew"/>
    <dgm:cxn modelId="{54D6E0B9-A9D4-4185-B736-2DDF96841FFD}" type="presOf" srcId="{4B87B711-0335-4B38-93E4-C7ED11EC85CE}" destId="{1A8CA851-A97D-4DB8-9AB1-AC4C207335D8}" srcOrd="0" destOrd="0" presId="urn:microsoft.com/office/officeart/2016/7/layout/RepeatingBendingProcessNew"/>
    <dgm:cxn modelId="{7974F4C3-0E32-4612-9087-8EA9D90FB105}" type="presOf" srcId="{0F5EFA92-F5F1-4C83-8697-0B6459800403}" destId="{0C2A9545-417D-44DF-AB69-621BD30F0406}" srcOrd="0" destOrd="0" presId="urn:microsoft.com/office/officeart/2016/7/layout/RepeatingBendingProcessNew"/>
    <dgm:cxn modelId="{5C6221C7-5EF7-4E4C-A8A2-6D0A84A1DBB8}" type="presOf" srcId="{295624B7-2E2B-497B-9674-EF8A915A7D68}" destId="{0ECE8018-8F74-478E-BFC3-6B449C608BD1}" srcOrd="1" destOrd="0" presId="urn:microsoft.com/office/officeart/2016/7/layout/RepeatingBendingProcessNew"/>
    <dgm:cxn modelId="{CD47FBD3-CBDC-484A-8409-EFC7DD6F5F32}" type="presOf" srcId="{295624B7-2E2B-497B-9674-EF8A915A7D68}" destId="{1743E72C-69D6-4617-8779-225D471AEE8A}" srcOrd="0" destOrd="0" presId="urn:microsoft.com/office/officeart/2016/7/layout/RepeatingBendingProcessNew"/>
    <dgm:cxn modelId="{3B16B2ED-38E7-4812-8F70-C07BF6B092B2}" type="presOf" srcId="{174A0CEC-AD31-4F86-9F7A-FA7B694FCED2}" destId="{6918BD1B-1D9D-4DD6-B05E-D167566D5AE5}" srcOrd="1" destOrd="0" presId="urn:microsoft.com/office/officeart/2016/7/layout/RepeatingBendingProcessNew"/>
    <dgm:cxn modelId="{E10EB3F7-6E8A-4323-8D46-BFB94CEB1C59}" type="presOf" srcId="{A292F5D0-A543-4D5A-85D2-C92027B00F53}" destId="{3EEDCA19-5164-429D-BD67-100459CF644A}" srcOrd="0" destOrd="0" presId="urn:microsoft.com/office/officeart/2016/7/layout/RepeatingBendingProcessNew"/>
    <dgm:cxn modelId="{AF4E7EFE-B41D-4ED2-A996-7520D217846A}" srcId="{4B87B711-0335-4B38-93E4-C7ED11EC85CE}" destId="{A292F5D0-A543-4D5A-85D2-C92027B00F53}" srcOrd="1" destOrd="0" parTransId="{A6132AC8-5EAA-46FA-AD77-3434018FA44D}" sibTransId="{174A0CEC-AD31-4F86-9F7A-FA7B694FCED2}"/>
    <dgm:cxn modelId="{71A9B695-D2D2-4C7D-9B5B-B84362D91609}" type="presParOf" srcId="{1A8CA851-A97D-4DB8-9AB1-AC4C207335D8}" destId="{4C908BF7-9BB5-47B5-A890-6CFEC761EA20}" srcOrd="0" destOrd="0" presId="urn:microsoft.com/office/officeart/2016/7/layout/RepeatingBendingProcessNew"/>
    <dgm:cxn modelId="{60B5C98B-6587-4558-A2A1-CA4982D6F010}" type="presParOf" srcId="{1A8CA851-A97D-4DB8-9AB1-AC4C207335D8}" destId="{778804BD-E97A-48DF-B34C-1F123CC30BFB}" srcOrd="1" destOrd="0" presId="urn:microsoft.com/office/officeart/2016/7/layout/RepeatingBendingProcessNew"/>
    <dgm:cxn modelId="{86C96506-DD69-498B-BB18-9BF77781D2E7}" type="presParOf" srcId="{778804BD-E97A-48DF-B34C-1F123CC30BFB}" destId="{FFCBFAB5-A6BA-4127-AD9B-6FBED79B6AE4}" srcOrd="0" destOrd="0" presId="urn:microsoft.com/office/officeart/2016/7/layout/RepeatingBendingProcessNew"/>
    <dgm:cxn modelId="{2FAF30B1-E9D2-4998-903B-342196D0D480}" type="presParOf" srcId="{1A8CA851-A97D-4DB8-9AB1-AC4C207335D8}" destId="{3EEDCA19-5164-429D-BD67-100459CF644A}" srcOrd="2" destOrd="0" presId="urn:microsoft.com/office/officeart/2016/7/layout/RepeatingBendingProcessNew"/>
    <dgm:cxn modelId="{7A6E8EF4-6970-408E-A1FC-DBCF836D1355}" type="presParOf" srcId="{1A8CA851-A97D-4DB8-9AB1-AC4C207335D8}" destId="{6B33EA13-E417-4F6C-B9FF-C32A6EDF6056}" srcOrd="3" destOrd="0" presId="urn:microsoft.com/office/officeart/2016/7/layout/RepeatingBendingProcessNew"/>
    <dgm:cxn modelId="{E78368C7-1FEF-41D0-8B28-F1A01C726018}" type="presParOf" srcId="{6B33EA13-E417-4F6C-B9FF-C32A6EDF6056}" destId="{6918BD1B-1D9D-4DD6-B05E-D167566D5AE5}" srcOrd="0" destOrd="0" presId="urn:microsoft.com/office/officeart/2016/7/layout/RepeatingBendingProcessNew"/>
    <dgm:cxn modelId="{6418E1A0-5BCD-496F-936D-93559F4400AC}" type="presParOf" srcId="{1A8CA851-A97D-4DB8-9AB1-AC4C207335D8}" destId="{0C2A9545-417D-44DF-AB69-621BD30F0406}" srcOrd="4" destOrd="0" presId="urn:microsoft.com/office/officeart/2016/7/layout/RepeatingBendingProcessNew"/>
    <dgm:cxn modelId="{1C2F6BF4-1165-4B5D-BDB9-EB374075CEAF}" type="presParOf" srcId="{1A8CA851-A97D-4DB8-9AB1-AC4C207335D8}" destId="{1743E72C-69D6-4617-8779-225D471AEE8A}" srcOrd="5" destOrd="0" presId="urn:microsoft.com/office/officeart/2016/7/layout/RepeatingBendingProcessNew"/>
    <dgm:cxn modelId="{C3205927-5731-423D-B2EA-2A64518AF09B}" type="presParOf" srcId="{1743E72C-69D6-4617-8779-225D471AEE8A}" destId="{0ECE8018-8F74-478E-BFC3-6B449C608BD1}" srcOrd="0" destOrd="0" presId="urn:microsoft.com/office/officeart/2016/7/layout/RepeatingBendingProcessNew"/>
    <dgm:cxn modelId="{62DB6117-2E60-4BA4-8A46-EE673C85D0B4}" type="presParOf" srcId="{1A8CA851-A97D-4DB8-9AB1-AC4C207335D8}" destId="{438F70A3-2E92-4D4E-8CA7-8668060670BF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FBAFE7-F440-4B61-823E-B62DDB847939}" type="doc">
      <dgm:prSet loTypeId="urn:microsoft.com/office/officeart/2005/8/layout/vList2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EA98509-6BCB-49EB-A676-925C1C209181}">
      <dgm:prSet custT="1"/>
      <dgm:spPr/>
      <dgm:t>
        <a:bodyPr/>
        <a:lstStyle/>
        <a:p>
          <a:pPr algn="just"/>
          <a:r>
            <a:rPr lang="en-GB" sz="2400">
              <a:latin typeface="Baskerville Old Face" panose="02020602080505020303" pitchFamily="18" charset="0"/>
            </a:rPr>
            <a:t>After registering for all the events, users can opt for generating an invoice which contains the information about their purchase.</a:t>
          </a:r>
          <a:endParaRPr lang="en-US" sz="2400">
            <a:latin typeface="Baskerville Old Face" panose="02020602080505020303" pitchFamily="18" charset="0"/>
          </a:endParaRPr>
        </a:p>
      </dgm:t>
    </dgm:pt>
    <dgm:pt modelId="{BB95139E-00EB-4E38-ADBB-3E7C5C6E29B5}" type="parTrans" cxnId="{18B0ED90-BABD-4C15-ADE6-C5ECD6A44B0A}">
      <dgm:prSet/>
      <dgm:spPr/>
      <dgm:t>
        <a:bodyPr/>
        <a:lstStyle/>
        <a:p>
          <a:endParaRPr lang="en-US"/>
        </a:p>
      </dgm:t>
    </dgm:pt>
    <dgm:pt modelId="{72A9CF8C-599C-447E-B99B-8A50AF349100}" type="sibTrans" cxnId="{18B0ED90-BABD-4C15-ADE6-C5ECD6A44B0A}">
      <dgm:prSet/>
      <dgm:spPr/>
      <dgm:t>
        <a:bodyPr/>
        <a:lstStyle/>
        <a:p>
          <a:endParaRPr lang="en-US"/>
        </a:p>
      </dgm:t>
    </dgm:pt>
    <dgm:pt modelId="{877D2BF2-5174-4481-8533-D168AC21E449}">
      <dgm:prSet custT="1"/>
      <dgm:spPr/>
      <dgm:t>
        <a:bodyPr/>
        <a:lstStyle/>
        <a:p>
          <a:pPr algn="just"/>
          <a:r>
            <a:rPr lang="en-GB" sz="2400">
              <a:latin typeface="Baskerville Old Face" panose="02020602080505020303" pitchFamily="18" charset="0"/>
            </a:rPr>
            <a:t>This will also be sent to the email ID that they have registered.</a:t>
          </a:r>
          <a:endParaRPr lang="en-US" sz="2400">
            <a:latin typeface="Baskerville Old Face" panose="02020602080505020303" pitchFamily="18" charset="0"/>
          </a:endParaRPr>
        </a:p>
      </dgm:t>
    </dgm:pt>
    <dgm:pt modelId="{9CB988D2-300A-4A87-8B96-3B7C31D1E06D}" type="parTrans" cxnId="{DFAAEB7D-A961-4F3D-A4FE-5A6F6E08247B}">
      <dgm:prSet/>
      <dgm:spPr/>
      <dgm:t>
        <a:bodyPr/>
        <a:lstStyle/>
        <a:p>
          <a:endParaRPr lang="en-US"/>
        </a:p>
      </dgm:t>
    </dgm:pt>
    <dgm:pt modelId="{4D572083-CDA5-4AD3-9D65-1897CB21F854}" type="sibTrans" cxnId="{DFAAEB7D-A961-4F3D-A4FE-5A6F6E08247B}">
      <dgm:prSet/>
      <dgm:spPr/>
      <dgm:t>
        <a:bodyPr/>
        <a:lstStyle/>
        <a:p>
          <a:endParaRPr lang="en-US"/>
        </a:p>
      </dgm:t>
    </dgm:pt>
    <dgm:pt modelId="{AAD1C598-53E7-4D97-B324-69CC57B07172}">
      <dgm:prSet custT="1"/>
      <dgm:spPr/>
      <dgm:t>
        <a:bodyPr/>
        <a:lstStyle/>
        <a:p>
          <a:pPr algn="just"/>
          <a:r>
            <a:rPr lang="en-GB" sz="2400">
              <a:latin typeface="Baskerville Old Face" panose="02020602080505020303" pitchFamily="18" charset="0"/>
            </a:rPr>
            <a:t>This invoice will also act as a pass for them avoiding them trouble to print or download additional material.</a:t>
          </a:r>
          <a:endParaRPr lang="en-US" sz="2400">
            <a:latin typeface="Baskerville Old Face" panose="02020602080505020303" pitchFamily="18" charset="0"/>
          </a:endParaRPr>
        </a:p>
      </dgm:t>
    </dgm:pt>
    <dgm:pt modelId="{2A1A5DD5-7C7B-4D54-BADB-0D1FE96F45EC}" type="parTrans" cxnId="{05D7686A-EC4A-433B-AF38-A6E6E6892B55}">
      <dgm:prSet/>
      <dgm:spPr/>
      <dgm:t>
        <a:bodyPr/>
        <a:lstStyle/>
        <a:p>
          <a:endParaRPr lang="en-US"/>
        </a:p>
      </dgm:t>
    </dgm:pt>
    <dgm:pt modelId="{C5509127-993D-467F-90C2-7E9B4DD6FC15}" type="sibTrans" cxnId="{05D7686A-EC4A-433B-AF38-A6E6E6892B55}">
      <dgm:prSet/>
      <dgm:spPr/>
      <dgm:t>
        <a:bodyPr/>
        <a:lstStyle/>
        <a:p>
          <a:endParaRPr lang="en-US"/>
        </a:p>
      </dgm:t>
    </dgm:pt>
    <dgm:pt modelId="{CAAFCE40-15ED-427B-BCCE-52AE804361AD}" type="pres">
      <dgm:prSet presAssocID="{03FBAFE7-F440-4B61-823E-B62DDB847939}" presName="linear" presStyleCnt="0">
        <dgm:presLayoutVars>
          <dgm:animLvl val="lvl"/>
          <dgm:resizeHandles val="exact"/>
        </dgm:presLayoutVars>
      </dgm:prSet>
      <dgm:spPr/>
    </dgm:pt>
    <dgm:pt modelId="{AF892CC6-3310-4CCA-A18C-2F8BF6AFDC8C}" type="pres">
      <dgm:prSet presAssocID="{3EA98509-6BCB-49EB-A676-925C1C209181}" presName="parentText" presStyleLbl="node1" presStyleIdx="0" presStyleCnt="3" custScaleY="162500" custLinFactY="-9194" custLinFactNeighborX="942" custLinFactNeighborY="-100000">
        <dgm:presLayoutVars>
          <dgm:chMax val="0"/>
          <dgm:bulletEnabled val="1"/>
        </dgm:presLayoutVars>
      </dgm:prSet>
      <dgm:spPr/>
    </dgm:pt>
    <dgm:pt modelId="{0EB09B38-CD13-43DD-B107-5A8F66021075}" type="pres">
      <dgm:prSet presAssocID="{72A9CF8C-599C-447E-B99B-8A50AF349100}" presName="spacer" presStyleCnt="0"/>
      <dgm:spPr/>
    </dgm:pt>
    <dgm:pt modelId="{C18400B6-5440-4902-8399-30B0739F5C44}" type="pres">
      <dgm:prSet presAssocID="{877D2BF2-5174-4481-8533-D168AC21E449}" presName="parentText" presStyleLbl="node1" presStyleIdx="1" presStyleCnt="3" custScaleY="95601" custLinFactNeighborX="942" custLinFactNeighborY="16318">
        <dgm:presLayoutVars>
          <dgm:chMax val="0"/>
          <dgm:bulletEnabled val="1"/>
        </dgm:presLayoutVars>
      </dgm:prSet>
      <dgm:spPr/>
    </dgm:pt>
    <dgm:pt modelId="{244C56C7-640D-4F95-BB98-44DB736BAE8C}" type="pres">
      <dgm:prSet presAssocID="{4D572083-CDA5-4AD3-9D65-1897CB21F854}" presName="spacer" presStyleCnt="0"/>
      <dgm:spPr/>
    </dgm:pt>
    <dgm:pt modelId="{368E1F53-9389-4971-BD5A-9A887C25A7CC}" type="pres">
      <dgm:prSet presAssocID="{AAD1C598-53E7-4D97-B324-69CC57B07172}" presName="parentText" presStyleLbl="node1" presStyleIdx="2" presStyleCnt="3" custScaleY="132111" custLinFactY="9492" custLinFactNeighborX="942" custLinFactNeighborY="100000">
        <dgm:presLayoutVars>
          <dgm:chMax val="0"/>
          <dgm:bulletEnabled val="1"/>
        </dgm:presLayoutVars>
      </dgm:prSet>
      <dgm:spPr/>
    </dgm:pt>
  </dgm:ptLst>
  <dgm:cxnLst>
    <dgm:cxn modelId="{FBBFAC68-1DF6-4629-A31B-A4830AAD39BC}" type="presOf" srcId="{877D2BF2-5174-4481-8533-D168AC21E449}" destId="{C18400B6-5440-4902-8399-30B0739F5C44}" srcOrd="0" destOrd="0" presId="urn:microsoft.com/office/officeart/2005/8/layout/vList2"/>
    <dgm:cxn modelId="{05D7686A-EC4A-433B-AF38-A6E6E6892B55}" srcId="{03FBAFE7-F440-4B61-823E-B62DDB847939}" destId="{AAD1C598-53E7-4D97-B324-69CC57B07172}" srcOrd="2" destOrd="0" parTransId="{2A1A5DD5-7C7B-4D54-BADB-0D1FE96F45EC}" sibTransId="{C5509127-993D-467F-90C2-7E9B4DD6FC15}"/>
    <dgm:cxn modelId="{DFAAEB7D-A961-4F3D-A4FE-5A6F6E08247B}" srcId="{03FBAFE7-F440-4B61-823E-B62DDB847939}" destId="{877D2BF2-5174-4481-8533-D168AC21E449}" srcOrd="1" destOrd="0" parTransId="{9CB988D2-300A-4A87-8B96-3B7C31D1E06D}" sibTransId="{4D572083-CDA5-4AD3-9D65-1897CB21F854}"/>
    <dgm:cxn modelId="{31E30080-2B43-4DC0-90C7-68860DBEFD6A}" type="presOf" srcId="{3EA98509-6BCB-49EB-A676-925C1C209181}" destId="{AF892CC6-3310-4CCA-A18C-2F8BF6AFDC8C}" srcOrd="0" destOrd="0" presId="urn:microsoft.com/office/officeart/2005/8/layout/vList2"/>
    <dgm:cxn modelId="{18B0ED90-BABD-4C15-ADE6-C5ECD6A44B0A}" srcId="{03FBAFE7-F440-4B61-823E-B62DDB847939}" destId="{3EA98509-6BCB-49EB-A676-925C1C209181}" srcOrd="0" destOrd="0" parTransId="{BB95139E-00EB-4E38-ADBB-3E7C5C6E29B5}" sibTransId="{72A9CF8C-599C-447E-B99B-8A50AF349100}"/>
    <dgm:cxn modelId="{DBFE1D9A-C486-403F-8EFE-0010A169037F}" type="presOf" srcId="{03FBAFE7-F440-4B61-823E-B62DDB847939}" destId="{CAAFCE40-15ED-427B-BCCE-52AE804361AD}" srcOrd="0" destOrd="0" presId="urn:microsoft.com/office/officeart/2005/8/layout/vList2"/>
    <dgm:cxn modelId="{16F10ACA-56AE-4A57-B0AB-77181C8F9909}" type="presOf" srcId="{AAD1C598-53E7-4D97-B324-69CC57B07172}" destId="{368E1F53-9389-4971-BD5A-9A887C25A7CC}" srcOrd="0" destOrd="0" presId="urn:microsoft.com/office/officeart/2005/8/layout/vList2"/>
    <dgm:cxn modelId="{E93CDA0F-F1AE-40EE-A90E-6C27335517E1}" type="presParOf" srcId="{CAAFCE40-15ED-427B-BCCE-52AE804361AD}" destId="{AF892CC6-3310-4CCA-A18C-2F8BF6AFDC8C}" srcOrd="0" destOrd="0" presId="urn:microsoft.com/office/officeart/2005/8/layout/vList2"/>
    <dgm:cxn modelId="{7C49F826-A57D-46AB-97B1-50CC3CA61E59}" type="presParOf" srcId="{CAAFCE40-15ED-427B-BCCE-52AE804361AD}" destId="{0EB09B38-CD13-43DD-B107-5A8F66021075}" srcOrd="1" destOrd="0" presId="urn:microsoft.com/office/officeart/2005/8/layout/vList2"/>
    <dgm:cxn modelId="{40D577DE-CD60-482F-BF6C-28C1843CF3FA}" type="presParOf" srcId="{CAAFCE40-15ED-427B-BCCE-52AE804361AD}" destId="{C18400B6-5440-4902-8399-30B0739F5C44}" srcOrd="2" destOrd="0" presId="urn:microsoft.com/office/officeart/2005/8/layout/vList2"/>
    <dgm:cxn modelId="{065AB245-8A7E-4991-A8A9-F70CEB658D99}" type="presParOf" srcId="{CAAFCE40-15ED-427B-BCCE-52AE804361AD}" destId="{244C56C7-640D-4F95-BB98-44DB736BAE8C}" srcOrd="3" destOrd="0" presId="urn:microsoft.com/office/officeart/2005/8/layout/vList2"/>
    <dgm:cxn modelId="{959F9B92-3B7E-4432-97FA-E181DA453364}" type="presParOf" srcId="{CAAFCE40-15ED-427B-BCCE-52AE804361AD}" destId="{368E1F53-9389-4971-BD5A-9A887C25A7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11279E-494A-4B44-80EB-D0A151698422}" type="doc">
      <dgm:prSet loTypeId="urn:microsoft.com/office/officeart/2005/8/layout/hierarchy1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6140394-E264-4BDB-B9AA-221342378FB3}">
      <dgm:prSet custT="1"/>
      <dgm:spPr/>
      <dgm:t>
        <a:bodyPr/>
        <a:lstStyle/>
        <a:p>
          <a:r>
            <a:rPr lang="en-GB" sz="2800">
              <a:latin typeface="Bell MT"/>
            </a:rPr>
            <a:t>Using the inbuilt function of Django i.e. Django Admin, we can easily view/modify the database of the registered users.</a:t>
          </a:r>
          <a:endParaRPr lang="en-US" sz="2800">
            <a:latin typeface="Bell MT"/>
          </a:endParaRPr>
        </a:p>
      </dgm:t>
    </dgm:pt>
    <dgm:pt modelId="{A3F4C7D2-977A-4AF2-A761-2A86822E1E3E}" type="parTrans" cxnId="{3F40D4C7-C009-49DC-9D6A-3E61A131CE58}">
      <dgm:prSet/>
      <dgm:spPr/>
      <dgm:t>
        <a:bodyPr/>
        <a:lstStyle/>
        <a:p>
          <a:endParaRPr lang="en-US"/>
        </a:p>
      </dgm:t>
    </dgm:pt>
    <dgm:pt modelId="{C73A9132-E4CF-4E75-80FE-FFD3D9D4CA0D}" type="sibTrans" cxnId="{3F40D4C7-C009-49DC-9D6A-3E61A131CE58}">
      <dgm:prSet/>
      <dgm:spPr/>
      <dgm:t>
        <a:bodyPr/>
        <a:lstStyle/>
        <a:p>
          <a:endParaRPr lang="en-US"/>
        </a:p>
      </dgm:t>
    </dgm:pt>
    <dgm:pt modelId="{AD167B48-0E68-45C6-8A9A-A8C68688BCB6}">
      <dgm:prSet custT="1"/>
      <dgm:spPr/>
      <dgm:t>
        <a:bodyPr/>
        <a:lstStyle/>
        <a:p>
          <a:pPr rtl="0"/>
          <a:r>
            <a:rPr lang="en-GB" sz="2800">
              <a:latin typeface="Bell MT"/>
            </a:rPr>
            <a:t>We can store and modify their information, details and the events they have participated in in a simple manner. </a:t>
          </a:r>
          <a:endParaRPr lang="en-US" sz="2800">
            <a:latin typeface="Bell MT" panose="02020503060305020303" pitchFamily="18" charset="0"/>
          </a:endParaRPr>
        </a:p>
      </dgm:t>
    </dgm:pt>
    <dgm:pt modelId="{AC09A8E3-CC8E-4BD6-B859-050A7A6A48F1}" type="parTrans" cxnId="{604D0A1B-616F-4A04-99CE-7F00652C3A2B}">
      <dgm:prSet/>
      <dgm:spPr/>
      <dgm:t>
        <a:bodyPr/>
        <a:lstStyle/>
        <a:p>
          <a:endParaRPr lang="en-US"/>
        </a:p>
      </dgm:t>
    </dgm:pt>
    <dgm:pt modelId="{E064C01E-5B69-4D80-B202-B976C693AE79}" type="sibTrans" cxnId="{604D0A1B-616F-4A04-99CE-7F00652C3A2B}">
      <dgm:prSet/>
      <dgm:spPr/>
      <dgm:t>
        <a:bodyPr/>
        <a:lstStyle/>
        <a:p>
          <a:endParaRPr lang="en-US"/>
        </a:p>
      </dgm:t>
    </dgm:pt>
    <dgm:pt modelId="{1561E62B-D262-47C6-939C-27D5FDA46100}" type="pres">
      <dgm:prSet presAssocID="{2711279E-494A-4B44-80EB-D0A1516984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508448-B672-4139-AC63-2A16D7CC2D69}" type="pres">
      <dgm:prSet presAssocID="{16140394-E264-4BDB-B9AA-221342378FB3}" presName="hierRoot1" presStyleCnt="0"/>
      <dgm:spPr/>
    </dgm:pt>
    <dgm:pt modelId="{153F17D1-DF90-4096-BA66-2B94E85C25BE}" type="pres">
      <dgm:prSet presAssocID="{16140394-E264-4BDB-B9AA-221342378FB3}" presName="composite" presStyleCnt="0"/>
      <dgm:spPr/>
    </dgm:pt>
    <dgm:pt modelId="{D5BFD4B5-4E79-4AAB-884F-383284BD8880}" type="pres">
      <dgm:prSet presAssocID="{16140394-E264-4BDB-B9AA-221342378FB3}" presName="background" presStyleLbl="node0" presStyleIdx="0" presStyleCnt="2"/>
      <dgm:spPr/>
    </dgm:pt>
    <dgm:pt modelId="{BCEB10EF-91E5-4C40-AA07-E61F73362D5D}" type="pres">
      <dgm:prSet presAssocID="{16140394-E264-4BDB-B9AA-221342378FB3}" presName="text" presStyleLbl="fgAcc0" presStyleIdx="0" presStyleCnt="2">
        <dgm:presLayoutVars>
          <dgm:chPref val="3"/>
        </dgm:presLayoutVars>
      </dgm:prSet>
      <dgm:spPr/>
    </dgm:pt>
    <dgm:pt modelId="{CA4E3495-2D93-4ED0-B7B1-00E3C9718C11}" type="pres">
      <dgm:prSet presAssocID="{16140394-E264-4BDB-B9AA-221342378FB3}" presName="hierChild2" presStyleCnt="0"/>
      <dgm:spPr/>
    </dgm:pt>
    <dgm:pt modelId="{3D1C303F-3502-4547-9DC9-ED3B65D25CA3}" type="pres">
      <dgm:prSet presAssocID="{AD167B48-0E68-45C6-8A9A-A8C68688BCB6}" presName="hierRoot1" presStyleCnt="0"/>
      <dgm:spPr/>
    </dgm:pt>
    <dgm:pt modelId="{FC847AFA-1CC3-467F-8335-754A591FC28B}" type="pres">
      <dgm:prSet presAssocID="{AD167B48-0E68-45C6-8A9A-A8C68688BCB6}" presName="composite" presStyleCnt="0"/>
      <dgm:spPr/>
    </dgm:pt>
    <dgm:pt modelId="{64EA9034-99CF-4E23-86E3-0594F8E6A2B3}" type="pres">
      <dgm:prSet presAssocID="{AD167B48-0E68-45C6-8A9A-A8C68688BCB6}" presName="background" presStyleLbl="node0" presStyleIdx="1" presStyleCnt="2"/>
      <dgm:spPr/>
    </dgm:pt>
    <dgm:pt modelId="{C0B6AEB3-A1BF-4D77-94EF-2E30B20E1F34}" type="pres">
      <dgm:prSet presAssocID="{AD167B48-0E68-45C6-8A9A-A8C68688BCB6}" presName="text" presStyleLbl="fgAcc0" presStyleIdx="1" presStyleCnt="2">
        <dgm:presLayoutVars>
          <dgm:chPref val="3"/>
        </dgm:presLayoutVars>
      </dgm:prSet>
      <dgm:spPr/>
    </dgm:pt>
    <dgm:pt modelId="{0CEAB512-AB14-4733-813B-ACCE6BC84DCF}" type="pres">
      <dgm:prSet presAssocID="{AD167B48-0E68-45C6-8A9A-A8C68688BCB6}" presName="hierChild2" presStyleCnt="0"/>
      <dgm:spPr/>
    </dgm:pt>
  </dgm:ptLst>
  <dgm:cxnLst>
    <dgm:cxn modelId="{66F8E404-6029-43A3-BCA9-00C92AE814B5}" type="presOf" srcId="{AD167B48-0E68-45C6-8A9A-A8C68688BCB6}" destId="{C0B6AEB3-A1BF-4D77-94EF-2E30B20E1F34}" srcOrd="0" destOrd="0" presId="urn:microsoft.com/office/officeart/2005/8/layout/hierarchy1"/>
    <dgm:cxn modelId="{604D0A1B-616F-4A04-99CE-7F00652C3A2B}" srcId="{2711279E-494A-4B44-80EB-D0A151698422}" destId="{AD167B48-0E68-45C6-8A9A-A8C68688BCB6}" srcOrd="1" destOrd="0" parTransId="{AC09A8E3-CC8E-4BD6-B859-050A7A6A48F1}" sibTransId="{E064C01E-5B69-4D80-B202-B976C693AE79}"/>
    <dgm:cxn modelId="{A1C2D92C-FAB1-4A1A-AAD7-B117394331A9}" type="presOf" srcId="{16140394-E264-4BDB-B9AA-221342378FB3}" destId="{BCEB10EF-91E5-4C40-AA07-E61F73362D5D}" srcOrd="0" destOrd="0" presId="urn:microsoft.com/office/officeart/2005/8/layout/hierarchy1"/>
    <dgm:cxn modelId="{3F40D4C7-C009-49DC-9D6A-3E61A131CE58}" srcId="{2711279E-494A-4B44-80EB-D0A151698422}" destId="{16140394-E264-4BDB-B9AA-221342378FB3}" srcOrd="0" destOrd="0" parTransId="{A3F4C7D2-977A-4AF2-A761-2A86822E1E3E}" sibTransId="{C73A9132-E4CF-4E75-80FE-FFD3D9D4CA0D}"/>
    <dgm:cxn modelId="{E98198D5-13C3-4EEC-ACA2-8484CB89B8F2}" type="presOf" srcId="{2711279E-494A-4B44-80EB-D0A151698422}" destId="{1561E62B-D262-47C6-939C-27D5FDA46100}" srcOrd="0" destOrd="0" presId="urn:microsoft.com/office/officeart/2005/8/layout/hierarchy1"/>
    <dgm:cxn modelId="{CACF660F-5E8D-4AC2-A805-B97B20A4D077}" type="presParOf" srcId="{1561E62B-D262-47C6-939C-27D5FDA46100}" destId="{89508448-B672-4139-AC63-2A16D7CC2D69}" srcOrd="0" destOrd="0" presId="urn:microsoft.com/office/officeart/2005/8/layout/hierarchy1"/>
    <dgm:cxn modelId="{69975941-9B68-4CD4-A070-0050BF44C414}" type="presParOf" srcId="{89508448-B672-4139-AC63-2A16D7CC2D69}" destId="{153F17D1-DF90-4096-BA66-2B94E85C25BE}" srcOrd="0" destOrd="0" presId="urn:microsoft.com/office/officeart/2005/8/layout/hierarchy1"/>
    <dgm:cxn modelId="{31F1FC06-020C-4091-967F-DC5BA52DFE55}" type="presParOf" srcId="{153F17D1-DF90-4096-BA66-2B94E85C25BE}" destId="{D5BFD4B5-4E79-4AAB-884F-383284BD8880}" srcOrd="0" destOrd="0" presId="urn:microsoft.com/office/officeart/2005/8/layout/hierarchy1"/>
    <dgm:cxn modelId="{FBDF8FE9-4CB4-49BA-B6BD-6D542FCEECC9}" type="presParOf" srcId="{153F17D1-DF90-4096-BA66-2B94E85C25BE}" destId="{BCEB10EF-91E5-4C40-AA07-E61F73362D5D}" srcOrd="1" destOrd="0" presId="urn:microsoft.com/office/officeart/2005/8/layout/hierarchy1"/>
    <dgm:cxn modelId="{FDDEA566-F9DC-43B8-A063-7B17C94ACBD5}" type="presParOf" srcId="{89508448-B672-4139-AC63-2A16D7CC2D69}" destId="{CA4E3495-2D93-4ED0-B7B1-00E3C9718C11}" srcOrd="1" destOrd="0" presId="urn:microsoft.com/office/officeart/2005/8/layout/hierarchy1"/>
    <dgm:cxn modelId="{823BD36B-C72D-4C93-B76D-EE5D5936FA61}" type="presParOf" srcId="{1561E62B-D262-47C6-939C-27D5FDA46100}" destId="{3D1C303F-3502-4547-9DC9-ED3B65D25CA3}" srcOrd="1" destOrd="0" presId="urn:microsoft.com/office/officeart/2005/8/layout/hierarchy1"/>
    <dgm:cxn modelId="{AB6B13CD-8EAA-4DDC-B697-0306E4C7ED09}" type="presParOf" srcId="{3D1C303F-3502-4547-9DC9-ED3B65D25CA3}" destId="{FC847AFA-1CC3-467F-8335-754A591FC28B}" srcOrd="0" destOrd="0" presId="urn:microsoft.com/office/officeart/2005/8/layout/hierarchy1"/>
    <dgm:cxn modelId="{661C21D2-EF25-4662-9644-7DEDCBDB3D64}" type="presParOf" srcId="{FC847AFA-1CC3-467F-8335-754A591FC28B}" destId="{64EA9034-99CF-4E23-86E3-0594F8E6A2B3}" srcOrd="0" destOrd="0" presId="urn:microsoft.com/office/officeart/2005/8/layout/hierarchy1"/>
    <dgm:cxn modelId="{89F35918-B637-4DAE-9813-E9D6234B6E7D}" type="presParOf" srcId="{FC847AFA-1CC3-467F-8335-754A591FC28B}" destId="{C0B6AEB3-A1BF-4D77-94EF-2E30B20E1F34}" srcOrd="1" destOrd="0" presId="urn:microsoft.com/office/officeart/2005/8/layout/hierarchy1"/>
    <dgm:cxn modelId="{734B9AAF-1BA6-4886-B732-396DC675B58C}" type="presParOf" srcId="{3D1C303F-3502-4547-9DC9-ED3B65D25CA3}" destId="{0CEAB512-AB14-4733-813B-ACCE6BC84D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A0FF50-7EFA-4872-AF4A-A103695129B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8A6900-9E92-4F07-A66A-FB6B730962D8}">
      <dgm:prSet custT="1"/>
      <dgm:spPr/>
      <dgm:t>
        <a:bodyPr/>
        <a:lstStyle/>
        <a:p>
          <a:r>
            <a:rPr lang="en-GB" sz="3200">
              <a:latin typeface="Monotype Corsiva"/>
            </a:rPr>
            <a:t>Styling and appearance of a website are major aspects used to attract the students from various other colleges.</a:t>
          </a:r>
          <a:endParaRPr lang="en-US" sz="3200">
            <a:latin typeface="Monotype Corsiva"/>
          </a:endParaRPr>
        </a:p>
      </dgm:t>
    </dgm:pt>
    <dgm:pt modelId="{CB061E8A-D5C8-4A80-94D9-927DF0E34F84}" type="parTrans" cxnId="{12BB9333-60EA-4EDD-949C-A94D00F6CC81}">
      <dgm:prSet/>
      <dgm:spPr/>
      <dgm:t>
        <a:bodyPr/>
        <a:lstStyle/>
        <a:p>
          <a:endParaRPr lang="en-US"/>
        </a:p>
      </dgm:t>
    </dgm:pt>
    <dgm:pt modelId="{33B667E3-BCF1-4A20-987F-8BA03F3D884F}" type="sibTrans" cxnId="{12BB9333-60EA-4EDD-949C-A94D00F6CC81}">
      <dgm:prSet/>
      <dgm:spPr/>
      <dgm:t>
        <a:bodyPr/>
        <a:lstStyle/>
        <a:p>
          <a:endParaRPr lang="en-US"/>
        </a:p>
      </dgm:t>
    </dgm:pt>
    <dgm:pt modelId="{633D0C44-6173-4D6C-BA32-56E86A48E24F}">
      <dgm:prSet custT="1"/>
      <dgm:spPr/>
      <dgm:t>
        <a:bodyPr/>
        <a:lstStyle/>
        <a:p>
          <a:r>
            <a:rPr lang="en-GB" sz="3200">
              <a:latin typeface="Monotype Corsiva"/>
            </a:rPr>
            <a:t>The visual appeal of the SHADOW website guarantees more attention of students towards the cultural fest.</a:t>
          </a:r>
          <a:endParaRPr lang="en-US" sz="3200">
            <a:latin typeface="Monotype Corsiva"/>
          </a:endParaRPr>
        </a:p>
      </dgm:t>
    </dgm:pt>
    <dgm:pt modelId="{BE9B96CE-BBDD-4C5D-B4ED-7CE23DC6E448}" type="parTrans" cxnId="{C2C0082E-6773-49B8-AE84-CD7921E6308F}">
      <dgm:prSet/>
      <dgm:spPr/>
      <dgm:t>
        <a:bodyPr/>
        <a:lstStyle/>
        <a:p>
          <a:endParaRPr lang="en-US"/>
        </a:p>
      </dgm:t>
    </dgm:pt>
    <dgm:pt modelId="{193C527E-DE3B-406E-9B63-13440E1DEC99}" type="sibTrans" cxnId="{C2C0082E-6773-49B8-AE84-CD7921E6308F}">
      <dgm:prSet/>
      <dgm:spPr/>
      <dgm:t>
        <a:bodyPr/>
        <a:lstStyle/>
        <a:p>
          <a:endParaRPr lang="en-US"/>
        </a:p>
      </dgm:t>
    </dgm:pt>
    <dgm:pt modelId="{3D76977D-50BA-4109-B6AD-54F769D6CD94}">
      <dgm:prSet custT="1"/>
      <dgm:spPr/>
      <dgm:t>
        <a:bodyPr/>
        <a:lstStyle/>
        <a:p>
          <a:r>
            <a:rPr lang="en-GB" sz="3200">
              <a:latin typeface="Monotype Corsiva" panose="03010101010201010101" pitchFamily="66" charset="0"/>
            </a:rPr>
            <a:t>This is important as the number of students attracted by the website directly factors into the students attending the fest.</a:t>
          </a:r>
          <a:endParaRPr lang="en-US" sz="3200">
            <a:latin typeface="Monotype Corsiva" panose="03010101010201010101" pitchFamily="66" charset="0"/>
          </a:endParaRPr>
        </a:p>
      </dgm:t>
    </dgm:pt>
    <dgm:pt modelId="{86417F82-CED6-4E1D-8E21-A278DE40E480}" type="parTrans" cxnId="{1E3C06E9-6488-49F4-A670-9D474CEE66DA}">
      <dgm:prSet/>
      <dgm:spPr/>
      <dgm:t>
        <a:bodyPr/>
        <a:lstStyle/>
        <a:p>
          <a:endParaRPr lang="en-US"/>
        </a:p>
      </dgm:t>
    </dgm:pt>
    <dgm:pt modelId="{07C65186-089F-49DB-8A76-18F4A6C44412}" type="sibTrans" cxnId="{1E3C06E9-6488-49F4-A670-9D474CEE66DA}">
      <dgm:prSet/>
      <dgm:spPr/>
      <dgm:t>
        <a:bodyPr/>
        <a:lstStyle/>
        <a:p>
          <a:endParaRPr lang="en-US"/>
        </a:p>
      </dgm:t>
    </dgm:pt>
    <dgm:pt modelId="{6747E15A-F9D7-42A7-A5CE-1F92FF00804B}" type="pres">
      <dgm:prSet presAssocID="{35A0FF50-7EFA-4872-AF4A-A103695129BF}" presName="vert0" presStyleCnt="0">
        <dgm:presLayoutVars>
          <dgm:dir/>
          <dgm:animOne val="branch"/>
          <dgm:animLvl val="lvl"/>
        </dgm:presLayoutVars>
      </dgm:prSet>
      <dgm:spPr/>
    </dgm:pt>
    <dgm:pt modelId="{2D2ACF37-86EE-48EB-B158-9BF6D77C6DE8}" type="pres">
      <dgm:prSet presAssocID="{D08A6900-9E92-4F07-A66A-FB6B730962D8}" presName="thickLine" presStyleLbl="alignNode1" presStyleIdx="0" presStyleCnt="3"/>
      <dgm:spPr/>
    </dgm:pt>
    <dgm:pt modelId="{A016E95D-6BDC-4371-B070-EE99CC49AC22}" type="pres">
      <dgm:prSet presAssocID="{D08A6900-9E92-4F07-A66A-FB6B730962D8}" presName="horz1" presStyleCnt="0"/>
      <dgm:spPr/>
    </dgm:pt>
    <dgm:pt modelId="{01873C21-E9EA-4849-AE38-DE4425B6F957}" type="pres">
      <dgm:prSet presAssocID="{D08A6900-9E92-4F07-A66A-FB6B730962D8}" presName="tx1" presStyleLbl="revTx" presStyleIdx="0" presStyleCnt="3"/>
      <dgm:spPr/>
    </dgm:pt>
    <dgm:pt modelId="{FEAEB4BB-3B5A-4093-93A7-F3122C1598C3}" type="pres">
      <dgm:prSet presAssocID="{D08A6900-9E92-4F07-A66A-FB6B730962D8}" presName="vert1" presStyleCnt="0"/>
      <dgm:spPr/>
    </dgm:pt>
    <dgm:pt modelId="{843A5D7D-C1DF-4680-9FA9-78291AC95F25}" type="pres">
      <dgm:prSet presAssocID="{633D0C44-6173-4D6C-BA32-56E86A48E24F}" presName="thickLine" presStyleLbl="alignNode1" presStyleIdx="1" presStyleCnt="3"/>
      <dgm:spPr/>
    </dgm:pt>
    <dgm:pt modelId="{942BDA50-612E-42B9-AAB4-D2CFE940B5B2}" type="pres">
      <dgm:prSet presAssocID="{633D0C44-6173-4D6C-BA32-56E86A48E24F}" presName="horz1" presStyleCnt="0"/>
      <dgm:spPr/>
    </dgm:pt>
    <dgm:pt modelId="{4229D57F-B0A2-4E6C-A9E7-86058671ADCF}" type="pres">
      <dgm:prSet presAssocID="{633D0C44-6173-4D6C-BA32-56E86A48E24F}" presName="tx1" presStyleLbl="revTx" presStyleIdx="1" presStyleCnt="3"/>
      <dgm:spPr/>
    </dgm:pt>
    <dgm:pt modelId="{128DE647-279B-4AB8-A294-EB27BBB972A3}" type="pres">
      <dgm:prSet presAssocID="{633D0C44-6173-4D6C-BA32-56E86A48E24F}" presName="vert1" presStyleCnt="0"/>
      <dgm:spPr/>
    </dgm:pt>
    <dgm:pt modelId="{2431E8BD-537F-49E7-B686-4A32D2F53A92}" type="pres">
      <dgm:prSet presAssocID="{3D76977D-50BA-4109-B6AD-54F769D6CD94}" presName="thickLine" presStyleLbl="alignNode1" presStyleIdx="2" presStyleCnt="3"/>
      <dgm:spPr/>
    </dgm:pt>
    <dgm:pt modelId="{5545760C-2532-4E1C-A69A-DB6949897E53}" type="pres">
      <dgm:prSet presAssocID="{3D76977D-50BA-4109-B6AD-54F769D6CD94}" presName="horz1" presStyleCnt="0"/>
      <dgm:spPr/>
    </dgm:pt>
    <dgm:pt modelId="{0BFEBBAD-F945-4ADB-AAB6-E2595A52721B}" type="pres">
      <dgm:prSet presAssocID="{3D76977D-50BA-4109-B6AD-54F769D6CD94}" presName="tx1" presStyleLbl="revTx" presStyleIdx="2" presStyleCnt="3"/>
      <dgm:spPr/>
    </dgm:pt>
    <dgm:pt modelId="{63066808-258C-479C-AAF9-6CCA8837A01D}" type="pres">
      <dgm:prSet presAssocID="{3D76977D-50BA-4109-B6AD-54F769D6CD94}" presName="vert1" presStyleCnt="0"/>
      <dgm:spPr/>
    </dgm:pt>
  </dgm:ptLst>
  <dgm:cxnLst>
    <dgm:cxn modelId="{8A8E1214-3C2A-4B50-967C-D2004361B0DB}" type="presOf" srcId="{3D76977D-50BA-4109-B6AD-54F769D6CD94}" destId="{0BFEBBAD-F945-4ADB-AAB6-E2595A52721B}" srcOrd="0" destOrd="0" presId="urn:microsoft.com/office/officeart/2008/layout/LinedList"/>
    <dgm:cxn modelId="{C2C0082E-6773-49B8-AE84-CD7921E6308F}" srcId="{35A0FF50-7EFA-4872-AF4A-A103695129BF}" destId="{633D0C44-6173-4D6C-BA32-56E86A48E24F}" srcOrd="1" destOrd="0" parTransId="{BE9B96CE-BBDD-4C5D-B4ED-7CE23DC6E448}" sibTransId="{193C527E-DE3B-406E-9B63-13440E1DEC99}"/>
    <dgm:cxn modelId="{12BB9333-60EA-4EDD-949C-A94D00F6CC81}" srcId="{35A0FF50-7EFA-4872-AF4A-A103695129BF}" destId="{D08A6900-9E92-4F07-A66A-FB6B730962D8}" srcOrd="0" destOrd="0" parTransId="{CB061E8A-D5C8-4A80-94D9-927DF0E34F84}" sibTransId="{33B667E3-BCF1-4A20-987F-8BA03F3D884F}"/>
    <dgm:cxn modelId="{2F9A6771-974D-455F-81BC-0EA366410BDB}" type="presOf" srcId="{633D0C44-6173-4D6C-BA32-56E86A48E24F}" destId="{4229D57F-B0A2-4E6C-A9E7-86058671ADCF}" srcOrd="0" destOrd="0" presId="urn:microsoft.com/office/officeart/2008/layout/LinedList"/>
    <dgm:cxn modelId="{EA3CD883-D5C6-4271-9AC8-7A04F963280D}" type="presOf" srcId="{D08A6900-9E92-4F07-A66A-FB6B730962D8}" destId="{01873C21-E9EA-4849-AE38-DE4425B6F957}" srcOrd="0" destOrd="0" presId="urn:microsoft.com/office/officeart/2008/layout/LinedList"/>
    <dgm:cxn modelId="{41C5FDD5-C5C5-4C93-89FB-5EE0486B92BC}" type="presOf" srcId="{35A0FF50-7EFA-4872-AF4A-A103695129BF}" destId="{6747E15A-F9D7-42A7-A5CE-1F92FF00804B}" srcOrd="0" destOrd="0" presId="urn:microsoft.com/office/officeart/2008/layout/LinedList"/>
    <dgm:cxn modelId="{1E3C06E9-6488-49F4-A670-9D474CEE66DA}" srcId="{35A0FF50-7EFA-4872-AF4A-A103695129BF}" destId="{3D76977D-50BA-4109-B6AD-54F769D6CD94}" srcOrd="2" destOrd="0" parTransId="{86417F82-CED6-4E1D-8E21-A278DE40E480}" sibTransId="{07C65186-089F-49DB-8A76-18F4A6C44412}"/>
    <dgm:cxn modelId="{615379E2-F3E6-41B2-B671-4679FA306994}" type="presParOf" srcId="{6747E15A-F9D7-42A7-A5CE-1F92FF00804B}" destId="{2D2ACF37-86EE-48EB-B158-9BF6D77C6DE8}" srcOrd="0" destOrd="0" presId="urn:microsoft.com/office/officeart/2008/layout/LinedList"/>
    <dgm:cxn modelId="{CDB26858-0935-4989-8BC5-1FAF57171569}" type="presParOf" srcId="{6747E15A-F9D7-42A7-A5CE-1F92FF00804B}" destId="{A016E95D-6BDC-4371-B070-EE99CC49AC22}" srcOrd="1" destOrd="0" presId="urn:microsoft.com/office/officeart/2008/layout/LinedList"/>
    <dgm:cxn modelId="{C73756EF-B8EE-428E-872C-3B33DBF5691E}" type="presParOf" srcId="{A016E95D-6BDC-4371-B070-EE99CC49AC22}" destId="{01873C21-E9EA-4849-AE38-DE4425B6F957}" srcOrd="0" destOrd="0" presId="urn:microsoft.com/office/officeart/2008/layout/LinedList"/>
    <dgm:cxn modelId="{854D16EC-7722-4966-AAB1-330796206B90}" type="presParOf" srcId="{A016E95D-6BDC-4371-B070-EE99CC49AC22}" destId="{FEAEB4BB-3B5A-4093-93A7-F3122C1598C3}" srcOrd="1" destOrd="0" presId="urn:microsoft.com/office/officeart/2008/layout/LinedList"/>
    <dgm:cxn modelId="{25124EF8-0FBC-4697-A469-6CF08493764D}" type="presParOf" srcId="{6747E15A-F9D7-42A7-A5CE-1F92FF00804B}" destId="{843A5D7D-C1DF-4680-9FA9-78291AC95F25}" srcOrd="2" destOrd="0" presId="urn:microsoft.com/office/officeart/2008/layout/LinedList"/>
    <dgm:cxn modelId="{7DF815FE-5A18-45CB-B1FD-EE3CA6F9921C}" type="presParOf" srcId="{6747E15A-F9D7-42A7-A5CE-1F92FF00804B}" destId="{942BDA50-612E-42B9-AAB4-D2CFE940B5B2}" srcOrd="3" destOrd="0" presId="urn:microsoft.com/office/officeart/2008/layout/LinedList"/>
    <dgm:cxn modelId="{2F99B77C-6A05-414F-A071-F0F48F14BE0B}" type="presParOf" srcId="{942BDA50-612E-42B9-AAB4-D2CFE940B5B2}" destId="{4229D57F-B0A2-4E6C-A9E7-86058671ADCF}" srcOrd="0" destOrd="0" presId="urn:microsoft.com/office/officeart/2008/layout/LinedList"/>
    <dgm:cxn modelId="{7F5EC213-05D1-4C8E-B36C-0A26E65C6AA2}" type="presParOf" srcId="{942BDA50-612E-42B9-AAB4-D2CFE940B5B2}" destId="{128DE647-279B-4AB8-A294-EB27BBB972A3}" srcOrd="1" destOrd="0" presId="urn:microsoft.com/office/officeart/2008/layout/LinedList"/>
    <dgm:cxn modelId="{F748FEF2-3D26-4B5E-959D-791C6762B42D}" type="presParOf" srcId="{6747E15A-F9D7-42A7-A5CE-1F92FF00804B}" destId="{2431E8BD-537F-49E7-B686-4A32D2F53A92}" srcOrd="4" destOrd="0" presId="urn:microsoft.com/office/officeart/2008/layout/LinedList"/>
    <dgm:cxn modelId="{E52D417D-1103-4AFD-BFFA-9BC3A31F5948}" type="presParOf" srcId="{6747E15A-F9D7-42A7-A5CE-1F92FF00804B}" destId="{5545760C-2532-4E1C-A69A-DB6949897E53}" srcOrd="5" destOrd="0" presId="urn:microsoft.com/office/officeart/2008/layout/LinedList"/>
    <dgm:cxn modelId="{0CC037D6-F08F-4154-A77D-C3B583D35C6B}" type="presParOf" srcId="{5545760C-2532-4E1C-A69A-DB6949897E53}" destId="{0BFEBBAD-F945-4ADB-AAB6-E2595A52721B}" srcOrd="0" destOrd="0" presId="urn:microsoft.com/office/officeart/2008/layout/LinedList"/>
    <dgm:cxn modelId="{374A7DDD-42CE-4A4B-93BC-4020CC3DB363}" type="presParOf" srcId="{5545760C-2532-4E1C-A69A-DB6949897E53}" destId="{63066808-258C-479C-AAF9-6CCA8837A01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CA95A0-69F0-4A02-9EDA-847DB57EADAC}" type="doc">
      <dgm:prSet loTypeId="urn:microsoft.com/office/officeart/2005/8/layout/process1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24E248-146B-4E4B-98D0-1CAA87355CCB}">
      <dgm:prSet custT="1"/>
      <dgm:spPr/>
      <dgm:t>
        <a:bodyPr/>
        <a:lstStyle/>
        <a:p>
          <a:r>
            <a:rPr lang="en-GB" sz="2000">
              <a:latin typeface="MV Boli" panose="02000500030200090000" pitchFamily="2" charset="0"/>
              <a:cs typeface="MV Boli" panose="02000500030200090000" pitchFamily="2" charset="0"/>
            </a:rPr>
            <a:t>The previous websites were segregated into different domains, we had a separate link for the list of events, a separate link for the schedule and separate link for registration. They essentially were singular web pages instead of one whole web application.</a:t>
          </a:r>
          <a:endParaRPr lang="en-US" sz="2000"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DD5E0FCE-BF07-482F-AF9E-0A8FE8B6C174}" type="parTrans" cxnId="{96CF8900-34CA-4BD7-82E0-02DCD101D190}">
      <dgm:prSet/>
      <dgm:spPr/>
      <dgm:t>
        <a:bodyPr/>
        <a:lstStyle/>
        <a:p>
          <a:endParaRPr lang="en-US"/>
        </a:p>
      </dgm:t>
    </dgm:pt>
    <dgm:pt modelId="{FEDF986A-D53B-4BF7-BAE0-7B34814348F2}" type="sibTrans" cxnId="{96CF8900-34CA-4BD7-82E0-02DCD101D190}">
      <dgm:prSet/>
      <dgm:spPr/>
      <dgm:t>
        <a:bodyPr/>
        <a:lstStyle/>
        <a:p>
          <a:endParaRPr lang="en-US"/>
        </a:p>
      </dgm:t>
    </dgm:pt>
    <dgm:pt modelId="{AF66B932-9A53-4F6A-8454-9001E192128D}">
      <dgm:prSet custT="1"/>
      <dgm:spPr/>
      <dgm:t>
        <a:bodyPr/>
        <a:lstStyle/>
        <a:p>
          <a:r>
            <a:rPr lang="en-GB" sz="2000">
              <a:latin typeface="MV Boli" panose="02000500030200090000" pitchFamily="2" charset="0"/>
              <a:cs typeface="MV Boli" panose="02000500030200090000" pitchFamily="2" charset="0"/>
            </a:rPr>
            <a:t>All information about the events was generally sent as emails and PDF, here we have an interactive website doing the job all available within a single click.</a:t>
          </a:r>
          <a:endParaRPr lang="en-US" sz="2000"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F67C4B28-606B-45DF-A3D6-10296CB1A860}" type="parTrans" cxnId="{21743216-A90E-41B9-80B6-7F00E698BFCB}">
      <dgm:prSet/>
      <dgm:spPr/>
      <dgm:t>
        <a:bodyPr/>
        <a:lstStyle/>
        <a:p>
          <a:endParaRPr lang="en-US"/>
        </a:p>
      </dgm:t>
    </dgm:pt>
    <dgm:pt modelId="{5CB25F1E-05F1-4906-AEAB-F161DE79639B}" type="sibTrans" cxnId="{21743216-A90E-41B9-80B6-7F00E698BFCB}">
      <dgm:prSet/>
      <dgm:spPr/>
      <dgm:t>
        <a:bodyPr/>
        <a:lstStyle/>
        <a:p>
          <a:endParaRPr lang="en-US"/>
        </a:p>
      </dgm:t>
    </dgm:pt>
    <dgm:pt modelId="{AFEFDDD7-27B6-486D-9471-3F33332D3B8E}" type="pres">
      <dgm:prSet presAssocID="{EBCA95A0-69F0-4A02-9EDA-847DB57EADAC}" presName="Name0" presStyleCnt="0">
        <dgm:presLayoutVars>
          <dgm:dir/>
          <dgm:resizeHandles val="exact"/>
        </dgm:presLayoutVars>
      </dgm:prSet>
      <dgm:spPr/>
    </dgm:pt>
    <dgm:pt modelId="{6B4D6678-1B95-4E84-8955-F494B43A7668}" type="pres">
      <dgm:prSet presAssocID="{DF24E248-146B-4E4B-98D0-1CAA87355CCB}" presName="node" presStyleLbl="node1" presStyleIdx="0" presStyleCnt="2">
        <dgm:presLayoutVars>
          <dgm:bulletEnabled val="1"/>
        </dgm:presLayoutVars>
      </dgm:prSet>
      <dgm:spPr/>
    </dgm:pt>
    <dgm:pt modelId="{18102AE1-7A02-43E7-8FEF-2EB570B83984}" type="pres">
      <dgm:prSet presAssocID="{FEDF986A-D53B-4BF7-BAE0-7B34814348F2}" presName="sibTrans" presStyleLbl="sibTrans2D1" presStyleIdx="0" presStyleCnt="1"/>
      <dgm:spPr/>
    </dgm:pt>
    <dgm:pt modelId="{135F6606-7FB2-4B20-B602-982C08C6E372}" type="pres">
      <dgm:prSet presAssocID="{FEDF986A-D53B-4BF7-BAE0-7B34814348F2}" presName="connectorText" presStyleLbl="sibTrans2D1" presStyleIdx="0" presStyleCnt="1"/>
      <dgm:spPr/>
    </dgm:pt>
    <dgm:pt modelId="{D6C459CB-8E30-481F-B4E2-EF20BB728FD5}" type="pres">
      <dgm:prSet presAssocID="{AF66B932-9A53-4F6A-8454-9001E192128D}" presName="node" presStyleLbl="node1" presStyleIdx="1" presStyleCnt="2">
        <dgm:presLayoutVars>
          <dgm:bulletEnabled val="1"/>
        </dgm:presLayoutVars>
      </dgm:prSet>
      <dgm:spPr/>
    </dgm:pt>
  </dgm:ptLst>
  <dgm:cxnLst>
    <dgm:cxn modelId="{96CF8900-34CA-4BD7-82E0-02DCD101D190}" srcId="{EBCA95A0-69F0-4A02-9EDA-847DB57EADAC}" destId="{DF24E248-146B-4E4B-98D0-1CAA87355CCB}" srcOrd="0" destOrd="0" parTransId="{DD5E0FCE-BF07-482F-AF9E-0A8FE8B6C174}" sibTransId="{FEDF986A-D53B-4BF7-BAE0-7B34814348F2}"/>
    <dgm:cxn modelId="{21743216-A90E-41B9-80B6-7F00E698BFCB}" srcId="{EBCA95A0-69F0-4A02-9EDA-847DB57EADAC}" destId="{AF66B932-9A53-4F6A-8454-9001E192128D}" srcOrd="1" destOrd="0" parTransId="{F67C4B28-606B-45DF-A3D6-10296CB1A860}" sibTransId="{5CB25F1E-05F1-4906-AEAB-F161DE79639B}"/>
    <dgm:cxn modelId="{291B3220-128A-4973-9F20-88CDC10306EA}" type="presOf" srcId="{EBCA95A0-69F0-4A02-9EDA-847DB57EADAC}" destId="{AFEFDDD7-27B6-486D-9471-3F33332D3B8E}" srcOrd="0" destOrd="0" presId="urn:microsoft.com/office/officeart/2005/8/layout/process1"/>
    <dgm:cxn modelId="{2272D170-5154-44E5-A100-39B99C9A3B1D}" type="presOf" srcId="{AF66B932-9A53-4F6A-8454-9001E192128D}" destId="{D6C459CB-8E30-481F-B4E2-EF20BB728FD5}" srcOrd="0" destOrd="0" presId="urn:microsoft.com/office/officeart/2005/8/layout/process1"/>
    <dgm:cxn modelId="{6A0D9E95-624D-4030-9832-4F9F95571791}" type="presOf" srcId="{FEDF986A-D53B-4BF7-BAE0-7B34814348F2}" destId="{135F6606-7FB2-4B20-B602-982C08C6E372}" srcOrd="1" destOrd="0" presId="urn:microsoft.com/office/officeart/2005/8/layout/process1"/>
    <dgm:cxn modelId="{36D978C2-2E4A-484B-B5FD-889CB4B1652B}" type="presOf" srcId="{DF24E248-146B-4E4B-98D0-1CAA87355CCB}" destId="{6B4D6678-1B95-4E84-8955-F494B43A7668}" srcOrd="0" destOrd="0" presId="urn:microsoft.com/office/officeart/2005/8/layout/process1"/>
    <dgm:cxn modelId="{A66228C6-359B-41EF-B657-F1A0D5A6183A}" type="presOf" srcId="{FEDF986A-D53B-4BF7-BAE0-7B34814348F2}" destId="{18102AE1-7A02-43E7-8FEF-2EB570B83984}" srcOrd="0" destOrd="0" presId="urn:microsoft.com/office/officeart/2005/8/layout/process1"/>
    <dgm:cxn modelId="{90C245EA-4E88-4446-9EF2-468FA4E943D9}" type="presParOf" srcId="{AFEFDDD7-27B6-486D-9471-3F33332D3B8E}" destId="{6B4D6678-1B95-4E84-8955-F494B43A7668}" srcOrd="0" destOrd="0" presId="urn:microsoft.com/office/officeart/2005/8/layout/process1"/>
    <dgm:cxn modelId="{E5D8725B-4BA4-49FA-AFED-ADB9C6DCF789}" type="presParOf" srcId="{AFEFDDD7-27B6-486D-9471-3F33332D3B8E}" destId="{18102AE1-7A02-43E7-8FEF-2EB570B83984}" srcOrd="1" destOrd="0" presId="urn:microsoft.com/office/officeart/2005/8/layout/process1"/>
    <dgm:cxn modelId="{C516F008-BD84-4ED4-868E-1672A5634C52}" type="presParOf" srcId="{18102AE1-7A02-43E7-8FEF-2EB570B83984}" destId="{135F6606-7FB2-4B20-B602-982C08C6E372}" srcOrd="0" destOrd="0" presId="urn:microsoft.com/office/officeart/2005/8/layout/process1"/>
    <dgm:cxn modelId="{4D2285BC-AA22-49B1-9FA5-B44D9F50DD5E}" type="presParOf" srcId="{AFEFDDD7-27B6-486D-9471-3F33332D3B8E}" destId="{D6C459CB-8E30-481F-B4E2-EF20BB728FD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B11A07-6944-4D41-A4B2-77C5D2C4BB79}" type="doc">
      <dgm:prSet loTypeId="urn:microsoft.com/office/officeart/2005/8/layout/chevron1" loCatId="process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69B01E5-53C6-4A1F-A5B0-8CDD7DFE419B}">
      <dgm:prSet/>
      <dgm:spPr/>
      <dgm:t>
        <a:bodyPr/>
        <a:lstStyle/>
        <a:p>
          <a:r>
            <a:rPr lang="en-GB">
              <a:latin typeface="Tempus Sans ITC" panose="04020404030D07020202" pitchFamily="82" charset="0"/>
            </a:rPr>
            <a:t>Manual registration to collect the pass had to be done in previous years, here we have an effective invoice/pass generation and e-mailing system.</a:t>
          </a:r>
          <a:endParaRPr lang="en-US">
            <a:latin typeface="Tempus Sans ITC" panose="04020404030D07020202" pitchFamily="82" charset="0"/>
          </a:endParaRPr>
        </a:p>
      </dgm:t>
    </dgm:pt>
    <dgm:pt modelId="{EA141932-DE8D-4FB0-8AA4-BD439BB889D1}" type="parTrans" cxnId="{56596B2B-B08A-44DB-8176-D2ADA3B67E7E}">
      <dgm:prSet/>
      <dgm:spPr/>
      <dgm:t>
        <a:bodyPr/>
        <a:lstStyle/>
        <a:p>
          <a:endParaRPr lang="en-US"/>
        </a:p>
      </dgm:t>
    </dgm:pt>
    <dgm:pt modelId="{EF5160DF-E783-41B1-B1DE-8C4995B340E2}" type="sibTrans" cxnId="{56596B2B-B08A-44DB-8176-D2ADA3B67E7E}">
      <dgm:prSet/>
      <dgm:spPr/>
      <dgm:t>
        <a:bodyPr/>
        <a:lstStyle/>
        <a:p>
          <a:endParaRPr lang="en-US"/>
        </a:p>
      </dgm:t>
    </dgm:pt>
    <dgm:pt modelId="{BC4B76F2-8043-47DF-9F3C-9A759E7C0E66}">
      <dgm:prSet/>
      <dgm:spPr/>
      <dgm:t>
        <a:bodyPr/>
        <a:lstStyle/>
        <a:p>
          <a:pPr algn="l"/>
          <a:r>
            <a:rPr lang="en-GB">
              <a:latin typeface="Tempus Sans ITC" panose="04020404030D07020202" pitchFamily="82" charset="0"/>
            </a:rPr>
            <a:t>This website could be used as the staple website for future cultural events too with a few changes and modifications. It does not act just as a one off website like the previous websites for our cultural fests.</a:t>
          </a:r>
          <a:endParaRPr lang="en-US">
            <a:latin typeface="Tempus Sans ITC" panose="04020404030D07020202" pitchFamily="82" charset="0"/>
          </a:endParaRPr>
        </a:p>
      </dgm:t>
    </dgm:pt>
    <dgm:pt modelId="{0B8747FD-887B-41F7-8835-BB54882DA811}" type="parTrans" cxnId="{5D97379E-DC9B-4439-88B9-EFDCF36DE937}">
      <dgm:prSet/>
      <dgm:spPr/>
      <dgm:t>
        <a:bodyPr/>
        <a:lstStyle/>
        <a:p>
          <a:endParaRPr lang="en-US"/>
        </a:p>
      </dgm:t>
    </dgm:pt>
    <dgm:pt modelId="{D2888A44-BE5E-4CBA-8B2E-9781302B12BD}" type="sibTrans" cxnId="{5D97379E-DC9B-4439-88B9-EFDCF36DE937}">
      <dgm:prSet/>
      <dgm:spPr/>
      <dgm:t>
        <a:bodyPr/>
        <a:lstStyle/>
        <a:p>
          <a:endParaRPr lang="en-US"/>
        </a:p>
      </dgm:t>
    </dgm:pt>
    <dgm:pt modelId="{E660EE53-2288-4530-853F-D46CC954C637}" type="pres">
      <dgm:prSet presAssocID="{AFB11A07-6944-4D41-A4B2-77C5D2C4BB79}" presName="Name0" presStyleCnt="0">
        <dgm:presLayoutVars>
          <dgm:dir/>
          <dgm:animLvl val="lvl"/>
          <dgm:resizeHandles val="exact"/>
        </dgm:presLayoutVars>
      </dgm:prSet>
      <dgm:spPr/>
    </dgm:pt>
    <dgm:pt modelId="{A98F72AF-DAE8-42A2-86F3-0E65ECF93C21}" type="pres">
      <dgm:prSet presAssocID="{C69B01E5-53C6-4A1F-A5B0-8CDD7DFE419B}" presName="parTxOnly" presStyleLbl="node1" presStyleIdx="0" presStyleCnt="2" custScaleY="150852">
        <dgm:presLayoutVars>
          <dgm:chMax val="0"/>
          <dgm:chPref val="0"/>
          <dgm:bulletEnabled val="1"/>
        </dgm:presLayoutVars>
      </dgm:prSet>
      <dgm:spPr/>
    </dgm:pt>
    <dgm:pt modelId="{843991EF-19BD-4FF5-BBFC-3C7D289C3454}" type="pres">
      <dgm:prSet presAssocID="{EF5160DF-E783-41B1-B1DE-8C4995B340E2}" presName="parTxOnlySpace" presStyleCnt="0"/>
      <dgm:spPr/>
    </dgm:pt>
    <dgm:pt modelId="{836D4110-FCE3-45EA-9016-250BC04B9C4A}" type="pres">
      <dgm:prSet presAssocID="{BC4B76F2-8043-47DF-9F3C-9A759E7C0E66}" presName="parTxOnly" presStyleLbl="node1" presStyleIdx="1" presStyleCnt="2" custScaleY="150852">
        <dgm:presLayoutVars>
          <dgm:chMax val="0"/>
          <dgm:chPref val="0"/>
          <dgm:bulletEnabled val="1"/>
        </dgm:presLayoutVars>
      </dgm:prSet>
      <dgm:spPr/>
    </dgm:pt>
  </dgm:ptLst>
  <dgm:cxnLst>
    <dgm:cxn modelId="{10D2A517-C88C-454F-B3E1-17E96BBE60D2}" type="presOf" srcId="{BC4B76F2-8043-47DF-9F3C-9A759E7C0E66}" destId="{836D4110-FCE3-45EA-9016-250BC04B9C4A}" srcOrd="0" destOrd="0" presId="urn:microsoft.com/office/officeart/2005/8/layout/chevron1"/>
    <dgm:cxn modelId="{56596B2B-B08A-44DB-8176-D2ADA3B67E7E}" srcId="{AFB11A07-6944-4D41-A4B2-77C5D2C4BB79}" destId="{C69B01E5-53C6-4A1F-A5B0-8CDD7DFE419B}" srcOrd="0" destOrd="0" parTransId="{EA141932-DE8D-4FB0-8AA4-BD439BB889D1}" sibTransId="{EF5160DF-E783-41B1-B1DE-8C4995B340E2}"/>
    <dgm:cxn modelId="{08304D8A-5BC7-4D53-803B-2BD1C3388B51}" type="presOf" srcId="{C69B01E5-53C6-4A1F-A5B0-8CDD7DFE419B}" destId="{A98F72AF-DAE8-42A2-86F3-0E65ECF93C21}" srcOrd="0" destOrd="0" presId="urn:microsoft.com/office/officeart/2005/8/layout/chevron1"/>
    <dgm:cxn modelId="{5D97379E-DC9B-4439-88B9-EFDCF36DE937}" srcId="{AFB11A07-6944-4D41-A4B2-77C5D2C4BB79}" destId="{BC4B76F2-8043-47DF-9F3C-9A759E7C0E66}" srcOrd="1" destOrd="0" parTransId="{0B8747FD-887B-41F7-8835-BB54882DA811}" sibTransId="{D2888A44-BE5E-4CBA-8B2E-9781302B12BD}"/>
    <dgm:cxn modelId="{92CE71ED-4D76-48EC-BE51-45DA6C818B0A}" type="presOf" srcId="{AFB11A07-6944-4D41-A4B2-77C5D2C4BB79}" destId="{E660EE53-2288-4530-853F-D46CC954C637}" srcOrd="0" destOrd="0" presId="urn:microsoft.com/office/officeart/2005/8/layout/chevron1"/>
    <dgm:cxn modelId="{D8392307-E335-4640-974E-517E0BE7861B}" type="presParOf" srcId="{E660EE53-2288-4530-853F-D46CC954C637}" destId="{A98F72AF-DAE8-42A2-86F3-0E65ECF93C21}" srcOrd="0" destOrd="0" presId="urn:microsoft.com/office/officeart/2005/8/layout/chevron1"/>
    <dgm:cxn modelId="{C7A41FC9-D54B-4AF4-81E0-644661852CC2}" type="presParOf" srcId="{E660EE53-2288-4530-853F-D46CC954C637}" destId="{843991EF-19BD-4FF5-BBFC-3C7D289C3454}" srcOrd="1" destOrd="0" presId="urn:microsoft.com/office/officeart/2005/8/layout/chevron1"/>
    <dgm:cxn modelId="{C2A8A9E2-361F-493E-8B08-F49512DAF4EC}" type="presParOf" srcId="{E660EE53-2288-4530-853F-D46CC954C637}" destId="{836D4110-FCE3-45EA-9016-250BC04B9C4A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3FC5F3-AA28-4FCE-A2FC-C04AE95BCAB1}" type="doc">
      <dgm:prSet loTypeId="urn:microsoft.com/office/officeart/2005/8/layout/list1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D069ADA-627A-402F-8EE6-3934E2767E3C}">
      <dgm:prSet custT="1"/>
      <dgm:spPr/>
      <dgm:t>
        <a:bodyPr/>
        <a:lstStyle/>
        <a:p>
          <a:r>
            <a:rPr lang="en-US" sz="1900"/>
            <a:t>Home page layout and style</a:t>
          </a:r>
        </a:p>
      </dgm:t>
    </dgm:pt>
    <dgm:pt modelId="{E25BE760-361B-4A3A-99A0-94A5CD56B632}" type="parTrans" cxnId="{698BF21B-F7C9-4BF2-B948-D4959A65CADA}">
      <dgm:prSet/>
      <dgm:spPr/>
      <dgm:t>
        <a:bodyPr/>
        <a:lstStyle/>
        <a:p>
          <a:endParaRPr lang="en-US"/>
        </a:p>
      </dgm:t>
    </dgm:pt>
    <dgm:pt modelId="{A8E9F4E5-7101-4A48-B1BE-C79D630257B4}" type="sibTrans" cxnId="{698BF21B-F7C9-4BF2-B948-D4959A65CADA}">
      <dgm:prSet/>
      <dgm:spPr/>
      <dgm:t>
        <a:bodyPr/>
        <a:lstStyle/>
        <a:p>
          <a:endParaRPr lang="en-US"/>
        </a:p>
      </dgm:t>
    </dgm:pt>
    <dgm:pt modelId="{72EB1680-5762-4455-99D2-DA7CDBC3C179}">
      <dgm:prSet custT="1"/>
      <dgm:spPr/>
      <dgm:t>
        <a:bodyPr/>
        <a:lstStyle/>
        <a:p>
          <a:r>
            <a:rPr lang="en-US" sz="1900"/>
            <a:t>Events tab</a:t>
          </a:r>
        </a:p>
      </dgm:t>
    </dgm:pt>
    <dgm:pt modelId="{A552A7EF-73D7-448E-B95A-B43F18232E16}" type="parTrans" cxnId="{3CD1D73E-134B-4367-AB4C-17039AC57DAC}">
      <dgm:prSet/>
      <dgm:spPr/>
      <dgm:t>
        <a:bodyPr/>
        <a:lstStyle/>
        <a:p>
          <a:endParaRPr lang="en-US"/>
        </a:p>
      </dgm:t>
    </dgm:pt>
    <dgm:pt modelId="{9ACDD3D4-4C22-418F-97A7-0DB5976B62EE}" type="sibTrans" cxnId="{3CD1D73E-134B-4367-AB4C-17039AC57DAC}">
      <dgm:prSet/>
      <dgm:spPr/>
      <dgm:t>
        <a:bodyPr/>
        <a:lstStyle/>
        <a:p>
          <a:endParaRPr lang="en-US"/>
        </a:p>
      </dgm:t>
    </dgm:pt>
    <dgm:pt modelId="{B97D9E60-DF40-4829-9E20-93478D2843C5}">
      <dgm:prSet custT="1"/>
      <dgm:spPr/>
      <dgm:t>
        <a:bodyPr/>
        <a:lstStyle/>
        <a:p>
          <a:r>
            <a:rPr lang="en-US" sz="1900"/>
            <a:t>Login/Logout</a:t>
          </a:r>
        </a:p>
      </dgm:t>
    </dgm:pt>
    <dgm:pt modelId="{0806B84D-B571-4C53-B0DA-10BD0F52A77C}" type="parTrans" cxnId="{16D828A5-E83C-4FBD-BFF6-F1D64AE6DA32}">
      <dgm:prSet/>
      <dgm:spPr/>
      <dgm:t>
        <a:bodyPr/>
        <a:lstStyle/>
        <a:p>
          <a:endParaRPr lang="en-US"/>
        </a:p>
      </dgm:t>
    </dgm:pt>
    <dgm:pt modelId="{FB321C0F-C573-4E21-A48B-AEDCDB1E221B}" type="sibTrans" cxnId="{16D828A5-E83C-4FBD-BFF6-F1D64AE6DA32}">
      <dgm:prSet/>
      <dgm:spPr/>
      <dgm:t>
        <a:bodyPr/>
        <a:lstStyle/>
        <a:p>
          <a:endParaRPr lang="en-US"/>
        </a:p>
      </dgm:t>
    </dgm:pt>
    <dgm:pt modelId="{2A8055CB-0940-4DAE-83A0-13DEAC1BB3D1}" type="pres">
      <dgm:prSet presAssocID="{673FC5F3-AA28-4FCE-A2FC-C04AE95BCAB1}" presName="linear" presStyleCnt="0">
        <dgm:presLayoutVars>
          <dgm:dir/>
          <dgm:animLvl val="lvl"/>
          <dgm:resizeHandles val="exact"/>
        </dgm:presLayoutVars>
      </dgm:prSet>
      <dgm:spPr/>
    </dgm:pt>
    <dgm:pt modelId="{EA8B98CB-BACF-41FF-A846-71A184A8BDAD}" type="pres">
      <dgm:prSet presAssocID="{AD069ADA-627A-402F-8EE6-3934E2767E3C}" presName="parentLin" presStyleCnt="0"/>
      <dgm:spPr/>
    </dgm:pt>
    <dgm:pt modelId="{EF337084-3F5D-4C05-B0C9-37C11AF70041}" type="pres">
      <dgm:prSet presAssocID="{AD069ADA-627A-402F-8EE6-3934E2767E3C}" presName="parentLeftMargin" presStyleLbl="node1" presStyleIdx="0" presStyleCnt="3"/>
      <dgm:spPr/>
    </dgm:pt>
    <dgm:pt modelId="{26F295DE-6396-4392-84EA-871379AF63E2}" type="pres">
      <dgm:prSet presAssocID="{AD069ADA-627A-402F-8EE6-3934E2767E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02FFFC-A187-4E30-81E9-830664695696}" type="pres">
      <dgm:prSet presAssocID="{AD069ADA-627A-402F-8EE6-3934E2767E3C}" presName="negativeSpace" presStyleCnt="0"/>
      <dgm:spPr/>
    </dgm:pt>
    <dgm:pt modelId="{A3262428-5062-49EF-8689-D5BF263880C4}" type="pres">
      <dgm:prSet presAssocID="{AD069ADA-627A-402F-8EE6-3934E2767E3C}" presName="childText" presStyleLbl="conFgAcc1" presStyleIdx="0" presStyleCnt="3">
        <dgm:presLayoutVars>
          <dgm:bulletEnabled val="1"/>
        </dgm:presLayoutVars>
      </dgm:prSet>
      <dgm:spPr/>
    </dgm:pt>
    <dgm:pt modelId="{2D648289-AA10-4DEF-AA31-04E8D247B2B8}" type="pres">
      <dgm:prSet presAssocID="{A8E9F4E5-7101-4A48-B1BE-C79D630257B4}" presName="spaceBetweenRectangles" presStyleCnt="0"/>
      <dgm:spPr/>
    </dgm:pt>
    <dgm:pt modelId="{DB67EB25-E59A-4443-A358-0C42C299F24C}" type="pres">
      <dgm:prSet presAssocID="{72EB1680-5762-4455-99D2-DA7CDBC3C179}" presName="parentLin" presStyleCnt="0"/>
      <dgm:spPr/>
    </dgm:pt>
    <dgm:pt modelId="{46615EB0-A73E-4F86-8662-353E10262F9F}" type="pres">
      <dgm:prSet presAssocID="{72EB1680-5762-4455-99D2-DA7CDBC3C179}" presName="parentLeftMargin" presStyleLbl="node1" presStyleIdx="0" presStyleCnt="3"/>
      <dgm:spPr/>
    </dgm:pt>
    <dgm:pt modelId="{835A445A-DA44-4699-A2A3-47F0A30882D2}" type="pres">
      <dgm:prSet presAssocID="{72EB1680-5762-4455-99D2-DA7CDBC3C1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FD8783-D36F-412F-8749-0A0470528044}" type="pres">
      <dgm:prSet presAssocID="{72EB1680-5762-4455-99D2-DA7CDBC3C179}" presName="negativeSpace" presStyleCnt="0"/>
      <dgm:spPr/>
    </dgm:pt>
    <dgm:pt modelId="{11DA3E37-368C-4C47-84C5-16699B65D938}" type="pres">
      <dgm:prSet presAssocID="{72EB1680-5762-4455-99D2-DA7CDBC3C179}" presName="childText" presStyleLbl="conFgAcc1" presStyleIdx="1" presStyleCnt="3">
        <dgm:presLayoutVars>
          <dgm:bulletEnabled val="1"/>
        </dgm:presLayoutVars>
      </dgm:prSet>
      <dgm:spPr/>
    </dgm:pt>
    <dgm:pt modelId="{1E97FA9A-68CD-45D3-9C16-E518C987A4A9}" type="pres">
      <dgm:prSet presAssocID="{9ACDD3D4-4C22-418F-97A7-0DB5976B62EE}" presName="spaceBetweenRectangles" presStyleCnt="0"/>
      <dgm:spPr/>
    </dgm:pt>
    <dgm:pt modelId="{3F0B26B5-7621-4D2F-B910-71A03AFD35A9}" type="pres">
      <dgm:prSet presAssocID="{B97D9E60-DF40-4829-9E20-93478D2843C5}" presName="parentLin" presStyleCnt="0"/>
      <dgm:spPr/>
    </dgm:pt>
    <dgm:pt modelId="{A6DB524C-A7D0-4102-824A-00AABBC186A9}" type="pres">
      <dgm:prSet presAssocID="{B97D9E60-DF40-4829-9E20-93478D2843C5}" presName="parentLeftMargin" presStyleLbl="node1" presStyleIdx="1" presStyleCnt="3"/>
      <dgm:spPr/>
    </dgm:pt>
    <dgm:pt modelId="{BB9106B2-2C95-47B7-A9D9-15AA9D9BCF5D}" type="pres">
      <dgm:prSet presAssocID="{B97D9E60-DF40-4829-9E20-93478D2843C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C1579CD-762F-4FF2-90F4-3D5544356EE6}" type="pres">
      <dgm:prSet presAssocID="{B97D9E60-DF40-4829-9E20-93478D2843C5}" presName="negativeSpace" presStyleCnt="0"/>
      <dgm:spPr/>
    </dgm:pt>
    <dgm:pt modelId="{9B49D768-6B50-408D-818D-4767B33B39D3}" type="pres">
      <dgm:prSet presAssocID="{B97D9E60-DF40-4829-9E20-93478D2843C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E84A09-E6E9-48EB-AB69-411DE2E5F606}" type="presOf" srcId="{72EB1680-5762-4455-99D2-DA7CDBC3C179}" destId="{46615EB0-A73E-4F86-8662-353E10262F9F}" srcOrd="0" destOrd="0" presId="urn:microsoft.com/office/officeart/2005/8/layout/list1"/>
    <dgm:cxn modelId="{C72E4915-446D-4A21-9FF2-E8B9115803F2}" type="presOf" srcId="{B97D9E60-DF40-4829-9E20-93478D2843C5}" destId="{A6DB524C-A7D0-4102-824A-00AABBC186A9}" srcOrd="0" destOrd="0" presId="urn:microsoft.com/office/officeart/2005/8/layout/list1"/>
    <dgm:cxn modelId="{698BF21B-F7C9-4BF2-B948-D4959A65CADA}" srcId="{673FC5F3-AA28-4FCE-A2FC-C04AE95BCAB1}" destId="{AD069ADA-627A-402F-8EE6-3934E2767E3C}" srcOrd="0" destOrd="0" parTransId="{E25BE760-361B-4A3A-99A0-94A5CD56B632}" sibTransId="{A8E9F4E5-7101-4A48-B1BE-C79D630257B4}"/>
    <dgm:cxn modelId="{DCB78D2B-638B-48F8-96BF-B03EAB73A093}" type="presOf" srcId="{AD069ADA-627A-402F-8EE6-3934E2767E3C}" destId="{26F295DE-6396-4392-84EA-871379AF63E2}" srcOrd="1" destOrd="0" presId="urn:microsoft.com/office/officeart/2005/8/layout/list1"/>
    <dgm:cxn modelId="{3CD1D73E-134B-4367-AB4C-17039AC57DAC}" srcId="{673FC5F3-AA28-4FCE-A2FC-C04AE95BCAB1}" destId="{72EB1680-5762-4455-99D2-DA7CDBC3C179}" srcOrd="1" destOrd="0" parTransId="{A552A7EF-73D7-448E-B95A-B43F18232E16}" sibTransId="{9ACDD3D4-4C22-418F-97A7-0DB5976B62EE}"/>
    <dgm:cxn modelId="{4498FB99-7623-49B7-9C1F-8C678B2E18BC}" type="presOf" srcId="{673FC5F3-AA28-4FCE-A2FC-C04AE95BCAB1}" destId="{2A8055CB-0940-4DAE-83A0-13DEAC1BB3D1}" srcOrd="0" destOrd="0" presId="urn:microsoft.com/office/officeart/2005/8/layout/list1"/>
    <dgm:cxn modelId="{16D828A5-E83C-4FBD-BFF6-F1D64AE6DA32}" srcId="{673FC5F3-AA28-4FCE-A2FC-C04AE95BCAB1}" destId="{B97D9E60-DF40-4829-9E20-93478D2843C5}" srcOrd="2" destOrd="0" parTransId="{0806B84D-B571-4C53-B0DA-10BD0F52A77C}" sibTransId="{FB321C0F-C573-4E21-A48B-AEDCDB1E221B}"/>
    <dgm:cxn modelId="{B7B66FB0-074D-4871-8A11-DD89C28E4298}" type="presOf" srcId="{AD069ADA-627A-402F-8EE6-3934E2767E3C}" destId="{EF337084-3F5D-4C05-B0C9-37C11AF70041}" srcOrd="0" destOrd="0" presId="urn:microsoft.com/office/officeart/2005/8/layout/list1"/>
    <dgm:cxn modelId="{B94608BA-9485-4AA2-A5F0-7ED5BF4F57F0}" type="presOf" srcId="{72EB1680-5762-4455-99D2-DA7CDBC3C179}" destId="{835A445A-DA44-4699-A2A3-47F0A30882D2}" srcOrd="1" destOrd="0" presId="urn:microsoft.com/office/officeart/2005/8/layout/list1"/>
    <dgm:cxn modelId="{C49FD2D1-5A33-4A66-A20E-DA19E29FF3BD}" type="presOf" srcId="{B97D9E60-DF40-4829-9E20-93478D2843C5}" destId="{BB9106B2-2C95-47B7-A9D9-15AA9D9BCF5D}" srcOrd="1" destOrd="0" presId="urn:microsoft.com/office/officeart/2005/8/layout/list1"/>
    <dgm:cxn modelId="{5067B73B-4759-4AE8-901A-64D420A890E7}" type="presParOf" srcId="{2A8055CB-0940-4DAE-83A0-13DEAC1BB3D1}" destId="{EA8B98CB-BACF-41FF-A846-71A184A8BDAD}" srcOrd="0" destOrd="0" presId="urn:microsoft.com/office/officeart/2005/8/layout/list1"/>
    <dgm:cxn modelId="{282D22CB-5FF1-4067-9B74-8BCAC17A8560}" type="presParOf" srcId="{EA8B98CB-BACF-41FF-A846-71A184A8BDAD}" destId="{EF337084-3F5D-4C05-B0C9-37C11AF70041}" srcOrd="0" destOrd="0" presId="urn:microsoft.com/office/officeart/2005/8/layout/list1"/>
    <dgm:cxn modelId="{05BB64EC-3BBF-4DB6-B411-E8CFF6AC69C2}" type="presParOf" srcId="{EA8B98CB-BACF-41FF-A846-71A184A8BDAD}" destId="{26F295DE-6396-4392-84EA-871379AF63E2}" srcOrd="1" destOrd="0" presId="urn:microsoft.com/office/officeart/2005/8/layout/list1"/>
    <dgm:cxn modelId="{555C48DA-7ECA-40F8-B8E9-870F1BCA13B2}" type="presParOf" srcId="{2A8055CB-0940-4DAE-83A0-13DEAC1BB3D1}" destId="{4602FFFC-A187-4E30-81E9-830664695696}" srcOrd="1" destOrd="0" presId="urn:microsoft.com/office/officeart/2005/8/layout/list1"/>
    <dgm:cxn modelId="{CE54A376-0F22-411D-8C29-7456045D6C40}" type="presParOf" srcId="{2A8055CB-0940-4DAE-83A0-13DEAC1BB3D1}" destId="{A3262428-5062-49EF-8689-D5BF263880C4}" srcOrd="2" destOrd="0" presId="urn:microsoft.com/office/officeart/2005/8/layout/list1"/>
    <dgm:cxn modelId="{4E3BD739-723B-4A3D-AF78-838D5254BBD5}" type="presParOf" srcId="{2A8055CB-0940-4DAE-83A0-13DEAC1BB3D1}" destId="{2D648289-AA10-4DEF-AA31-04E8D247B2B8}" srcOrd="3" destOrd="0" presId="urn:microsoft.com/office/officeart/2005/8/layout/list1"/>
    <dgm:cxn modelId="{2171D068-8670-48F3-8688-F26CF4115E10}" type="presParOf" srcId="{2A8055CB-0940-4DAE-83A0-13DEAC1BB3D1}" destId="{DB67EB25-E59A-4443-A358-0C42C299F24C}" srcOrd="4" destOrd="0" presId="urn:microsoft.com/office/officeart/2005/8/layout/list1"/>
    <dgm:cxn modelId="{A9C81D5C-AB26-4C43-A09B-31C7FECFDC35}" type="presParOf" srcId="{DB67EB25-E59A-4443-A358-0C42C299F24C}" destId="{46615EB0-A73E-4F86-8662-353E10262F9F}" srcOrd="0" destOrd="0" presId="urn:microsoft.com/office/officeart/2005/8/layout/list1"/>
    <dgm:cxn modelId="{57189006-2ED0-49FF-9E8A-478ABABF5AEB}" type="presParOf" srcId="{DB67EB25-E59A-4443-A358-0C42C299F24C}" destId="{835A445A-DA44-4699-A2A3-47F0A30882D2}" srcOrd="1" destOrd="0" presId="urn:microsoft.com/office/officeart/2005/8/layout/list1"/>
    <dgm:cxn modelId="{6FE6F742-8A30-4062-B470-EDC181B5CBBF}" type="presParOf" srcId="{2A8055CB-0940-4DAE-83A0-13DEAC1BB3D1}" destId="{55FD8783-D36F-412F-8749-0A0470528044}" srcOrd="5" destOrd="0" presId="urn:microsoft.com/office/officeart/2005/8/layout/list1"/>
    <dgm:cxn modelId="{1CF0C987-F204-4E40-A194-B884EF4DE4C6}" type="presParOf" srcId="{2A8055CB-0940-4DAE-83A0-13DEAC1BB3D1}" destId="{11DA3E37-368C-4C47-84C5-16699B65D938}" srcOrd="6" destOrd="0" presId="urn:microsoft.com/office/officeart/2005/8/layout/list1"/>
    <dgm:cxn modelId="{1A9D3139-27D6-477F-B165-16C9F9DA6E80}" type="presParOf" srcId="{2A8055CB-0940-4DAE-83A0-13DEAC1BB3D1}" destId="{1E97FA9A-68CD-45D3-9C16-E518C987A4A9}" srcOrd="7" destOrd="0" presId="urn:microsoft.com/office/officeart/2005/8/layout/list1"/>
    <dgm:cxn modelId="{FCF7384E-EFF2-4D93-A6D4-B18B38D652EA}" type="presParOf" srcId="{2A8055CB-0940-4DAE-83A0-13DEAC1BB3D1}" destId="{3F0B26B5-7621-4D2F-B910-71A03AFD35A9}" srcOrd="8" destOrd="0" presId="urn:microsoft.com/office/officeart/2005/8/layout/list1"/>
    <dgm:cxn modelId="{CCC203C3-7B04-4DFF-BFEA-E50BDD8E40EE}" type="presParOf" srcId="{3F0B26B5-7621-4D2F-B910-71A03AFD35A9}" destId="{A6DB524C-A7D0-4102-824A-00AABBC186A9}" srcOrd="0" destOrd="0" presId="urn:microsoft.com/office/officeart/2005/8/layout/list1"/>
    <dgm:cxn modelId="{86B21D39-EA7E-43F6-8F34-FFD36852FFC0}" type="presParOf" srcId="{3F0B26B5-7621-4D2F-B910-71A03AFD35A9}" destId="{BB9106B2-2C95-47B7-A9D9-15AA9D9BCF5D}" srcOrd="1" destOrd="0" presId="urn:microsoft.com/office/officeart/2005/8/layout/list1"/>
    <dgm:cxn modelId="{8C215AC1-3231-4B63-905A-3EB56A406D25}" type="presParOf" srcId="{2A8055CB-0940-4DAE-83A0-13DEAC1BB3D1}" destId="{BC1579CD-762F-4FF2-90F4-3D5544356EE6}" srcOrd="9" destOrd="0" presId="urn:microsoft.com/office/officeart/2005/8/layout/list1"/>
    <dgm:cxn modelId="{B80A6DB2-22CC-4040-A30A-7D74154E90B0}" type="presParOf" srcId="{2A8055CB-0940-4DAE-83A0-13DEAC1BB3D1}" destId="{9B49D768-6B50-408D-818D-4767B33B39D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8314E-51EE-441F-B3FC-A1636B28A4C5}">
      <dsp:nvSpPr>
        <dsp:cNvPr id="0" name=""/>
        <dsp:cNvSpPr/>
      </dsp:nvSpPr>
      <dsp:spPr>
        <a:xfrm>
          <a:off x="0" y="0"/>
          <a:ext cx="5121464" cy="960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Poor Richard"/>
            </a:rPr>
            <a:t>Sai Kaushik S,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Poor Richard" panose="02080502050505020702" pitchFamily="18" charset="0"/>
            </a:rPr>
            <a:t> CED18I045</a:t>
          </a:r>
        </a:p>
      </dsp:txBody>
      <dsp:txXfrm>
        <a:off x="28146" y="28146"/>
        <a:ext cx="3972060" cy="904685"/>
      </dsp:txXfrm>
    </dsp:sp>
    <dsp:sp modelId="{476C1F23-8302-4D89-93F0-EDD1797B6BE0}">
      <dsp:nvSpPr>
        <dsp:cNvPr id="0" name=""/>
        <dsp:cNvSpPr/>
      </dsp:nvSpPr>
      <dsp:spPr>
        <a:xfrm>
          <a:off x="382447" y="1094446"/>
          <a:ext cx="5121464" cy="960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Poor Richard" panose="02080502050505020702" pitchFamily="18" charset="0"/>
            </a:rPr>
            <a:t>Nikunj Maheshwari,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Poor Richard" panose="02080502050505020702" pitchFamily="18" charset="0"/>
            </a:rPr>
            <a:t>CED18I038</a:t>
          </a:r>
        </a:p>
      </dsp:txBody>
      <dsp:txXfrm>
        <a:off x="410593" y="1122592"/>
        <a:ext cx="4058090" cy="904685"/>
      </dsp:txXfrm>
    </dsp:sp>
    <dsp:sp modelId="{A0F94BEF-F2B1-4CCA-90EF-8856A246F201}">
      <dsp:nvSpPr>
        <dsp:cNvPr id="0" name=""/>
        <dsp:cNvSpPr/>
      </dsp:nvSpPr>
      <dsp:spPr>
        <a:xfrm>
          <a:off x="764894" y="2188893"/>
          <a:ext cx="5121464" cy="960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Poor Richard"/>
            </a:rPr>
            <a:t>Vinayak Sethi,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Poor Richard" panose="02080502050505020702" pitchFamily="18" charset="0"/>
            </a:rPr>
            <a:t> COE18B061</a:t>
          </a:r>
        </a:p>
      </dsp:txBody>
      <dsp:txXfrm>
        <a:off x="793040" y="2217039"/>
        <a:ext cx="4058090" cy="904685"/>
      </dsp:txXfrm>
    </dsp:sp>
    <dsp:sp modelId="{7165316E-399A-48F3-98D7-1332AE99CB26}">
      <dsp:nvSpPr>
        <dsp:cNvPr id="0" name=""/>
        <dsp:cNvSpPr/>
      </dsp:nvSpPr>
      <dsp:spPr>
        <a:xfrm>
          <a:off x="1147341" y="3283339"/>
          <a:ext cx="5121464" cy="960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Poor Richard"/>
            </a:rPr>
            <a:t>Samarth S Inamdar, 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Poor Richard" panose="02080502050505020702" pitchFamily="18" charset="0"/>
            </a:rPr>
            <a:t>CED18I045</a:t>
          </a:r>
        </a:p>
      </dsp:txBody>
      <dsp:txXfrm>
        <a:off x="1175487" y="3311485"/>
        <a:ext cx="4058090" cy="904685"/>
      </dsp:txXfrm>
    </dsp:sp>
    <dsp:sp modelId="{75C002FC-8263-482A-960C-C57FECD53E2F}">
      <dsp:nvSpPr>
        <dsp:cNvPr id="0" name=""/>
        <dsp:cNvSpPr/>
      </dsp:nvSpPr>
      <dsp:spPr>
        <a:xfrm>
          <a:off x="1529788" y="4377786"/>
          <a:ext cx="5121464" cy="9609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Poor Richard" panose="02080502050505020702" pitchFamily="18" charset="0"/>
            </a:rPr>
            <a:t>Mridul Harish,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Poor Richard" panose="02080502050505020702" pitchFamily="18" charset="0"/>
            </a:rPr>
            <a:t>CED18I034</a:t>
          </a:r>
        </a:p>
      </dsp:txBody>
      <dsp:txXfrm>
        <a:off x="1557934" y="4405932"/>
        <a:ext cx="4058090" cy="904685"/>
      </dsp:txXfrm>
    </dsp:sp>
    <dsp:sp modelId="{5259F207-1CD1-4DFA-BC3B-58D4FBA2FA0F}">
      <dsp:nvSpPr>
        <dsp:cNvPr id="0" name=""/>
        <dsp:cNvSpPr/>
      </dsp:nvSpPr>
      <dsp:spPr>
        <a:xfrm>
          <a:off x="4496829" y="702047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37372" y="702047"/>
        <a:ext cx="343549" cy="470038"/>
      </dsp:txXfrm>
    </dsp:sp>
    <dsp:sp modelId="{25BEAC91-DA9A-440A-8EFA-6E2FC8F999AE}">
      <dsp:nvSpPr>
        <dsp:cNvPr id="0" name=""/>
        <dsp:cNvSpPr/>
      </dsp:nvSpPr>
      <dsp:spPr>
        <a:xfrm>
          <a:off x="4879276" y="1796494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019819" y="1796494"/>
        <a:ext cx="343549" cy="470038"/>
      </dsp:txXfrm>
    </dsp:sp>
    <dsp:sp modelId="{7B5CC6E0-4370-47FD-AD8F-1050D1C4E416}">
      <dsp:nvSpPr>
        <dsp:cNvPr id="0" name=""/>
        <dsp:cNvSpPr/>
      </dsp:nvSpPr>
      <dsp:spPr>
        <a:xfrm>
          <a:off x="5261723" y="2874924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02266" y="2874924"/>
        <a:ext cx="343549" cy="470038"/>
      </dsp:txXfrm>
    </dsp:sp>
    <dsp:sp modelId="{293182E7-F729-4FA0-9B4A-94E80D394331}">
      <dsp:nvSpPr>
        <dsp:cNvPr id="0" name=""/>
        <dsp:cNvSpPr/>
      </dsp:nvSpPr>
      <dsp:spPr>
        <a:xfrm>
          <a:off x="5644170" y="3980048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784713" y="3980048"/>
        <a:ext cx="343549" cy="4700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62428-5062-49EF-8689-D5BF263880C4}">
      <dsp:nvSpPr>
        <dsp:cNvPr id="0" name=""/>
        <dsp:cNvSpPr/>
      </dsp:nvSpPr>
      <dsp:spPr>
        <a:xfrm>
          <a:off x="0" y="426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F295DE-6396-4392-84EA-871379AF63E2}">
      <dsp:nvSpPr>
        <dsp:cNvPr id="0" name=""/>
        <dsp:cNvSpPr/>
      </dsp:nvSpPr>
      <dsp:spPr>
        <a:xfrm>
          <a:off x="1354273" y="53843"/>
          <a:ext cx="3991643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Creation Page</a:t>
          </a:r>
        </a:p>
      </dsp:txBody>
      <dsp:txXfrm>
        <a:off x="1390299" y="89869"/>
        <a:ext cx="3919591" cy="665948"/>
      </dsp:txXfrm>
    </dsp:sp>
    <dsp:sp modelId="{11DA3E37-368C-4C47-84C5-16699B65D938}">
      <dsp:nvSpPr>
        <dsp:cNvPr id="0" name=""/>
        <dsp:cNvSpPr/>
      </dsp:nvSpPr>
      <dsp:spPr>
        <a:xfrm>
          <a:off x="0" y="1560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315744"/>
              <a:satOff val="22833"/>
              <a:lumOff val="852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5A445A-DA44-4699-A2A3-47F0A30882D2}">
      <dsp:nvSpPr>
        <dsp:cNvPr id="0" name=""/>
        <dsp:cNvSpPr/>
      </dsp:nvSpPr>
      <dsp:spPr>
        <a:xfrm>
          <a:off x="1297991" y="1142308"/>
          <a:ext cx="3991643" cy="738000"/>
        </a:xfrm>
        <a:prstGeom prst="roundRect">
          <a:avLst/>
        </a:prstGeom>
        <a:gradFill rotWithShape="0">
          <a:gsLst>
            <a:gs pos="0">
              <a:schemeClr val="accent3">
                <a:hueOff val="-6315744"/>
                <a:satOff val="22833"/>
                <a:lumOff val="8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315744"/>
                <a:satOff val="22833"/>
                <a:lumOff val="8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315744"/>
                <a:satOff val="22833"/>
                <a:lumOff val="8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Cart Creation</a:t>
          </a:r>
        </a:p>
      </dsp:txBody>
      <dsp:txXfrm>
        <a:off x="1334017" y="1178334"/>
        <a:ext cx="3919591" cy="665948"/>
      </dsp:txXfrm>
    </dsp:sp>
    <dsp:sp modelId="{9B49D768-6B50-408D-818D-4767B33B39D3}">
      <dsp:nvSpPr>
        <dsp:cNvPr id="0" name=""/>
        <dsp:cNvSpPr/>
      </dsp:nvSpPr>
      <dsp:spPr>
        <a:xfrm>
          <a:off x="0" y="2694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2631489"/>
              <a:satOff val="45666"/>
              <a:lumOff val="1705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9106B2-2C95-47B7-A9D9-15AA9D9BCF5D}">
      <dsp:nvSpPr>
        <dsp:cNvPr id="0" name=""/>
        <dsp:cNvSpPr/>
      </dsp:nvSpPr>
      <dsp:spPr>
        <a:xfrm>
          <a:off x="1340182" y="2302418"/>
          <a:ext cx="3991643" cy="738000"/>
        </a:xfrm>
        <a:prstGeom prst="roundRect">
          <a:avLst/>
        </a:prstGeom>
        <a:gradFill rotWithShape="0">
          <a:gsLst>
            <a:gs pos="0">
              <a:schemeClr val="accent3">
                <a:hueOff val="-12631489"/>
                <a:satOff val="45666"/>
                <a:lumOff val="1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2631489"/>
                <a:satOff val="45666"/>
                <a:lumOff val="1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2631489"/>
                <a:satOff val="45666"/>
                <a:lumOff val="1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Hosting the website</a:t>
          </a:r>
        </a:p>
      </dsp:txBody>
      <dsp:txXfrm>
        <a:off x="1376208" y="2338444"/>
        <a:ext cx="3919591" cy="6659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62428-5062-49EF-8689-D5BF263880C4}">
      <dsp:nvSpPr>
        <dsp:cNvPr id="0" name=""/>
        <dsp:cNvSpPr/>
      </dsp:nvSpPr>
      <dsp:spPr>
        <a:xfrm>
          <a:off x="0" y="426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F295DE-6396-4392-84EA-871379AF63E2}">
      <dsp:nvSpPr>
        <dsp:cNvPr id="0" name=""/>
        <dsp:cNvSpPr/>
      </dsp:nvSpPr>
      <dsp:spPr>
        <a:xfrm>
          <a:off x="285117" y="57104"/>
          <a:ext cx="3991643" cy="7380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Home Page layout and styling</a:t>
          </a:r>
          <a:endParaRPr lang="en-US" sz="1900" kern="1200"/>
        </a:p>
      </dsp:txBody>
      <dsp:txXfrm>
        <a:off x="321143" y="93130"/>
        <a:ext cx="3919591" cy="665948"/>
      </dsp:txXfrm>
    </dsp:sp>
    <dsp:sp modelId="{11DA3E37-368C-4C47-84C5-16699B65D938}">
      <dsp:nvSpPr>
        <dsp:cNvPr id="0" name=""/>
        <dsp:cNvSpPr/>
      </dsp:nvSpPr>
      <dsp:spPr>
        <a:xfrm>
          <a:off x="0" y="1560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095136"/>
              <a:satOff val="-14182"/>
              <a:lumOff val="-519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5A445A-DA44-4699-A2A3-47F0A30882D2}">
      <dsp:nvSpPr>
        <dsp:cNvPr id="0" name=""/>
        <dsp:cNvSpPr/>
      </dsp:nvSpPr>
      <dsp:spPr>
        <a:xfrm>
          <a:off x="285117" y="1191105"/>
          <a:ext cx="3991643" cy="738000"/>
        </a:xfrm>
        <a:prstGeom prst="roundRect">
          <a:avLst/>
        </a:prstGeom>
        <a:gradFill rotWithShape="0">
          <a:gsLst>
            <a:gs pos="0">
              <a:schemeClr val="accent4">
                <a:hueOff val="10095136"/>
                <a:satOff val="-14182"/>
                <a:lumOff val="-5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095136"/>
                <a:satOff val="-14182"/>
                <a:lumOff val="-5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095136"/>
                <a:satOff val="-14182"/>
                <a:lumOff val="-5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Sponsors tab</a:t>
          </a:r>
          <a:endParaRPr lang="en-US" sz="1900" kern="1200"/>
        </a:p>
      </dsp:txBody>
      <dsp:txXfrm>
        <a:off x="321143" y="1227131"/>
        <a:ext cx="3919591" cy="665948"/>
      </dsp:txXfrm>
    </dsp:sp>
    <dsp:sp modelId="{9B49D768-6B50-408D-818D-4767B33B39D3}">
      <dsp:nvSpPr>
        <dsp:cNvPr id="0" name=""/>
        <dsp:cNvSpPr/>
      </dsp:nvSpPr>
      <dsp:spPr>
        <a:xfrm>
          <a:off x="0" y="2694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0190273"/>
              <a:satOff val="-28365"/>
              <a:lumOff val="-1039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9106B2-2C95-47B7-A9D9-15AA9D9BCF5D}">
      <dsp:nvSpPr>
        <dsp:cNvPr id="0" name=""/>
        <dsp:cNvSpPr/>
      </dsp:nvSpPr>
      <dsp:spPr>
        <a:xfrm>
          <a:off x="285117" y="2325105"/>
          <a:ext cx="3991643" cy="738000"/>
        </a:xfrm>
        <a:prstGeom prst="roundRect">
          <a:avLst/>
        </a:prstGeom>
        <a:gradFill rotWithShape="0">
          <a:gsLst>
            <a:gs pos="0">
              <a:schemeClr val="accent4">
                <a:hueOff val="20190273"/>
                <a:satOff val="-28365"/>
                <a:lumOff val="-1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190273"/>
                <a:satOff val="-28365"/>
                <a:lumOff val="-1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190273"/>
                <a:satOff val="-28365"/>
                <a:lumOff val="-1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Register layout and styling</a:t>
          </a:r>
          <a:endParaRPr lang="en-US" sz="1900" kern="1200"/>
        </a:p>
      </dsp:txBody>
      <dsp:txXfrm>
        <a:off x="321143" y="2361131"/>
        <a:ext cx="3919591" cy="6659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62428-5062-49EF-8689-D5BF263880C4}">
      <dsp:nvSpPr>
        <dsp:cNvPr id="0" name=""/>
        <dsp:cNvSpPr/>
      </dsp:nvSpPr>
      <dsp:spPr>
        <a:xfrm>
          <a:off x="0" y="426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F295DE-6396-4392-84EA-871379AF63E2}">
      <dsp:nvSpPr>
        <dsp:cNvPr id="0" name=""/>
        <dsp:cNvSpPr/>
      </dsp:nvSpPr>
      <dsp:spPr>
        <a:xfrm>
          <a:off x="1354273" y="53843"/>
          <a:ext cx="399164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PDF creation</a:t>
          </a:r>
          <a:endParaRPr lang="en-US" sz="1900" kern="1200"/>
        </a:p>
      </dsp:txBody>
      <dsp:txXfrm>
        <a:off x="1390299" y="89869"/>
        <a:ext cx="3919591" cy="665948"/>
      </dsp:txXfrm>
    </dsp:sp>
    <dsp:sp modelId="{11DA3E37-368C-4C47-84C5-16699B65D938}">
      <dsp:nvSpPr>
        <dsp:cNvPr id="0" name=""/>
        <dsp:cNvSpPr/>
      </dsp:nvSpPr>
      <dsp:spPr>
        <a:xfrm>
          <a:off x="0" y="1560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544877"/>
              <a:satOff val="175"/>
              <a:lumOff val="-9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5A445A-DA44-4699-A2A3-47F0A30882D2}">
      <dsp:nvSpPr>
        <dsp:cNvPr id="0" name=""/>
        <dsp:cNvSpPr/>
      </dsp:nvSpPr>
      <dsp:spPr>
        <a:xfrm>
          <a:off x="1297991" y="1142308"/>
          <a:ext cx="3991643" cy="738000"/>
        </a:xfrm>
        <a:prstGeom prst="roundRect">
          <a:avLst/>
        </a:prstGeom>
        <a:gradFill rotWithShape="0">
          <a:gsLst>
            <a:gs pos="0">
              <a:schemeClr val="accent2">
                <a:hueOff val="-3544877"/>
                <a:satOff val="175"/>
                <a:lumOff val="-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544877"/>
                <a:satOff val="175"/>
                <a:lumOff val="-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544877"/>
                <a:satOff val="175"/>
                <a:lumOff val="-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Mailing of invoice to specific user</a:t>
          </a:r>
          <a:endParaRPr lang="en-US" sz="1900" kern="1200"/>
        </a:p>
      </dsp:txBody>
      <dsp:txXfrm>
        <a:off x="1334017" y="1178334"/>
        <a:ext cx="3919591" cy="665948"/>
      </dsp:txXfrm>
    </dsp:sp>
    <dsp:sp modelId="{9B49D768-6B50-408D-818D-4767B33B39D3}">
      <dsp:nvSpPr>
        <dsp:cNvPr id="0" name=""/>
        <dsp:cNvSpPr/>
      </dsp:nvSpPr>
      <dsp:spPr>
        <a:xfrm>
          <a:off x="0" y="2694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089753"/>
              <a:satOff val="350"/>
              <a:lumOff val="-19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9106B2-2C95-47B7-A9D9-15AA9D9BCF5D}">
      <dsp:nvSpPr>
        <dsp:cNvPr id="0" name=""/>
        <dsp:cNvSpPr/>
      </dsp:nvSpPr>
      <dsp:spPr>
        <a:xfrm>
          <a:off x="1340182" y="2302418"/>
          <a:ext cx="3991643" cy="738000"/>
        </a:xfrm>
        <a:prstGeom prst="roundRect">
          <a:avLst/>
        </a:prstGeom>
        <a:gradFill rotWithShape="0">
          <a:gsLst>
            <a:gs pos="0">
              <a:schemeClr val="accent2">
                <a:hueOff val="-7089753"/>
                <a:satOff val="350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089753"/>
                <a:satOff val="350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089753"/>
                <a:satOff val="350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Hosting the website</a:t>
          </a:r>
          <a:endParaRPr lang="en-US" sz="1900" kern="1200"/>
        </a:p>
      </dsp:txBody>
      <dsp:txXfrm>
        <a:off x="1376208" y="2338444"/>
        <a:ext cx="3919591" cy="6659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62428-5062-49EF-8689-D5BF263880C4}">
      <dsp:nvSpPr>
        <dsp:cNvPr id="0" name=""/>
        <dsp:cNvSpPr/>
      </dsp:nvSpPr>
      <dsp:spPr>
        <a:xfrm>
          <a:off x="0" y="426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F295DE-6396-4392-84EA-871379AF63E2}">
      <dsp:nvSpPr>
        <dsp:cNvPr id="0" name=""/>
        <dsp:cNvSpPr/>
      </dsp:nvSpPr>
      <dsp:spPr>
        <a:xfrm>
          <a:off x="285117" y="57104"/>
          <a:ext cx="399164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ea typeface="+mn-lt"/>
              <a:cs typeface="+mn-lt"/>
            </a:rPr>
            <a:t>Home Page layout and styling</a:t>
          </a:r>
          <a:endParaRPr lang="en-US" sz="1900" kern="1200"/>
        </a:p>
      </dsp:txBody>
      <dsp:txXfrm>
        <a:off x="321143" y="93130"/>
        <a:ext cx="3919591" cy="665948"/>
      </dsp:txXfrm>
    </dsp:sp>
    <dsp:sp modelId="{11DA3E37-368C-4C47-84C5-16699B65D938}">
      <dsp:nvSpPr>
        <dsp:cNvPr id="0" name=""/>
        <dsp:cNvSpPr/>
      </dsp:nvSpPr>
      <dsp:spPr>
        <a:xfrm>
          <a:off x="0" y="1560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5A445A-DA44-4699-A2A3-47F0A30882D2}">
      <dsp:nvSpPr>
        <dsp:cNvPr id="0" name=""/>
        <dsp:cNvSpPr/>
      </dsp:nvSpPr>
      <dsp:spPr>
        <a:xfrm>
          <a:off x="285117" y="1191105"/>
          <a:ext cx="3991643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ea typeface="+mn-lt"/>
              <a:cs typeface="+mn-lt"/>
            </a:rPr>
            <a:t>Schedule tab and Logo design</a:t>
          </a:r>
          <a:endParaRPr lang="en-US" sz="1900" kern="1200"/>
        </a:p>
      </dsp:txBody>
      <dsp:txXfrm>
        <a:off x="321143" y="1227131"/>
        <a:ext cx="3919591" cy="665948"/>
      </dsp:txXfrm>
    </dsp:sp>
    <dsp:sp modelId="{9B49D768-6B50-408D-818D-4767B33B39D3}">
      <dsp:nvSpPr>
        <dsp:cNvPr id="0" name=""/>
        <dsp:cNvSpPr/>
      </dsp:nvSpPr>
      <dsp:spPr>
        <a:xfrm>
          <a:off x="0" y="2694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9106B2-2C95-47B7-A9D9-15AA9D9BCF5D}">
      <dsp:nvSpPr>
        <dsp:cNvPr id="0" name=""/>
        <dsp:cNvSpPr/>
      </dsp:nvSpPr>
      <dsp:spPr>
        <a:xfrm>
          <a:off x="285117" y="2325105"/>
          <a:ext cx="3991643" cy="7380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ea typeface="+mn-lt"/>
              <a:cs typeface="+mn-lt"/>
            </a:rPr>
            <a:t>Colour combinations and fonts</a:t>
          </a:r>
          <a:endParaRPr lang="en-US" sz="1900" kern="1200"/>
        </a:p>
      </dsp:txBody>
      <dsp:txXfrm>
        <a:off x="321143" y="2361131"/>
        <a:ext cx="3919591" cy="66594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62428-5062-49EF-8689-D5BF263880C4}">
      <dsp:nvSpPr>
        <dsp:cNvPr id="0" name=""/>
        <dsp:cNvSpPr/>
      </dsp:nvSpPr>
      <dsp:spPr>
        <a:xfrm>
          <a:off x="0" y="426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F295DE-6396-4392-84EA-871379AF63E2}">
      <dsp:nvSpPr>
        <dsp:cNvPr id="0" name=""/>
        <dsp:cNvSpPr/>
      </dsp:nvSpPr>
      <dsp:spPr>
        <a:xfrm>
          <a:off x="1354273" y="53843"/>
          <a:ext cx="3991643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Django setup</a:t>
          </a:r>
          <a:endParaRPr lang="en-US" sz="1900" kern="1200"/>
        </a:p>
      </dsp:txBody>
      <dsp:txXfrm>
        <a:off x="1390299" y="89869"/>
        <a:ext cx="3919591" cy="665948"/>
      </dsp:txXfrm>
    </dsp:sp>
    <dsp:sp modelId="{11DA3E37-368C-4C47-84C5-16699B65D938}">
      <dsp:nvSpPr>
        <dsp:cNvPr id="0" name=""/>
        <dsp:cNvSpPr/>
      </dsp:nvSpPr>
      <dsp:spPr>
        <a:xfrm>
          <a:off x="0" y="1560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933945"/>
              <a:satOff val="10618"/>
              <a:lumOff val="12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5A445A-DA44-4699-A2A3-47F0A30882D2}">
      <dsp:nvSpPr>
        <dsp:cNvPr id="0" name=""/>
        <dsp:cNvSpPr/>
      </dsp:nvSpPr>
      <dsp:spPr>
        <a:xfrm>
          <a:off x="1297991" y="1142308"/>
          <a:ext cx="3991643" cy="738000"/>
        </a:xfrm>
        <a:prstGeom prst="roundRect">
          <a:avLst/>
        </a:prstGeom>
        <a:gradFill rotWithShape="0">
          <a:gsLst>
            <a:gs pos="0">
              <a:schemeClr val="accent5">
                <a:hueOff val="-3933945"/>
                <a:satOff val="10618"/>
                <a:lumOff val="1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933945"/>
                <a:satOff val="10618"/>
                <a:lumOff val="1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933945"/>
                <a:satOff val="10618"/>
                <a:lumOff val="1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Addition of Additional extensions</a:t>
          </a:r>
          <a:endParaRPr lang="en-US" sz="1900" kern="1200"/>
        </a:p>
      </dsp:txBody>
      <dsp:txXfrm>
        <a:off x="1334017" y="1178334"/>
        <a:ext cx="3919591" cy="665948"/>
      </dsp:txXfrm>
    </dsp:sp>
    <dsp:sp modelId="{9B49D768-6B50-408D-818D-4767B33B39D3}">
      <dsp:nvSpPr>
        <dsp:cNvPr id="0" name=""/>
        <dsp:cNvSpPr/>
      </dsp:nvSpPr>
      <dsp:spPr>
        <a:xfrm>
          <a:off x="0" y="2694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867891"/>
              <a:satOff val="21236"/>
              <a:lumOff val="254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9106B2-2C95-47B7-A9D9-15AA9D9BCF5D}">
      <dsp:nvSpPr>
        <dsp:cNvPr id="0" name=""/>
        <dsp:cNvSpPr/>
      </dsp:nvSpPr>
      <dsp:spPr>
        <a:xfrm>
          <a:off x="1340182" y="2302418"/>
          <a:ext cx="3991643" cy="738000"/>
        </a:xfrm>
        <a:prstGeom prst="roundRect">
          <a:avLst/>
        </a:prstGeom>
        <a:gradFill rotWithShape="0">
          <a:gsLst>
            <a:gs pos="0">
              <a:schemeClr val="accent5">
                <a:hueOff val="-7867891"/>
                <a:satOff val="21236"/>
                <a:lumOff val="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867891"/>
                <a:satOff val="21236"/>
                <a:lumOff val="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867891"/>
                <a:satOff val="21236"/>
                <a:lumOff val="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Hosting the website</a:t>
          </a:r>
          <a:endParaRPr lang="en-US" sz="1900" kern="1200"/>
        </a:p>
      </dsp:txBody>
      <dsp:txXfrm>
        <a:off x="1376208" y="2338444"/>
        <a:ext cx="3919591" cy="6659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62428-5062-49EF-8689-D5BF263880C4}">
      <dsp:nvSpPr>
        <dsp:cNvPr id="0" name=""/>
        <dsp:cNvSpPr/>
      </dsp:nvSpPr>
      <dsp:spPr>
        <a:xfrm>
          <a:off x="0" y="426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F295DE-6396-4392-84EA-871379AF63E2}">
      <dsp:nvSpPr>
        <dsp:cNvPr id="0" name=""/>
        <dsp:cNvSpPr/>
      </dsp:nvSpPr>
      <dsp:spPr>
        <a:xfrm>
          <a:off x="285117" y="57104"/>
          <a:ext cx="3991643" cy="738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ea typeface="+mn-lt"/>
              <a:cs typeface="+mn-lt"/>
            </a:rPr>
            <a:t>Home Page layout and styling</a:t>
          </a:r>
          <a:endParaRPr lang="en-US" sz="1900" kern="1200"/>
        </a:p>
      </dsp:txBody>
      <dsp:txXfrm>
        <a:off x="321143" y="93130"/>
        <a:ext cx="3919591" cy="665948"/>
      </dsp:txXfrm>
    </dsp:sp>
    <dsp:sp modelId="{11DA3E37-368C-4C47-84C5-16699B65D938}">
      <dsp:nvSpPr>
        <dsp:cNvPr id="0" name=""/>
        <dsp:cNvSpPr/>
      </dsp:nvSpPr>
      <dsp:spPr>
        <a:xfrm>
          <a:off x="0" y="1560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933945"/>
              <a:satOff val="10618"/>
              <a:lumOff val="12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5A445A-DA44-4699-A2A3-47F0A30882D2}">
      <dsp:nvSpPr>
        <dsp:cNvPr id="0" name=""/>
        <dsp:cNvSpPr/>
      </dsp:nvSpPr>
      <dsp:spPr>
        <a:xfrm>
          <a:off x="285117" y="1191105"/>
          <a:ext cx="3991643" cy="738000"/>
        </a:xfrm>
        <a:prstGeom prst="roundRect">
          <a:avLst/>
        </a:prstGeom>
        <a:gradFill rotWithShape="0">
          <a:gsLst>
            <a:gs pos="0">
              <a:schemeClr val="accent5">
                <a:hueOff val="-3933945"/>
                <a:satOff val="10618"/>
                <a:lumOff val="127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933945"/>
                <a:satOff val="10618"/>
                <a:lumOff val="127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933945"/>
                <a:satOff val="10618"/>
                <a:lumOff val="127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Contact us tab</a:t>
          </a:r>
          <a:endParaRPr lang="en-US" sz="1900" kern="1200"/>
        </a:p>
      </dsp:txBody>
      <dsp:txXfrm>
        <a:off x="321143" y="1227131"/>
        <a:ext cx="3919591" cy="665948"/>
      </dsp:txXfrm>
    </dsp:sp>
    <dsp:sp modelId="{9B49D768-6B50-408D-818D-4767B33B39D3}">
      <dsp:nvSpPr>
        <dsp:cNvPr id="0" name=""/>
        <dsp:cNvSpPr/>
      </dsp:nvSpPr>
      <dsp:spPr>
        <a:xfrm>
          <a:off x="0" y="2694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867891"/>
              <a:satOff val="21236"/>
              <a:lumOff val="254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9106B2-2C95-47B7-A9D9-15AA9D9BCF5D}">
      <dsp:nvSpPr>
        <dsp:cNvPr id="0" name=""/>
        <dsp:cNvSpPr/>
      </dsp:nvSpPr>
      <dsp:spPr>
        <a:xfrm>
          <a:off x="285117" y="2325105"/>
          <a:ext cx="3991643" cy="738000"/>
        </a:xfrm>
        <a:prstGeom prst="roundRect">
          <a:avLst/>
        </a:prstGeom>
        <a:gradFill rotWithShape="0">
          <a:gsLst>
            <a:gs pos="0">
              <a:schemeClr val="accent5">
                <a:hueOff val="-7867891"/>
                <a:satOff val="21236"/>
                <a:lumOff val="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867891"/>
                <a:satOff val="21236"/>
                <a:lumOff val="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867891"/>
                <a:satOff val="21236"/>
                <a:lumOff val="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Image compilation</a:t>
          </a:r>
          <a:endParaRPr lang="en-US" sz="1900" kern="1200"/>
        </a:p>
      </dsp:txBody>
      <dsp:txXfrm>
        <a:off x="321143" y="2361131"/>
        <a:ext cx="3919591" cy="6659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62428-5062-49EF-8689-D5BF263880C4}">
      <dsp:nvSpPr>
        <dsp:cNvPr id="0" name=""/>
        <dsp:cNvSpPr/>
      </dsp:nvSpPr>
      <dsp:spPr>
        <a:xfrm>
          <a:off x="0" y="426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F295DE-6396-4392-84EA-871379AF63E2}">
      <dsp:nvSpPr>
        <dsp:cNvPr id="0" name=""/>
        <dsp:cNvSpPr/>
      </dsp:nvSpPr>
      <dsp:spPr>
        <a:xfrm>
          <a:off x="1354273" y="53843"/>
          <a:ext cx="399164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User interaction page</a:t>
          </a:r>
          <a:endParaRPr lang="en-US" sz="1900" kern="1200"/>
        </a:p>
      </dsp:txBody>
      <dsp:txXfrm>
        <a:off x="1390299" y="89869"/>
        <a:ext cx="3919591" cy="665948"/>
      </dsp:txXfrm>
    </dsp:sp>
    <dsp:sp modelId="{11DA3E37-368C-4C47-84C5-16699B65D938}">
      <dsp:nvSpPr>
        <dsp:cNvPr id="0" name=""/>
        <dsp:cNvSpPr/>
      </dsp:nvSpPr>
      <dsp:spPr>
        <a:xfrm>
          <a:off x="0" y="1560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544877"/>
              <a:satOff val="175"/>
              <a:lumOff val="-9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5A445A-DA44-4699-A2A3-47F0A30882D2}">
      <dsp:nvSpPr>
        <dsp:cNvPr id="0" name=""/>
        <dsp:cNvSpPr/>
      </dsp:nvSpPr>
      <dsp:spPr>
        <a:xfrm>
          <a:off x="1297991" y="1142308"/>
          <a:ext cx="3991643" cy="738000"/>
        </a:xfrm>
        <a:prstGeom prst="roundRect">
          <a:avLst/>
        </a:prstGeom>
        <a:gradFill rotWithShape="0">
          <a:gsLst>
            <a:gs pos="0">
              <a:schemeClr val="accent2">
                <a:hueOff val="-3544877"/>
                <a:satOff val="175"/>
                <a:lumOff val="-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544877"/>
                <a:satOff val="175"/>
                <a:lumOff val="-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544877"/>
                <a:satOff val="175"/>
                <a:lumOff val="-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PDF creation</a:t>
          </a:r>
          <a:endParaRPr lang="en-US" sz="1900" kern="1200"/>
        </a:p>
      </dsp:txBody>
      <dsp:txXfrm>
        <a:off x="1334017" y="1178334"/>
        <a:ext cx="3919591" cy="665948"/>
      </dsp:txXfrm>
    </dsp:sp>
    <dsp:sp modelId="{9B49D768-6B50-408D-818D-4767B33B39D3}">
      <dsp:nvSpPr>
        <dsp:cNvPr id="0" name=""/>
        <dsp:cNvSpPr/>
      </dsp:nvSpPr>
      <dsp:spPr>
        <a:xfrm>
          <a:off x="0" y="2694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089753"/>
              <a:satOff val="350"/>
              <a:lumOff val="-19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9106B2-2C95-47B7-A9D9-15AA9D9BCF5D}">
      <dsp:nvSpPr>
        <dsp:cNvPr id="0" name=""/>
        <dsp:cNvSpPr/>
      </dsp:nvSpPr>
      <dsp:spPr>
        <a:xfrm>
          <a:off x="1340182" y="2302418"/>
          <a:ext cx="3991643" cy="738000"/>
        </a:xfrm>
        <a:prstGeom prst="roundRect">
          <a:avLst/>
        </a:prstGeom>
        <a:gradFill rotWithShape="0">
          <a:gsLst>
            <a:gs pos="0">
              <a:schemeClr val="accent2">
                <a:hueOff val="-7089753"/>
                <a:satOff val="350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089753"/>
                <a:satOff val="350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089753"/>
                <a:satOff val="350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ea typeface="+mn-lt"/>
              <a:cs typeface="+mn-lt"/>
            </a:rPr>
            <a:t>Hosting the website</a:t>
          </a:r>
          <a:endParaRPr lang="en-US" sz="1900" kern="1200"/>
        </a:p>
      </dsp:txBody>
      <dsp:txXfrm>
        <a:off x="1376208" y="2338444"/>
        <a:ext cx="3919591" cy="6659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62428-5062-49EF-8689-D5BF263880C4}">
      <dsp:nvSpPr>
        <dsp:cNvPr id="0" name=""/>
        <dsp:cNvSpPr/>
      </dsp:nvSpPr>
      <dsp:spPr>
        <a:xfrm>
          <a:off x="0" y="426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F295DE-6396-4392-84EA-871379AF63E2}">
      <dsp:nvSpPr>
        <dsp:cNvPr id="0" name=""/>
        <dsp:cNvSpPr/>
      </dsp:nvSpPr>
      <dsp:spPr>
        <a:xfrm>
          <a:off x="285117" y="57104"/>
          <a:ext cx="3991643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ea typeface="+mn-lt"/>
              <a:cs typeface="+mn-lt"/>
            </a:rPr>
            <a:t>Home Page layout and styling</a:t>
          </a:r>
          <a:endParaRPr lang="en-US" sz="1900" kern="1200"/>
        </a:p>
      </dsp:txBody>
      <dsp:txXfrm>
        <a:off x="321143" y="93130"/>
        <a:ext cx="3919591" cy="665948"/>
      </dsp:txXfrm>
    </dsp:sp>
    <dsp:sp modelId="{11DA3E37-368C-4C47-84C5-16699B65D938}">
      <dsp:nvSpPr>
        <dsp:cNvPr id="0" name=""/>
        <dsp:cNvSpPr/>
      </dsp:nvSpPr>
      <dsp:spPr>
        <a:xfrm>
          <a:off x="0" y="1560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315744"/>
              <a:satOff val="22833"/>
              <a:lumOff val="852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5A445A-DA44-4699-A2A3-47F0A30882D2}">
      <dsp:nvSpPr>
        <dsp:cNvPr id="0" name=""/>
        <dsp:cNvSpPr/>
      </dsp:nvSpPr>
      <dsp:spPr>
        <a:xfrm>
          <a:off x="285117" y="1191105"/>
          <a:ext cx="3991643" cy="738000"/>
        </a:xfrm>
        <a:prstGeom prst="roundRect">
          <a:avLst/>
        </a:prstGeom>
        <a:gradFill rotWithShape="0">
          <a:gsLst>
            <a:gs pos="0">
              <a:schemeClr val="accent3">
                <a:hueOff val="-6315744"/>
                <a:satOff val="22833"/>
                <a:lumOff val="8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315744"/>
                <a:satOff val="22833"/>
                <a:lumOff val="8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315744"/>
                <a:satOff val="22833"/>
                <a:lumOff val="8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Accommodation tab</a:t>
          </a:r>
          <a:endParaRPr lang="en-US" sz="1900" kern="1200"/>
        </a:p>
      </dsp:txBody>
      <dsp:txXfrm>
        <a:off x="321143" y="1227131"/>
        <a:ext cx="3919591" cy="665948"/>
      </dsp:txXfrm>
    </dsp:sp>
    <dsp:sp modelId="{9B49D768-6B50-408D-818D-4767B33B39D3}">
      <dsp:nvSpPr>
        <dsp:cNvPr id="0" name=""/>
        <dsp:cNvSpPr/>
      </dsp:nvSpPr>
      <dsp:spPr>
        <a:xfrm>
          <a:off x="0" y="2694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2631489"/>
              <a:satOff val="45666"/>
              <a:lumOff val="1705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9106B2-2C95-47B7-A9D9-15AA9D9BCF5D}">
      <dsp:nvSpPr>
        <dsp:cNvPr id="0" name=""/>
        <dsp:cNvSpPr/>
      </dsp:nvSpPr>
      <dsp:spPr>
        <a:xfrm>
          <a:off x="285117" y="2325105"/>
          <a:ext cx="3991643" cy="738000"/>
        </a:xfrm>
        <a:prstGeom prst="roundRect">
          <a:avLst/>
        </a:prstGeom>
        <a:gradFill rotWithShape="0">
          <a:gsLst>
            <a:gs pos="0">
              <a:schemeClr val="accent3">
                <a:hueOff val="-12631489"/>
                <a:satOff val="45666"/>
                <a:lumOff val="1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2631489"/>
                <a:satOff val="45666"/>
                <a:lumOff val="1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2631489"/>
                <a:satOff val="45666"/>
                <a:lumOff val="1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Content writing</a:t>
          </a:r>
          <a:endParaRPr lang="en-US" sz="1900" kern="1200"/>
        </a:p>
      </dsp:txBody>
      <dsp:txXfrm>
        <a:off x="321143" y="2361131"/>
        <a:ext cx="3919591" cy="66594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62428-5062-49EF-8689-D5BF263880C4}">
      <dsp:nvSpPr>
        <dsp:cNvPr id="0" name=""/>
        <dsp:cNvSpPr/>
      </dsp:nvSpPr>
      <dsp:spPr>
        <a:xfrm>
          <a:off x="0" y="426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F295DE-6396-4392-84EA-871379AF63E2}">
      <dsp:nvSpPr>
        <dsp:cNvPr id="0" name=""/>
        <dsp:cNvSpPr/>
      </dsp:nvSpPr>
      <dsp:spPr>
        <a:xfrm>
          <a:off x="1354273" y="53843"/>
          <a:ext cx="3991643" cy="7380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Formation of tables</a:t>
          </a:r>
          <a:endParaRPr lang="en-US" sz="1900" kern="1200"/>
        </a:p>
      </dsp:txBody>
      <dsp:txXfrm>
        <a:off x="1390299" y="89869"/>
        <a:ext cx="3919591" cy="665948"/>
      </dsp:txXfrm>
    </dsp:sp>
    <dsp:sp modelId="{11DA3E37-368C-4C47-84C5-16699B65D938}">
      <dsp:nvSpPr>
        <dsp:cNvPr id="0" name=""/>
        <dsp:cNvSpPr/>
      </dsp:nvSpPr>
      <dsp:spPr>
        <a:xfrm>
          <a:off x="0" y="1560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095136"/>
              <a:satOff val="-14182"/>
              <a:lumOff val="-519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5A445A-DA44-4699-A2A3-47F0A30882D2}">
      <dsp:nvSpPr>
        <dsp:cNvPr id="0" name=""/>
        <dsp:cNvSpPr/>
      </dsp:nvSpPr>
      <dsp:spPr>
        <a:xfrm>
          <a:off x="1297991" y="1142308"/>
          <a:ext cx="3991643" cy="738000"/>
        </a:xfrm>
        <a:prstGeom prst="roundRect">
          <a:avLst/>
        </a:prstGeom>
        <a:gradFill rotWithShape="0">
          <a:gsLst>
            <a:gs pos="0">
              <a:schemeClr val="accent4">
                <a:hueOff val="10095136"/>
                <a:satOff val="-14182"/>
                <a:lumOff val="-5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095136"/>
                <a:satOff val="-14182"/>
                <a:lumOff val="-5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095136"/>
                <a:satOff val="-14182"/>
                <a:lumOff val="-5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ER diagrams</a:t>
          </a:r>
          <a:endParaRPr lang="en-US" sz="1900" kern="1200"/>
        </a:p>
      </dsp:txBody>
      <dsp:txXfrm>
        <a:off x="1334017" y="1178334"/>
        <a:ext cx="3919591" cy="665948"/>
      </dsp:txXfrm>
    </dsp:sp>
    <dsp:sp modelId="{9B49D768-6B50-408D-818D-4767B33B39D3}">
      <dsp:nvSpPr>
        <dsp:cNvPr id="0" name=""/>
        <dsp:cNvSpPr/>
      </dsp:nvSpPr>
      <dsp:spPr>
        <a:xfrm>
          <a:off x="0" y="2694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0190273"/>
              <a:satOff val="-28365"/>
              <a:lumOff val="-1039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9106B2-2C95-47B7-A9D9-15AA9D9BCF5D}">
      <dsp:nvSpPr>
        <dsp:cNvPr id="0" name=""/>
        <dsp:cNvSpPr/>
      </dsp:nvSpPr>
      <dsp:spPr>
        <a:xfrm>
          <a:off x="1340182" y="2302418"/>
          <a:ext cx="3991643" cy="738000"/>
        </a:xfrm>
        <a:prstGeom prst="roundRect">
          <a:avLst/>
        </a:prstGeom>
        <a:gradFill rotWithShape="0">
          <a:gsLst>
            <a:gs pos="0">
              <a:schemeClr val="accent4">
                <a:hueOff val="20190273"/>
                <a:satOff val="-28365"/>
                <a:lumOff val="-1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190273"/>
                <a:satOff val="-28365"/>
                <a:lumOff val="-1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190273"/>
                <a:satOff val="-28365"/>
                <a:lumOff val="-1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ea typeface="+mn-lt"/>
              <a:cs typeface="+mn-lt"/>
            </a:rPr>
            <a:t>Hosting the website</a:t>
          </a:r>
          <a:endParaRPr lang="en-US" sz="1900" kern="1200"/>
        </a:p>
      </dsp:txBody>
      <dsp:txXfrm>
        <a:off x="1376208" y="2338444"/>
        <a:ext cx="391959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0B223-E42C-453E-AC7D-CF52F24B23D1}">
      <dsp:nvSpPr>
        <dsp:cNvPr id="0" name=""/>
        <dsp:cNvSpPr/>
      </dsp:nvSpPr>
      <dsp:spPr>
        <a:xfrm>
          <a:off x="0" y="0"/>
          <a:ext cx="3286125" cy="41481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latin typeface="Footlight MT Light" panose="0204060206030A020304" pitchFamily="18" charset="0"/>
            </a:rPr>
            <a:t>With an easy to access menu bar at the top of page, traversing the website is a simple task.</a:t>
          </a:r>
          <a:endParaRPr lang="en-US" sz="2500" kern="1200">
            <a:latin typeface="Footlight MT Light" panose="0204060206030A020304" pitchFamily="18" charset="0"/>
          </a:endParaRPr>
        </a:p>
      </dsp:txBody>
      <dsp:txXfrm>
        <a:off x="0" y="1576292"/>
        <a:ext cx="3286125" cy="2488882"/>
      </dsp:txXfrm>
    </dsp:sp>
    <dsp:sp modelId="{E26E1741-DCB9-4058-A2D6-5D2EFE842609}">
      <dsp:nvSpPr>
        <dsp:cNvPr id="0" name=""/>
        <dsp:cNvSpPr/>
      </dsp:nvSpPr>
      <dsp:spPr>
        <a:xfrm>
          <a:off x="1020841" y="414813"/>
          <a:ext cx="1244441" cy="12444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021" tIns="12700" rIns="970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3085" y="597057"/>
        <a:ext cx="879953" cy="879953"/>
      </dsp:txXfrm>
    </dsp:sp>
    <dsp:sp modelId="{54341B4F-EF73-40E4-B199-DEE2DB073D95}">
      <dsp:nvSpPr>
        <dsp:cNvPr id="0" name=""/>
        <dsp:cNvSpPr/>
      </dsp:nvSpPr>
      <dsp:spPr>
        <a:xfrm>
          <a:off x="0" y="41480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F0EC0-CA80-4810-A2F4-3195168C9FBC}">
      <dsp:nvSpPr>
        <dsp:cNvPr id="0" name=""/>
        <dsp:cNvSpPr/>
      </dsp:nvSpPr>
      <dsp:spPr>
        <a:xfrm>
          <a:off x="3614737" y="0"/>
          <a:ext cx="3286125" cy="41481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latin typeface="Footlight MT Light" panose="0204060206030A020304" pitchFamily="18" charset="0"/>
            </a:rPr>
            <a:t>With separate tabs for events, schedule and accommodation, every information is easily available and accessible.</a:t>
          </a:r>
          <a:endParaRPr lang="en-US" sz="2500" kern="1200">
            <a:latin typeface="Footlight MT Light" panose="0204060206030A020304" pitchFamily="18" charset="0"/>
          </a:endParaRPr>
        </a:p>
      </dsp:txBody>
      <dsp:txXfrm>
        <a:off x="3614737" y="1576292"/>
        <a:ext cx="3286125" cy="2488882"/>
      </dsp:txXfrm>
    </dsp:sp>
    <dsp:sp modelId="{41F94C10-2565-4702-B95E-6D60C649D440}">
      <dsp:nvSpPr>
        <dsp:cNvPr id="0" name=""/>
        <dsp:cNvSpPr/>
      </dsp:nvSpPr>
      <dsp:spPr>
        <a:xfrm>
          <a:off x="4635579" y="414813"/>
          <a:ext cx="1244441" cy="12444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021" tIns="12700" rIns="970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17823" y="597057"/>
        <a:ext cx="879953" cy="879953"/>
      </dsp:txXfrm>
    </dsp:sp>
    <dsp:sp modelId="{87E869F8-5B9E-44FE-A3D0-FE255BC737EC}">
      <dsp:nvSpPr>
        <dsp:cNvPr id="0" name=""/>
        <dsp:cNvSpPr/>
      </dsp:nvSpPr>
      <dsp:spPr>
        <a:xfrm>
          <a:off x="3614737" y="41480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91C630-1246-4CA9-8343-CC4A6E92BFD3}">
      <dsp:nvSpPr>
        <dsp:cNvPr id="0" name=""/>
        <dsp:cNvSpPr/>
      </dsp:nvSpPr>
      <dsp:spPr>
        <a:xfrm>
          <a:off x="7229475" y="0"/>
          <a:ext cx="3286125" cy="41481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>
              <a:latin typeface="Footlight MT Light" panose="0204060206030A020304" pitchFamily="18" charset="0"/>
            </a:rPr>
            <a:t>Detailed information about all the various types of events is also available just with the click of a button.</a:t>
          </a:r>
          <a:endParaRPr lang="en-US" sz="2500" kern="1200">
            <a:latin typeface="Footlight MT Light" panose="0204060206030A020304" pitchFamily="18" charset="0"/>
          </a:endParaRPr>
        </a:p>
      </dsp:txBody>
      <dsp:txXfrm>
        <a:off x="7229475" y="1576292"/>
        <a:ext cx="3286125" cy="2488882"/>
      </dsp:txXfrm>
    </dsp:sp>
    <dsp:sp modelId="{FEF0E1F1-D256-41E6-90E5-A0314CA5EFB9}">
      <dsp:nvSpPr>
        <dsp:cNvPr id="0" name=""/>
        <dsp:cNvSpPr/>
      </dsp:nvSpPr>
      <dsp:spPr>
        <a:xfrm>
          <a:off x="8250316" y="414813"/>
          <a:ext cx="1244441" cy="12444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021" tIns="12700" rIns="970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32560" y="597057"/>
        <a:ext cx="879953" cy="879953"/>
      </dsp:txXfrm>
    </dsp:sp>
    <dsp:sp modelId="{0DA6267C-6A95-444B-8E8D-AE458CC164C6}">
      <dsp:nvSpPr>
        <dsp:cNvPr id="0" name=""/>
        <dsp:cNvSpPr/>
      </dsp:nvSpPr>
      <dsp:spPr>
        <a:xfrm>
          <a:off x="7229475" y="41480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804BD-E97A-48DF-B34C-1F123CC30BFB}">
      <dsp:nvSpPr>
        <dsp:cNvPr id="0" name=""/>
        <dsp:cNvSpPr/>
      </dsp:nvSpPr>
      <dsp:spPr>
        <a:xfrm>
          <a:off x="2981303" y="1387600"/>
          <a:ext cx="654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44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1400" y="1429892"/>
        <a:ext cx="34252" cy="6857"/>
      </dsp:txXfrm>
    </dsp:sp>
    <dsp:sp modelId="{4C908BF7-9BB5-47B5-A890-6CFEC761EA20}">
      <dsp:nvSpPr>
        <dsp:cNvPr id="0" name=""/>
        <dsp:cNvSpPr/>
      </dsp:nvSpPr>
      <dsp:spPr>
        <a:xfrm>
          <a:off x="4642" y="539782"/>
          <a:ext cx="2978460" cy="178707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947" tIns="153197" rIns="145947" bIns="15319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>
              <a:latin typeface="Bradley Hand ITC" panose="03070402050302030203" pitchFamily="66" charset="0"/>
            </a:rPr>
            <a:t>The register tab gives all the students a convenient way to registering themselves for the Fest.</a:t>
          </a:r>
          <a:endParaRPr lang="en-US" sz="2200" b="1" kern="1200">
            <a:latin typeface="Bradley Hand ITC" panose="03070402050302030203" pitchFamily="66" charset="0"/>
          </a:endParaRPr>
        </a:p>
      </dsp:txBody>
      <dsp:txXfrm>
        <a:off x="4642" y="539782"/>
        <a:ext cx="2978460" cy="1787076"/>
      </dsp:txXfrm>
    </dsp:sp>
    <dsp:sp modelId="{6B33EA13-E417-4F6C-B9FF-C32A6EDF6056}">
      <dsp:nvSpPr>
        <dsp:cNvPr id="0" name=""/>
        <dsp:cNvSpPr/>
      </dsp:nvSpPr>
      <dsp:spPr>
        <a:xfrm>
          <a:off x="1493873" y="2325059"/>
          <a:ext cx="3663506" cy="654445"/>
        </a:xfrm>
        <a:custGeom>
          <a:avLst/>
          <a:gdLst/>
          <a:ahLst/>
          <a:cxnLst/>
          <a:rect l="0" t="0" r="0" b="0"/>
          <a:pathLst>
            <a:path>
              <a:moveTo>
                <a:pt x="3663506" y="0"/>
              </a:moveTo>
              <a:lnTo>
                <a:pt x="3663506" y="344322"/>
              </a:lnTo>
              <a:lnTo>
                <a:pt x="0" y="344322"/>
              </a:lnTo>
              <a:lnTo>
                <a:pt x="0" y="654445"/>
              </a:lnTo>
            </a:path>
          </a:pathLst>
        </a:custGeom>
        <a:noFill/>
        <a:ln w="6350" cap="flat" cmpd="sng" algn="ctr">
          <a:solidFill>
            <a:schemeClr val="accent4">
              <a:hueOff val="10095136"/>
              <a:satOff val="-14182"/>
              <a:lumOff val="-5196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2451" y="2648853"/>
        <a:ext cx="186350" cy="6857"/>
      </dsp:txXfrm>
    </dsp:sp>
    <dsp:sp modelId="{3EEDCA19-5164-429D-BD67-100459CF644A}">
      <dsp:nvSpPr>
        <dsp:cNvPr id="0" name=""/>
        <dsp:cNvSpPr/>
      </dsp:nvSpPr>
      <dsp:spPr>
        <a:xfrm>
          <a:off x="3668149" y="539782"/>
          <a:ext cx="2978460" cy="1787076"/>
        </a:xfrm>
        <a:prstGeom prst="rect">
          <a:avLst/>
        </a:prstGeom>
        <a:gradFill rotWithShape="0">
          <a:gsLst>
            <a:gs pos="0">
              <a:schemeClr val="accent4">
                <a:hueOff val="6730091"/>
                <a:satOff val="-9455"/>
                <a:lumOff val="-34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730091"/>
                <a:satOff val="-9455"/>
                <a:lumOff val="-34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730091"/>
                <a:satOff val="-9455"/>
                <a:lumOff val="-34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947" tIns="153197" rIns="145947" bIns="15319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>
              <a:latin typeface="Bradley Hand ITC" panose="03070402050302030203" pitchFamily="66" charset="0"/>
            </a:rPr>
            <a:t>After registering, they can add all the events they want to participate in their cart.</a:t>
          </a:r>
          <a:endParaRPr lang="en-US" sz="2200" b="1" kern="1200">
            <a:latin typeface="Bradley Hand ITC" panose="03070402050302030203" pitchFamily="66" charset="0"/>
          </a:endParaRPr>
        </a:p>
      </dsp:txBody>
      <dsp:txXfrm>
        <a:off x="3668149" y="539782"/>
        <a:ext cx="2978460" cy="1787076"/>
      </dsp:txXfrm>
    </dsp:sp>
    <dsp:sp modelId="{1743E72C-69D6-4617-8779-225D471AEE8A}">
      <dsp:nvSpPr>
        <dsp:cNvPr id="0" name=""/>
        <dsp:cNvSpPr/>
      </dsp:nvSpPr>
      <dsp:spPr>
        <a:xfrm>
          <a:off x="2981303" y="3859723"/>
          <a:ext cx="654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445" y="45720"/>
              </a:lnTo>
            </a:path>
          </a:pathLst>
        </a:custGeom>
        <a:noFill/>
        <a:ln w="6350" cap="flat" cmpd="sng" algn="ctr">
          <a:solidFill>
            <a:schemeClr val="accent4">
              <a:hueOff val="20190273"/>
              <a:satOff val="-28365"/>
              <a:lumOff val="-10392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1400" y="3902014"/>
        <a:ext cx="34252" cy="6857"/>
      </dsp:txXfrm>
    </dsp:sp>
    <dsp:sp modelId="{0C2A9545-417D-44DF-AB69-621BD30F0406}">
      <dsp:nvSpPr>
        <dsp:cNvPr id="0" name=""/>
        <dsp:cNvSpPr/>
      </dsp:nvSpPr>
      <dsp:spPr>
        <a:xfrm>
          <a:off x="4642" y="3011904"/>
          <a:ext cx="2978460" cy="1787076"/>
        </a:xfrm>
        <a:prstGeom prst="rect">
          <a:avLst/>
        </a:prstGeom>
        <a:gradFill rotWithShape="0">
          <a:gsLst>
            <a:gs pos="0">
              <a:schemeClr val="accent4">
                <a:hueOff val="13460182"/>
                <a:satOff val="-18910"/>
                <a:lumOff val="-69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3460182"/>
                <a:satOff val="-18910"/>
                <a:lumOff val="-69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3460182"/>
                <a:satOff val="-18910"/>
                <a:lumOff val="-69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947" tIns="153197" rIns="145947" bIns="15319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>
              <a:latin typeface="Bradley Hand ITC" panose="03070402050302030203" pitchFamily="66" charset="0"/>
            </a:rPr>
            <a:t>Here the sum total of participation fees for all the events will be displayed.</a:t>
          </a:r>
          <a:endParaRPr lang="en-US" sz="2200" b="1" kern="1200">
            <a:latin typeface="Bradley Hand ITC" panose="03070402050302030203" pitchFamily="66" charset="0"/>
          </a:endParaRPr>
        </a:p>
      </dsp:txBody>
      <dsp:txXfrm>
        <a:off x="4642" y="3011904"/>
        <a:ext cx="2978460" cy="1787076"/>
      </dsp:txXfrm>
    </dsp:sp>
    <dsp:sp modelId="{438F70A3-2E92-4D4E-8CA7-8668060670BF}">
      <dsp:nvSpPr>
        <dsp:cNvPr id="0" name=""/>
        <dsp:cNvSpPr/>
      </dsp:nvSpPr>
      <dsp:spPr>
        <a:xfrm>
          <a:off x="3668149" y="3011904"/>
          <a:ext cx="2978460" cy="1787076"/>
        </a:xfrm>
        <a:prstGeom prst="rect">
          <a:avLst/>
        </a:prstGeom>
        <a:gradFill rotWithShape="0">
          <a:gsLst>
            <a:gs pos="0">
              <a:schemeClr val="accent4">
                <a:hueOff val="20190273"/>
                <a:satOff val="-28365"/>
                <a:lumOff val="-1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190273"/>
                <a:satOff val="-28365"/>
                <a:lumOff val="-1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190273"/>
                <a:satOff val="-28365"/>
                <a:lumOff val="-1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947" tIns="153197" rIns="145947" bIns="15319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>
              <a:latin typeface="Bradley Hand ITC" panose="03070402050302030203" pitchFamily="66" charset="0"/>
            </a:rPr>
            <a:t>Users can also make additions of event to their cart.</a:t>
          </a:r>
          <a:endParaRPr lang="en-US" sz="2200" b="1" kern="1200">
            <a:latin typeface="Bradley Hand ITC" panose="03070402050302030203" pitchFamily="66" charset="0"/>
          </a:endParaRPr>
        </a:p>
      </dsp:txBody>
      <dsp:txXfrm>
        <a:off x="3668149" y="3011904"/>
        <a:ext cx="2978460" cy="1787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92CC6-3310-4CCA-A18C-2F8BF6AFDC8C}">
      <dsp:nvSpPr>
        <dsp:cNvPr id="0" name=""/>
        <dsp:cNvSpPr/>
      </dsp:nvSpPr>
      <dsp:spPr>
        <a:xfrm>
          <a:off x="0" y="571586"/>
          <a:ext cx="4409762" cy="225238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Baskerville Old Face" panose="02020602080505020303" pitchFamily="18" charset="0"/>
            </a:rPr>
            <a:t>After registering for all the events, users can opt for generating an invoice which contains the information about their purchase.</a:t>
          </a:r>
          <a:endParaRPr lang="en-US" sz="2400" kern="1200">
            <a:latin typeface="Baskerville Old Face" panose="02020602080505020303" pitchFamily="18" charset="0"/>
          </a:endParaRPr>
        </a:p>
      </dsp:txBody>
      <dsp:txXfrm>
        <a:off x="109952" y="681538"/>
        <a:ext cx="4189858" cy="2032477"/>
      </dsp:txXfrm>
    </dsp:sp>
    <dsp:sp modelId="{C18400B6-5440-4902-8399-30B0739F5C44}">
      <dsp:nvSpPr>
        <dsp:cNvPr id="0" name=""/>
        <dsp:cNvSpPr/>
      </dsp:nvSpPr>
      <dsp:spPr>
        <a:xfrm>
          <a:off x="0" y="2979147"/>
          <a:ext cx="4409762" cy="132510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Baskerville Old Face" panose="02020602080505020303" pitchFamily="18" charset="0"/>
            </a:rPr>
            <a:t>This will also be sent to the email ID that they have registered.</a:t>
          </a:r>
          <a:endParaRPr lang="en-US" sz="2400" kern="1200">
            <a:latin typeface="Baskerville Old Face" panose="02020602080505020303" pitchFamily="18" charset="0"/>
          </a:endParaRPr>
        </a:p>
      </dsp:txBody>
      <dsp:txXfrm>
        <a:off x="64686" y="3043833"/>
        <a:ext cx="4280390" cy="1195735"/>
      </dsp:txXfrm>
    </dsp:sp>
    <dsp:sp modelId="{368E1F53-9389-4971-BD5A-9A887C25A7CC}">
      <dsp:nvSpPr>
        <dsp:cNvPr id="0" name=""/>
        <dsp:cNvSpPr/>
      </dsp:nvSpPr>
      <dsp:spPr>
        <a:xfrm>
          <a:off x="0" y="4459378"/>
          <a:ext cx="4409762" cy="18311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latin typeface="Baskerville Old Face" panose="02020602080505020303" pitchFamily="18" charset="0"/>
            </a:rPr>
            <a:t>This invoice will also act as a pass for them avoiding them trouble to print or download additional material.</a:t>
          </a:r>
          <a:endParaRPr lang="en-US" sz="2400" kern="1200">
            <a:latin typeface="Baskerville Old Face" panose="02020602080505020303" pitchFamily="18" charset="0"/>
          </a:endParaRPr>
        </a:p>
      </dsp:txBody>
      <dsp:txXfrm>
        <a:off x="89390" y="4548768"/>
        <a:ext cx="4230982" cy="16523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FD4B5-4E79-4AAB-884F-383284BD8880}">
      <dsp:nvSpPr>
        <dsp:cNvPr id="0" name=""/>
        <dsp:cNvSpPr/>
      </dsp:nvSpPr>
      <dsp:spPr>
        <a:xfrm>
          <a:off x="1283" y="4057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EB10EF-91E5-4C40-AA07-E61F73362D5D}">
      <dsp:nvSpPr>
        <dsp:cNvPr id="0" name=""/>
        <dsp:cNvSpPr/>
      </dsp:nvSpPr>
      <dsp:spPr>
        <a:xfrm>
          <a:off x="501904" y="8813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Bell MT"/>
            </a:rPr>
            <a:t>Using the inbuilt function of Django i.e. Django Admin, we can easily view/modify the database of the registered users.</a:t>
          </a:r>
          <a:endParaRPr lang="en-US" sz="2800" kern="1200">
            <a:latin typeface="Bell MT"/>
          </a:endParaRPr>
        </a:p>
      </dsp:txBody>
      <dsp:txXfrm>
        <a:off x="585701" y="965137"/>
        <a:ext cx="4337991" cy="2693452"/>
      </dsp:txXfrm>
    </dsp:sp>
    <dsp:sp modelId="{64EA9034-99CF-4E23-86E3-0594F8E6A2B3}">
      <dsp:nvSpPr>
        <dsp:cNvPr id="0" name=""/>
        <dsp:cNvSpPr/>
      </dsp:nvSpPr>
      <dsp:spPr>
        <a:xfrm>
          <a:off x="5508110" y="4057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B6AEB3-A1BF-4D77-94EF-2E30B20E1F34}">
      <dsp:nvSpPr>
        <dsp:cNvPr id="0" name=""/>
        <dsp:cNvSpPr/>
      </dsp:nvSpPr>
      <dsp:spPr>
        <a:xfrm>
          <a:off x="6008730" y="8813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latin typeface="Bell MT"/>
            </a:rPr>
            <a:t>We can store and modify their information, details and the events they have participated in in a simple manner. </a:t>
          </a:r>
          <a:endParaRPr lang="en-US" sz="2800" kern="1200">
            <a:latin typeface="Bell MT" panose="02020503060305020303" pitchFamily="18" charset="0"/>
          </a:endParaRPr>
        </a:p>
      </dsp:txBody>
      <dsp:txXfrm>
        <a:off x="6092527" y="965137"/>
        <a:ext cx="4337991" cy="26934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ACF37-86EE-48EB-B158-9BF6D77C6DE8}">
      <dsp:nvSpPr>
        <dsp:cNvPr id="0" name=""/>
        <dsp:cNvSpPr/>
      </dsp:nvSpPr>
      <dsp:spPr>
        <a:xfrm>
          <a:off x="0" y="1819"/>
          <a:ext cx="107176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73C21-E9EA-4849-AE38-DE4425B6F957}">
      <dsp:nvSpPr>
        <dsp:cNvPr id="0" name=""/>
        <dsp:cNvSpPr/>
      </dsp:nvSpPr>
      <dsp:spPr>
        <a:xfrm>
          <a:off x="0" y="1819"/>
          <a:ext cx="10717695" cy="1240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Monotype Corsiva"/>
            </a:rPr>
            <a:t>Styling and appearance of a website are major aspects used to attract the students from various other colleges.</a:t>
          </a:r>
          <a:endParaRPr lang="en-US" sz="3200" kern="1200">
            <a:latin typeface="Monotype Corsiva"/>
          </a:endParaRPr>
        </a:p>
      </dsp:txBody>
      <dsp:txXfrm>
        <a:off x="0" y="1819"/>
        <a:ext cx="10717695" cy="1240741"/>
      </dsp:txXfrm>
    </dsp:sp>
    <dsp:sp modelId="{843A5D7D-C1DF-4680-9FA9-78291AC95F25}">
      <dsp:nvSpPr>
        <dsp:cNvPr id="0" name=""/>
        <dsp:cNvSpPr/>
      </dsp:nvSpPr>
      <dsp:spPr>
        <a:xfrm>
          <a:off x="0" y="1242560"/>
          <a:ext cx="1071769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9D57F-B0A2-4E6C-A9E7-86058671ADCF}">
      <dsp:nvSpPr>
        <dsp:cNvPr id="0" name=""/>
        <dsp:cNvSpPr/>
      </dsp:nvSpPr>
      <dsp:spPr>
        <a:xfrm>
          <a:off x="0" y="1242560"/>
          <a:ext cx="10717695" cy="1240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Monotype Corsiva"/>
            </a:rPr>
            <a:t>The visual appeal of the SHADOW website guarantees more attention of students towards the cultural fest.</a:t>
          </a:r>
          <a:endParaRPr lang="en-US" sz="3200" kern="1200">
            <a:latin typeface="Monotype Corsiva"/>
          </a:endParaRPr>
        </a:p>
      </dsp:txBody>
      <dsp:txXfrm>
        <a:off x="0" y="1242560"/>
        <a:ext cx="10717695" cy="1240741"/>
      </dsp:txXfrm>
    </dsp:sp>
    <dsp:sp modelId="{2431E8BD-537F-49E7-B686-4A32D2F53A92}">
      <dsp:nvSpPr>
        <dsp:cNvPr id="0" name=""/>
        <dsp:cNvSpPr/>
      </dsp:nvSpPr>
      <dsp:spPr>
        <a:xfrm>
          <a:off x="0" y="2483301"/>
          <a:ext cx="1071769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EBBAD-F945-4ADB-AAB6-E2595A52721B}">
      <dsp:nvSpPr>
        <dsp:cNvPr id="0" name=""/>
        <dsp:cNvSpPr/>
      </dsp:nvSpPr>
      <dsp:spPr>
        <a:xfrm>
          <a:off x="0" y="2483301"/>
          <a:ext cx="10717695" cy="1240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>
              <a:latin typeface="Monotype Corsiva" panose="03010101010201010101" pitchFamily="66" charset="0"/>
            </a:rPr>
            <a:t>This is important as the number of students attracted by the website directly factors into the students attending the fest.</a:t>
          </a:r>
          <a:endParaRPr lang="en-US" sz="3200" kern="1200">
            <a:latin typeface="Monotype Corsiva" panose="03010101010201010101" pitchFamily="66" charset="0"/>
          </a:endParaRPr>
        </a:p>
      </dsp:txBody>
      <dsp:txXfrm>
        <a:off x="0" y="2483301"/>
        <a:ext cx="10717695" cy="12407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D6678-1B95-4E84-8955-F494B43A7668}">
      <dsp:nvSpPr>
        <dsp:cNvPr id="0" name=""/>
        <dsp:cNvSpPr/>
      </dsp:nvSpPr>
      <dsp:spPr>
        <a:xfrm>
          <a:off x="2053" y="212164"/>
          <a:ext cx="4379788" cy="3736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MV Boli" panose="02000500030200090000" pitchFamily="2" charset="0"/>
              <a:cs typeface="MV Boli" panose="02000500030200090000" pitchFamily="2" charset="0"/>
            </a:rPr>
            <a:t>The previous websites were segregated into different domains, we had a separate link for the list of events, a separate link for the schedule and separate link for registration. They essentially were singular web pages instead of one whole web application.</a:t>
          </a:r>
          <a:endParaRPr lang="en-US" sz="2000" kern="1200">
            <a:latin typeface="MV Boli" panose="02000500030200090000" pitchFamily="2" charset="0"/>
            <a:cs typeface="MV Boli" panose="02000500030200090000" pitchFamily="2" charset="0"/>
          </a:endParaRPr>
        </a:p>
      </dsp:txBody>
      <dsp:txXfrm>
        <a:off x="111492" y="321603"/>
        <a:ext cx="4160910" cy="3517629"/>
      </dsp:txXfrm>
    </dsp:sp>
    <dsp:sp modelId="{18102AE1-7A02-43E7-8FEF-2EB570B83984}">
      <dsp:nvSpPr>
        <dsp:cNvPr id="0" name=""/>
        <dsp:cNvSpPr/>
      </dsp:nvSpPr>
      <dsp:spPr>
        <a:xfrm>
          <a:off x="4819821" y="1537324"/>
          <a:ext cx="928515" cy="1086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/>
        </a:p>
      </dsp:txBody>
      <dsp:txXfrm>
        <a:off x="4819821" y="1754561"/>
        <a:ext cx="649961" cy="651713"/>
      </dsp:txXfrm>
    </dsp:sp>
    <dsp:sp modelId="{D6C459CB-8E30-481F-B4E2-EF20BB728FD5}">
      <dsp:nvSpPr>
        <dsp:cNvPr id="0" name=""/>
        <dsp:cNvSpPr/>
      </dsp:nvSpPr>
      <dsp:spPr>
        <a:xfrm>
          <a:off x="6133757" y="212164"/>
          <a:ext cx="4379788" cy="3736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867891"/>
                <a:satOff val="21236"/>
                <a:lumOff val="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867891"/>
                <a:satOff val="21236"/>
                <a:lumOff val="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867891"/>
                <a:satOff val="21236"/>
                <a:lumOff val="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MV Boli" panose="02000500030200090000" pitchFamily="2" charset="0"/>
              <a:cs typeface="MV Boli" panose="02000500030200090000" pitchFamily="2" charset="0"/>
            </a:rPr>
            <a:t>All information about the events was generally sent as emails and PDF, here we have an interactive website doing the job all available within a single click.</a:t>
          </a:r>
          <a:endParaRPr lang="en-US" sz="2000" kern="1200">
            <a:latin typeface="MV Boli" panose="02000500030200090000" pitchFamily="2" charset="0"/>
            <a:cs typeface="MV Boli" panose="02000500030200090000" pitchFamily="2" charset="0"/>
          </a:endParaRPr>
        </a:p>
      </dsp:txBody>
      <dsp:txXfrm>
        <a:off x="6243196" y="321603"/>
        <a:ext cx="4160910" cy="35176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F72AF-DAE8-42A2-86F3-0E65ECF93C21}">
      <dsp:nvSpPr>
        <dsp:cNvPr id="0" name=""/>
        <dsp:cNvSpPr/>
      </dsp:nvSpPr>
      <dsp:spPr>
        <a:xfrm>
          <a:off x="9242" y="1087941"/>
          <a:ext cx="5524797" cy="333370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Tempus Sans ITC" panose="04020404030D07020202" pitchFamily="82" charset="0"/>
            </a:rPr>
            <a:t>Manual registration to collect the pass had to be done in previous years, here we have an effective invoice/pass generation and e-mailing system.</a:t>
          </a:r>
          <a:endParaRPr lang="en-US" sz="1900" kern="1200">
            <a:latin typeface="Tempus Sans ITC" panose="04020404030D07020202" pitchFamily="82" charset="0"/>
          </a:endParaRPr>
        </a:p>
      </dsp:txBody>
      <dsp:txXfrm>
        <a:off x="1676096" y="1087941"/>
        <a:ext cx="2191090" cy="3333707"/>
      </dsp:txXfrm>
    </dsp:sp>
    <dsp:sp modelId="{836D4110-FCE3-45EA-9016-250BC04B9C4A}">
      <dsp:nvSpPr>
        <dsp:cNvPr id="0" name=""/>
        <dsp:cNvSpPr/>
      </dsp:nvSpPr>
      <dsp:spPr>
        <a:xfrm>
          <a:off x="4981560" y="1087941"/>
          <a:ext cx="5524797" cy="3333707"/>
        </a:xfrm>
        <a:prstGeom prst="chevron">
          <a:avLst/>
        </a:prstGeom>
        <a:gradFill rotWithShape="0">
          <a:gsLst>
            <a:gs pos="0">
              <a:schemeClr val="accent3">
                <a:hueOff val="-12631489"/>
                <a:satOff val="45666"/>
                <a:lumOff val="1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2631489"/>
                <a:satOff val="45666"/>
                <a:lumOff val="1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2631489"/>
                <a:satOff val="45666"/>
                <a:lumOff val="1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Tempus Sans ITC" panose="04020404030D07020202" pitchFamily="82" charset="0"/>
            </a:rPr>
            <a:t>This website could be used as the staple website for future cultural events too with a few changes and modifications. It does not act just as a one off website like the previous websites for our cultural fests.</a:t>
          </a:r>
          <a:endParaRPr lang="en-US" sz="1900" kern="1200">
            <a:latin typeface="Tempus Sans ITC" panose="04020404030D07020202" pitchFamily="82" charset="0"/>
          </a:endParaRPr>
        </a:p>
      </dsp:txBody>
      <dsp:txXfrm>
        <a:off x="6648414" y="1087941"/>
        <a:ext cx="2191090" cy="33337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62428-5062-49EF-8689-D5BF263880C4}">
      <dsp:nvSpPr>
        <dsp:cNvPr id="0" name=""/>
        <dsp:cNvSpPr/>
      </dsp:nvSpPr>
      <dsp:spPr>
        <a:xfrm>
          <a:off x="0" y="426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6F295DE-6396-4392-84EA-871379AF63E2}">
      <dsp:nvSpPr>
        <dsp:cNvPr id="0" name=""/>
        <dsp:cNvSpPr/>
      </dsp:nvSpPr>
      <dsp:spPr>
        <a:xfrm>
          <a:off x="285117" y="57104"/>
          <a:ext cx="399164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Home page layout and style</a:t>
          </a:r>
        </a:p>
      </dsp:txBody>
      <dsp:txXfrm>
        <a:off x="321143" y="93130"/>
        <a:ext cx="3919591" cy="665948"/>
      </dsp:txXfrm>
    </dsp:sp>
    <dsp:sp modelId="{11DA3E37-368C-4C47-84C5-16699B65D938}">
      <dsp:nvSpPr>
        <dsp:cNvPr id="0" name=""/>
        <dsp:cNvSpPr/>
      </dsp:nvSpPr>
      <dsp:spPr>
        <a:xfrm>
          <a:off x="0" y="1560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5A445A-DA44-4699-A2A3-47F0A30882D2}">
      <dsp:nvSpPr>
        <dsp:cNvPr id="0" name=""/>
        <dsp:cNvSpPr/>
      </dsp:nvSpPr>
      <dsp:spPr>
        <a:xfrm>
          <a:off x="285117" y="1191105"/>
          <a:ext cx="3991643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Events tab</a:t>
          </a:r>
        </a:p>
      </dsp:txBody>
      <dsp:txXfrm>
        <a:off x="321143" y="1227131"/>
        <a:ext cx="3919591" cy="665948"/>
      </dsp:txXfrm>
    </dsp:sp>
    <dsp:sp modelId="{9B49D768-6B50-408D-818D-4767B33B39D3}">
      <dsp:nvSpPr>
        <dsp:cNvPr id="0" name=""/>
        <dsp:cNvSpPr/>
      </dsp:nvSpPr>
      <dsp:spPr>
        <a:xfrm>
          <a:off x="0" y="2694105"/>
          <a:ext cx="570234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9106B2-2C95-47B7-A9D9-15AA9D9BCF5D}">
      <dsp:nvSpPr>
        <dsp:cNvPr id="0" name=""/>
        <dsp:cNvSpPr/>
      </dsp:nvSpPr>
      <dsp:spPr>
        <a:xfrm>
          <a:off x="285117" y="2325105"/>
          <a:ext cx="3991643" cy="7380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0875" tIns="0" rIns="1508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Login/Logout</a:t>
          </a:r>
        </a:p>
      </dsp:txBody>
      <dsp:txXfrm>
        <a:off x="321143" y="2361131"/>
        <a:ext cx="3919591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3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5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5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9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9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hadowcf.pythonanywhere.com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3CEB4D1-AA3F-4A8F-8207-6E71EC12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48CBA0A-C1C4-40BD-B48E-9F0C773D2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1921" y="2555759"/>
            <a:ext cx="5005369" cy="3115785"/>
          </a:xfrm>
        </p:spPr>
        <p:txBody>
          <a:bodyPr vert="horz" lIns="91440" tIns="45720" rIns="91440" bIns="45720" rtlCol="0">
            <a:noAutofit/>
          </a:bodyPr>
          <a:lstStyle/>
          <a:p>
            <a:pPr algn="r"/>
            <a:r>
              <a:rPr lang="en-US" sz="6600" dirty="0">
                <a:latin typeface="Modern Love"/>
              </a:rPr>
              <a:t>Web Application Design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491A9-54D8-47DB-BF4E-E2DBC73E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448" y="2107683"/>
            <a:ext cx="3978442" cy="2835965"/>
          </a:xfrm>
        </p:spPr>
        <p:txBody>
          <a:bodyPr anchor="b">
            <a:normAutofit/>
          </a:bodyPr>
          <a:lstStyle/>
          <a:p>
            <a:pPr algn="just"/>
            <a:r>
              <a:rPr lang="en-GB" sz="3200" i="0">
                <a:latin typeface="Stencil" panose="040409050D0802020404" pitchFamily="82" charset="0"/>
                <a:ea typeface="+mj-lt"/>
                <a:cs typeface="+mj-lt"/>
              </a:rPr>
              <a:t>Generating a pass/invoice for the registered events and mailing to the registered email </a:t>
            </a:r>
            <a:endParaRPr lang="en-GB" sz="3200" i="0">
              <a:latin typeface="Stencil" panose="040409050D0802020404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012EC0-81B9-4861-B3DB-7E5371251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08056"/>
              </p:ext>
            </p:extLst>
          </p:nvPr>
        </p:nvGraphicFramePr>
        <p:xfrm>
          <a:off x="334160" y="0"/>
          <a:ext cx="440976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510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D377E-4432-42B6-9BA6-B92AD52D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1" cy="1892300"/>
          </a:xfrm>
        </p:spPr>
        <p:txBody>
          <a:bodyPr>
            <a:normAutofit/>
          </a:bodyPr>
          <a:lstStyle/>
          <a:p>
            <a:pPr algn="ctr"/>
            <a:r>
              <a:rPr lang="en-GB" sz="3400" i="0">
                <a:latin typeface="Felix Titling" panose="04060505060202020A04" pitchFamily="82" charset="0"/>
                <a:ea typeface="+mj-lt"/>
                <a:cs typeface="+mj-lt"/>
              </a:rPr>
              <a:t>Maintaining and recording a database of the registered users.</a:t>
            </a:r>
            <a:endParaRPr lang="en-US" sz="3400">
              <a:latin typeface="Felix Titling" panose="04060505060202020A04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2343B-4BD5-4E69-8CFD-AE47AB5E7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953932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2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B805-9F93-4F37-9B52-9D2951FC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713" y="279400"/>
            <a:ext cx="7007088" cy="1892300"/>
          </a:xfrm>
        </p:spPr>
        <p:txBody>
          <a:bodyPr>
            <a:normAutofit/>
          </a:bodyPr>
          <a:lstStyle/>
          <a:p>
            <a:pPr algn="r"/>
            <a:r>
              <a:rPr lang="en-GB" sz="4800" i="0">
                <a:latin typeface="Modern Love" panose="04090805081005020601" pitchFamily="82" charset="0"/>
                <a:ea typeface="+mj-lt"/>
                <a:cs typeface="+mj-lt"/>
              </a:rPr>
              <a:t>Being a visually pleasing website </a:t>
            </a:r>
            <a:endParaRPr lang="en-GB" sz="4800" i="0">
              <a:latin typeface="Modern Love" panose="04090805081005020601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08D777-4D96-4B19-AD54-A7DC39FB0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550649"/>
              </p:ext>
            </p:extLst>
          </p:nvPr>
        </p:nvGraphicFramePr>
        <p:xfrm>
          <a:off x="636105" y="2451100"/>
          <a:ext cx="10717696" cy="372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453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8EBBB4-DF6A-4503-AA1C-A6E78AF3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A76CF-7B09-49C9-AF16-FF3CAF1A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2170784"/>
            <a:ext cx="5257800" cy="2516431"/>
          </a:xfrm>
        </p:spPr>
        <p:txBody>
          <a:bodyPr anchor="b">
            <a:normAutofit/>
          </a:bodyPr>
          <a:lstStyle/>
          <a:p>
            <a:r>
              <a:rPr lang="en-GB" sz="5400" b="1" i="0">
                <a:solidFill>
                  <a:srgbClr val="FFFFFF"/>
                </a:solidFill>
                <a:latin typeface="Pristina" panose="03060402040406080204" pitchFamily="66" charset="0"/>
              </a:rPr>
              <a:t>Comparison with the previous cultural fest web applications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84FB7F-4111-44B0-8A49-9E2F20E7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38" y="311815"/>
            <a:ext cx="2743201" cy="31676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328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4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F0AC9C5-2566-482C-87B2-FCF6A5C64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07420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509568-E8CA-4825-8709-9D98ECF7B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669192"/>
              </p:ext>
            </p:extLst>
          </p:nvPr>
        </p:nvGraphicFramePr>
        <p:xfrm>
          <a:off x="838200" y="662609"/>
          <a:ext cx="10515600" cy="5509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62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8EBBB4-DF6A-4503-AA1C-A6E78AF3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A76CF-7B09-49C9-AF16-FF3CAF1A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2558973"/>
            <a:ext cx="5257800" cy="1754431"/>
          </a:xfrm>
        </p:spPr>
        <p:txBody>
          <a:bodyPr anchor="b">
            <a:normAutofit/>
          </a:bodyPr>
          <a:lstStyle/>
          <a:p>
            <a:r>
              <a:rPr lang="en-GB" sz="5400" b="1" i="0">
                <a:solidFill>
                  <a:srgbClr val="FFFFFF"/>
                </a:solidFill>
                <a:latin typeface="Pristina"/>
              </a:rPr>
              <a:t>Team Member</a:t>
            </a:r>
            <a:br>
              <a:rPr lang="en-GB" sz="5400" b="1" i="0">
                <a:solidFill>
                  <a:srgbClr val="FFFFFF"/>
                </a:solidFill>
                <a:latin typeface="Pristina"/>
              </a:rPr>
            </a:br>
            <a:r>
              <a:rPr lang="en-GB" sz="5400" b="1" i="0">
                <a:solidFill>
                  <a:srgbClr val="FFFFFF"/>
                </a:solidFill>
                <a:latin typeface="Pristina"/>
              </a:rPr>
              <a:t>Contributions</a:t>
            </a:r>
            <a:endParaRPr lang="en-GB" sz="5400" b="1" i="0">
              <a:solidFill>
                <a:srgbClr val="FFFFFF"/>
              </a:solidFill>
              <a:latin typeface="Pristina" panose="03060402040406080204" pitchFamily="66" charset="0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84FB7F-4111-44B0-8A49-9E2F20E7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38" y="311815"/>
            <a:ext cx="2743201" cy="31676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335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18876B-7B06-4F7A-9FB8-A0C8DCA99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151126"/>
              </p:ext>
            </p:extLst>
          </p:nvPr>
        </p:nvGraphicFramePr>
        <p:xfrm>
          <a:off x="0" y="2757268"/>
          <a:ext cx="5702348" cy="338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D4B3E3-DDED-4864-BE4D-41875C335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324608"/>
              </p:ext>
            </p:extLst>
          </p:nvPr>
        </p:nvGraphicFramePr>
        <p:xfrm>
          <a:off x="6489652" y="2757268"/>
          <a:ext cx="5702348" cy="338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7F245D-5F9F-4D8E-BE11-F86501A8AB6B}"/>
              </a:ext>
            </a:extLst>
          </p:cNvPr>
          <p:cNvSpPr txBox="1"/>
          <p:nvPr/>
        </p:nvSpPr>
        <p:spPr>
          <a:xfrm>
            <a:off x="4149969" y="618979"/>
            <a:ext cx="7216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600" b="1">
                <a:solidFill>
                  <a:schemeClr val="tx1">
                    <a:lumMod val="85000"/>
                    <a:lumOff val="15000"/>
                  </a:schemeClr>
                </a:solidFill>
                <a:latin typeface="Vivaldi" panose="03020602050506090804" pitchFamily="66" charset="0"/>
              </a:rPr>
              <a:t>Sai Kaushik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CA5629-B2FA-41C1-9348-678CC36B5B8B}"/>
              </a:ext>
            </a:extLst>
          </p:cNvPr>
          <p:cNvSpPr txBox="1"/>
          <p:nvPr/>
        </p:nvSpPr>
        <p:spPr>
          <a:xfrm>
            <a:off x="4684541" y="2524315"/>
            <a:ext cx="612475" cy="4192172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rtlCol="0" anchor="t">
            <a:spAutoFit/>
          </a:bodyPr>
          <a:lstStyle/>
          <a:p>
            <a:pPr algn="ctr"/>
            <a:r>
              <a:rPr lang="en-IN" sz="2400" dirty="0">
                <a:latin typeface="Cooper Black"/>
              </a:rPr>
              <a:t>FRONT END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716AD0-CE3F-4152-853C-1BE9438F20C7}"/>
              </a:ext>
            </a:extLst>
          </p:cNvPr>
          <p:cNvSpPr txBox="1"/>
          <p:nvPr/>
        </p:nvSpPr>
        <p:spPr>
          <a:xfrm>
            <a:off x="6736415" y="2524314"/>
            <a:ext cx="596445" cy="4192173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rtlCol="0" anchor="t">
            <a:spAutoFit/>
          </a:bodyPr>
          <a:lstStyle/>
          <a:p>
            <a:pPr algn="ctr"/>
            <a:r>
              <a:rPr lang="en-IN" sz="2400" dirty="0">
                <a:latin typeface="Cooper Black"/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9461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18876B-7B06-4F7A-9FB8-A0C8DCA99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386802"/>
              </p:ext>
            </p:extLst>
          </p:nvPr>
        </p:nvGraphicFramePr>
        <p:xfrm>
          <a:off x="0" y="2757268"/>
          <a:ext cx="5702348" cy="338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D4B3E3-DDED-4864-BE4D-41875C335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158447"/>
              </p:ext>
            </p:extLst>
          </p:nvPr>
        </p:nvGraphicFramePr>
        <p:xfrm>
          <a:off x="6489652" y="2757268"/>
          <a:ext cx="5702348" cy="338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7F245D-5F9F-4D8E-BE11-F86501A8AB6B}"/>
              </a:ext>
            </a:extLst>
          </p:cNvPr>
          <p:cNvSpPr txBox="1"/>
          <p:nvPr/>
        </p:nvSpPr>
        <p:spPr>
          <a:xfrm>
            <a:off x="1531369" y="625551"/>
            <a:ext cx="104100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600" b="1">
                <a:solidFill>
                  <a:schemeClr val="tx1">
                    <a:lumMod val="85000"/>
                    <a:lumOff val="15000"/>
                  </a:schemeClr>
                </a:solidFill>
                <a:latin typeface="Vivaldi" panose="03020602050506090804" pitchFamily="66" charset="0"/>
              </a:rPr>
              <a:t>Nikunj Maheshwari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C68A7B-6B1A-4128-9940-ABE222E2A812}"/>
              </a:ext>
            </a:extLst>
          </p:cNvPr>
          <p:cNvSpPr txBox="1"/>
          <p:nvPr/>
        </p:nvSpPr>
        <p:spPr>
          <a:xfrm>
            <a:off x="4684541" y="2524315"/>
            <a:ext cx="612475" cy="4192172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rtlCol="0" anchor="t">
            <a:spAutoFit/>
          </a:bodyPr>
          <a:lstStyle/>
          <a:p>
            <a:pPr algn="ctr"/>
            <a:r>
              <a:rPr lang="en-IN" sz="2400" dirty="0">
                <a:latin typeface="Cooper Black"/>
              </a:rPr>
              <a:t>FRONT END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7A25D-10ED-4E35-9690-9A70B93CF5A2}"/>
              </a:ext>
            </a:extLst>
          </p:cNvPr>
          <p:cNvSpPr txBox="1"/>
          <p:nvPr/>
        </p:nvSpPr>
        <p:spPr>
          <a:xfrm>
            <a:off x="6736415" y="2524314"/>
            <a:ext cx="596445" cy="4192173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rtlCol="0" anchor="t">
            <a:spAutoFit/>
          </a:bodyPr>
          <a:lstStyle/>
          <a:p>
            <a:pPr algn="ctr"/>
            <a:r>
              <a:rPr lang="en-IN" sz="2400" dirty="0">
                <a:latin typeface="Cooper Black"/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106051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18876B-7B06-4F7A-9FB8-A0C8DCA99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22384"/>
              </p:ext>
            </p:extLst>
          </p:nvPr>
        </p:nvGraphicFramePr>
        <p:xfrm>
          <a:off x="0" y="2757268"/>
          <a:ext cx="5702348" cy="338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D4B3E3-DDED-4864-BE4D-41875C335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97489"/>
              </p:ext>
            </p:extLst>
          </p:nvPr>
        </p:nvGraphicFramePr>
        <p:xfrm>
          <a:off x="6489652" y="2757268"/>
          <a:ext cx="5702348" cy="338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7F245D-5F9F-4D8E-BE11-F86501A8AB6B}"/>
              </a:ext>
            </a:extLst>
          </p:cNvPr>
          <p:cNvSpPr txBox="1"/>
          <p:nvPr/>
        </p:nvSpPr>
        <p:spPr>
          <a:xfrm>
            <a:off x="4149969" y="618979"/>
            <a:ext cx="7216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600" b="1">
                <a:solidFill>
                  <a:schemeClr val="tx1">
                    <a:lumMod val="85000"/>
                    <a:lumOff val="15000"/>
                  </a:schemeClr>
                </a:solidFill>
                <a:latin typeface="Vivaldi" panose="03020602050506090804" pitchFamily="66" charset="0"/>
              </a:rPr>
              <a:t>Vinayak Sethi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DA7C89-8B67-4328-BEC9-856B3688915F}"/>
              </a:ext>
            </a:extLst>
          </p:cNvPr>
          <p:cNvSpPr txBox="1"/>
          <p:nvPr/>
        </p:nvSpPr>
        <p:spPr>
          <a:xfrm>
            <a:off x="4684541" y="2524315"/>
            <a:ext cx="612475" cy="4192172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rtlCol="0" anchor="t">
            <a:spAutoFit/>
          </a:bodyPr>
          <a:lstStyle/>
          <a:p>
            <a:pPr algn="ctr"/>
            <a:r>
              <a:rPr lang="en-IN" sz="2400" dirty="0">
                <a:latin typeface="Cooper Black"/>
              </a:rPr>
              <a:t>FRONT END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E02718-541E-4FD8-8678-7172592758BE}"/>
              </a:ext>
            </a:extLst>
          </p:cNvPr>
          <p:cNvSpPr txBox="1"/>
          <p:nvPr/>
        </p:nvSpPr>
        <p:spPr>
          <a:xfrm>
            <a:off x="6736415" y="2524314"/>
            <a:ext cx="596445" cy="4192173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rtlCol="0" anchor="t">
            <a:spAutoFit/>
          </a:bodyPr>
          <a:lstStyle/>
          <a:p>
            <a:pPr algn="ctr"/>
            <a:r>
              <a:rPr lang="en-IN" sz="2400" dirty="0">
                <a:latin typeface="Cooper Black"/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25581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99983-C458-4619-84D9-FB07E1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941" y="2620477"/>
            <a:ext cx="3010737" cy="14974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/>
            </a:br>
            <a:br>
              <a:rPr lang="en-US" sz="700" cap="all">
                <a:highlight>
                  <a:srgbClr val="000080"/>
                </a:highlight>
              </a:rPr>
            </a:br>
            <a:br>
              <a:rPr lang="en-US" sz="700" cap="all"/>
            </a:br>
            <a:endParaRPr lang="en-US" sz="700" cap="all"/>
          </a:p>
          <a:p>
            <a:pPr marL="285750" indent="-228600"/>
            <a:endParaRPr lang="en-US" sz="700">
              <a:highlight>
                <a:srgbClr val="000080"/>
              </a:highlight>
            </a:endParaRPr>
          </a:p>
          <a:p>
            <a:br>
              <a:rPr lang="en-US" sz="700"/>
            </a:br>
            <a:endParaRPr lang="en-US" sz="700"/>
          </a:p>
        </p:txBody>
      </p:sp>
      <p:graphicFrame>
        <p:nvGraphicFramePr>
          <p:cNvPr id="25" name="TextBox 3">
            <a:extLst>
              <a:ext uri="{FF2B5EF4-FFF2-40B4-BE49-F238E27FC236}">
                <a16:creationId xmlns:a16="http://schemas.microsoft.com/office/drawing/2014/main" id="{478C5FC7-536F-41DB-B598-B1841F8CE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19924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618D0EEE-6987-4722-A2E1-5CE89C0C74F9}"/>
              </a:ext>
            </a:extLst>
          </p:cNvPr>
          <p:cNvSpPr txBox="1"/>
          <p:nvPr/>
        </p:nvSpPr>
        <p:spPr>
          <a:xfrm>
            <a:off x="923421" y="2828835"/>
            <a:ext cx="308825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latin typeface="Copperplate Gothic Bold" panose="020E0705020206020404" pitchFamily="34" charset="0"/>
              </a:rPr>
              <a:t>Submitted by: </a:t>
            </a:r>
            <a:endParaRPr lang="en-US" sz="200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2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18876B-7B06-4F7A-9FB8-A0C8DCA99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993101"/>
              </p:ext>
            </p:extLst>
          </p:nvPr>
        </p:nvGraphicFramePr>
        <p:xfrm>
          <a:off x="0" y="2757268"/>
          <a:ext cx="5702348" cy="338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D4B3E3-DDED-4864-BE4D-41875C335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9495835"/>
              </p:ext>
            </p:extLst>
          </p:nvPr>
        </p:nvGraphicFramePr>
        <p:xfrm>
          <a:off x="6489652" y="2757268"/>
          <a:ext cx="5702348" cy="338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7F245D-5F9F-4D8E-BE11-F86501A8AB6B}"/>
              </a:ext>
            </a:extLst>
          </p:cNvPr>
          <p:cNvSpPr txBox="1"/>
          <p:nvPr/>
        </p:nvSpPr>
        <p:spPr>
          <a:xfrm>
            <a:off x="1041009" y="618979"/>
            <a:ext cx="103256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600" b="1">
                <a:solidFill>
                  <a:schemeClr val="tx1">
                    <a:lumMod val="85000"/>
                    <a:lumOff val="15000"/>
                  </a:schemeClr>
                </a:solidFill>
                <a:latin typeface="Vivaldi" panose="03020602050506090804" pitchFamily="66" charset="0"/>
              </a:rPr>
              <a:t>Samarth S Inamdar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57BAD-CD18-4708-B009-DAE0CDA7C2C1}"/>
              </a:ext>
            </a:extLst>
          </p:cNvPr>
          <p:cNvSpPr txBox="1"/>
          <p:nvPr/>
        </p:nvSpPr>
        <p:spPr>
          <a:xfrm>
            <a:off x="4684541" y="2524315"/>
            <a:ext cx="612475" cy="4192172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rtlCol="0" anchor="t">
            <a:spAutoFit/>
          </a:bodyPr>
          <a:lstStyle/>
          <a:p>
            <a:pPr algn="ctr"/>
            <a:r>
              <a:rPr lang="en-IN" sz="2400" dirty="0">
                <a:latin typeface="Cooper Black"/>
              </a:rPr>
              <a:t>FRONT END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53565B-D756-407E-9404-EE68CF7F62CB}"/>
              </a:ext>
            </a:extLst>
          </p:cNvPr>
          <p:cNvSpPr txBox="1"/>
          <p:nvPr/>
        </p:nvSpPr>
        <p:spPr>
          <a:xfrm>
            <a:off x="6736415" y="2524314"/>
            <a:ext cx="596445" cy="4192173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rtlCol="0" anchor="t">
            <a:spAutoFit/>
          </a:bodyPr>
          <a:lstStyle/>
          <a:p>
            <a:pPr algn="ctr"/>
            <a:r>
              <a:rPr lang="en-IN" sz="2400" dirty="0">
                <a:latin typeface="Cooper Black"/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264531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18876B-7B06-4F7A-9FB8-A0C8DCA99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678191"/>
              </p:ext>
            </p:extLst>
          </p:nvPr>
        </p:nvGraphicFramePr>
        <p:xfrm>
          <a:off x="0" y="2757268"/>
          <a:ext cx="5702348" cy="338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D4B3E3-DDED-4864-BE4D-41875C335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2683007"/>
              </p:ext>
            </p:extLst>
          </p:nvPr>
        </p:nvGraphicFramePr>
        <p:xfrm>
          <a:off x="6489652" y="2757268"/>
          <a:ext cx="5702348" cy="3381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67ABC-9E28-4F1F-BEB6-828E671B9F2C}"/>
              </a:ext>
            </a:extLst>
          </p:cNvPr>
          <p:cNvSpPr txBox="1"/>
          <p:nvPr/>
        </p:nvSpPr>
        <p:spPr>
          <a:xfrm>
            <a:off x="4684541" y="2524315"/>
            <a:ext cx="612475" cy="4192172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rtlCol="0" anchor="t">
            <a:spAutoFit/>
          </a:bodyPr>
          <a:lstStyle/>
          <a:p>
            <a:pPr algn="ctr"/>
            <a:r>
              <a:rPr lang="en-IN" sz="2400" dirty="0">
                <a:latin typeface="Cooper Black"/>
              </a:rPr>
              <a:t>FRONT END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AF399-1684-4C79-9F91-71C4619FE0EC}"/>
              </a:ext>
            </a:extLst>
          </p:cNvPr>
          <p:cNvSpPr txBox="1"/>
          <p:nvPr/>
        </p:nvSpPr>
        <p:spPr>
          <a:xfrm>
            <a:off x="6736415" y="2524314"/>
            <a:ext cx="596445" cy="4192173"/>
          </a:xfrm>
          <a:prstGeom prst="rect">
            <a:avLst/>
          </a:prstGeom>
          <a:solidFill>
            <a:schemeClr val="bg1"/>
          </a:solidFill>
        </p:spPr>
        <p:txBody>
          <a:bodyPr vert="wordArtVert" wrap="square" rtlCol="0" anchor="t">
            <a:spAutoFit/>
          </a:bodyPr>
          <a:lstStyle/>
          <a:p>
            <a:pPr algn="ctr"/>
            <a:r>
              <a:rPr lang="en-IN" sz="2400" dirty="0">
                <a:latin typeface="Cooper Black"/>
              </a:rPr>
              <a:t>BACK 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F245D-5F9F-4D8E-BE11-F86501A8AB6B}"/>
              </a:ext>
            </a:extLst>
          </p:cNvPr>
          <p:cNvSpPr txBox="1"/>
          <p:nvPr/>
        </p:nvSpPr>
        <p:spPr>
          <a:xfrm>
            <a:off x="4149969" y="618979"/>
            <a:ext cx="7216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600" b="1">
                <a:solidFill>
                  <a:schemeClr val="tx1">
                    <a:lumMod val="85000"/>
                    <a:lumOff val="15000"/>
                  </a:schemeClr>
                </a:solidFill>
                <a:latin typeface="Vivaldi" panose="03020602050506090804" pitchFamily="66" charset="0"/>
              </a:rPr>
              <a:t>Mridul Harish</a:t>
            </a:r>
          </a:p>
        </p:txBody>
      </p:sp>
    </p:spTree>
    <p:extLst>
      <p:ext uri="{BB962C8B-B14F-4D97-AF65-F5344CB8AC3E}">
        <p14:creationId xmlns:p14="http://schemas.microsoft.com/office/powerpoint/2010/main" val="210676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73035C9-93C9-4A1C-B191-8129054EC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BE7659-AD33-490C-A3D6-05980CABE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A76CF-7B09-49C9-AF16-FF3CAF1A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5847" y="2622074"/>
            <a:ext cx="3855181" cy="16061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6000" b="1" i="0" dirty="0">
                <a:latin typeface="Pristina"/>
              </a:rPr>
              <a:t>Visit us at -</a:t>
            </a:r>
            <a:br>
              <a:rPr lang="en-GB" sz="4000" b="1" i="0" dirty="0">
                <a:latin typeface="Pristina"/>
              </a:rPr>
            </a:br>
            <a:r>
              <a:rPr lang="en-GB" sz="4000" i="0" dirty="0">
                <a:latin typeface="Pristina"/>
                <a:ea typeface="+mj-lt"/>
                <a:cs typeface="+mj-lt"/>
                <a:hlinkClick r:id="rId2"/>
              </a:rPr>
              <a:t>Shadow Cultural Fest</a:t>
            </a:r>
            <a:r>
              <a:rPr lang="en-GB" sz="4000" i="0" dirty="0">
                <a:latin typeface="Pristina"/>
                <a:ea typeface="+mj-lt"/>
                <a:cs typeface="+mj-lt"/>
              </a:rPr>
              <a:t> </a:t>
            </a:r>
            <a:endParaRPr lang="en-GB" sz="4000" b="1" i="0" dirty="0">
              <a:latin typeface="Pristina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84FB7F-4111-44B0-8A49-9E2F20E77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8882" b="284"/>
          <a:stretch/>
        </p:blipFill>
        <p:spPr>
          <a:xfrm>
            <a:off x="638754" y="905277"/>
            <a:ext cx="4759384" cy="5033111"/>
          </a:xfrm>
          <a:prstGeom prst="rect">
            <a:avLst/>
          </a:prstGeo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9625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029" name="Rectangle 72">
            <a:extLst>
              <a:ext uri="{FF2B5EF4-FFF2-40B4-BE49-F238E27FC236}">
                <a16:creationId xmlns:a16="http://schemas.microsoft.com/office/drawing/2014/main" id="{AD8D8703-9EB7-42BC-86DE-8F2C26612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ord tags of dbms. Illustration of wordcloud of dbms (database ...">
            <a:extLst>
              <a:ext uri="{FF2B5EF4-FFF2-40B4-BE49-F238E27FC236}">
                <a16:creationId xmlns:a16="http://schemas.microsoft.com/office/drawing/2014/main" id="{C1C58AF6-6301-465F-90DB-C56CC15FE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8" r="2" b="19373"/>
          <a:stretch/>
        </p:blipFill>
        <p:spPr bwMode="auto">
          <a:xfrm>
            <a:off x="3904292" y="483187"/>
            <a:ext cx="7450687" cy="3406460"/>
          </a:xfrm>
          <a:custGeom>
            <a:avLst/>
            <a:gdLst/>
            <a:ahLst/>
            <a:cxnLst/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732D83-472B-4291-8A3D-8CE0548CC0E0}"/>
              </a:ext>
            </a:extLst>
          </p:cNvPr>
          <p:cNvSpPr txBox="1"/>
          <p:nvPr/>
        </p:nvSpPr>
        <p:spPr>
          <a:xfrm>
            <a:off x="838200" y="3563422"/>
            <a:ext cx="6810944" cy="1754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dirty="0">
                <a:latin typeface="mistral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638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8EBBB4-DF6A-4503-AA1C-A6E78AF3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A76CF-7B09-49C9-AF16-FF3CAF1A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2530217"/>
            <a:ext cx="5257800" cy="1797564"/>
          </a:xfrm>
        </p:spPr>
        <p:txBody>
          <a:bodyPr anchor="b">
            <a:normAutofit/>
          </a:bodyPr>
          <a:lstStyle/>
          <a:p>
            <a:r>
              <a:rPr lang="en-GB" sz="5400" b="1" i="0">
                <a:solidFill>
                  <a:srgbClr val="FFFFFF"/>
                </a:solidFill>
                <a:latin typeface="pristina"/>
                <a:ea typeface="+mj-lt"/>
                <a:cs typeface="+mj-lt"/>
              </a:rPr>
              <a:t>Project </a:t>
            </a:r>
            <a:br>
              <a:rPr lang="en-GB" sz="5400" b="1" i="0">
                <a:solidFill>
                  <a:srgbClr val="FFFFFF"/>
                </a:solidFill>
                <a:latin typeface="pristina"/>
                <a:ea typeface="+mj-lt"/>
                <a:cs typeface="+mj-lt"/>
              </a:rPr>
            </a:br>
            <a:r>
              <a:rPr lang="en-GB" sz="5400" b="1" i="0">
                <a:solidFill>
                  <a:srgbClr val="FFFFFF"/>
                </a:solidFill>
                <a:latin typeface="pristina"/>
                <a:ea typeface="+mj-lt"/>
                <a:cs typeface="+mj-lt"/>
              </a:rPr>
              <a:t>Problem Statement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84FB7F-4111-44B0-8A49-9E2F20E7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38" y="311815"/>
            <a:ext cx="2743201" cy="31676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191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8A8E2B3D-9013-49DD-AD19-465E6B84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9420F6C3-AAF3-4091-9B71-5FB534BD4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169896" y="0"/>
            <a:ext cx="6022105" cy="6858000"/>
          </a:xfrm>
          <a:custGeom>
            <a:avLst/>
            <a:gdLst>
              <a:gd name="connsiteX0" fmla="*/ 606846 w 6022105"/>
              <a:gd name="connsiteY0" fmla="*/ 0 h 6858000"/>
              <a:gd name="connsiteX1" fmla="*/ 6022105 w 6022105"/>
              <a:gd name="connsiteY1" fmla="*/ 0 h 6858000"/>
              <a:gd name="connsiteX2" fmla="*/ 6022105 w 6022105"/>
              <a:gd name="connsiteY2" fmla="*/ 6858000 h 6858000"/>
              <a:gd name="connsiteX3" fmla="*/ 0 w 6022105"/>
              <a:gd name="connsiteY3" fmla="*/ 6858000 h 6858000"/>
              <a:gd name="connsiteX4" fmla="*/ 374372 w 6022105"/>
              <a:gd name="connsiteY4" fmla="*/ 6658805 h 6858000"/>
              <a:gd name="connsiteX5" fmla="*/ 537405 w 6022105"/>
              <a:gd name="connsiteY5" fmla="*/ 6431153 h 6858000"/>
              <a:gd name="connsiteX6" fmla="*/ 594769 w 6022105"/>
              <a:gd name="connsiteY6" fmla="*/ 6367127 h 6858000"/>
              <a:gd name="connsiteX7" fmla="*/ 736668 w 6022105"/>
              <a:gd name="connsiteY7" fmla="*/ 6281757 h 6858000"/>
              <a:gd name="connsiteX8" fmla="*/ 984239 w 6022105"/>
              <a:gd name="connsiteY8" fmla="*/ 6100347 h 6858000"/>
              <a:gd name="connsiteX9" fmla="*/ 893664 w 6022105"/>
              <a:gd name="connsiteY9" fmla="*/ 6057663 h 6858000"/>
              <a:gd name="connsiteX10" fmla="*/ 631000 w 6022105"/>
              <a:gd name="connsiteY10" fmla="*/ 6167932 h 6858000"/>
              <a:gd name="connsiteX11" fmla="*/ 440793 w 6022105"/>
              <a:gd name="connsiteY11" fmla="*/ 6196388 h 6858000"/>
              <a:gd name="connsiteX12" fmla="*/ 709496 w 6022105"/>
              <a:gd name="connsiteY12" fmla="*/ 6004307 h 6858000"/>
              <a:gd name="connsiteX13" fmla="*/ 969143 w 6022105"/>
              <a:gd name="connsiteY13" fmla="*/ 5755314 h 6858000"/>
              <a:gd name="connsiteX14" fmla="*/ 769879 w 6022105"/>
              <a:gd name="connsiteY14" fmla="*/ 5801555 h 6858000"/>
              <a:gd name="connsiteX15" fmla="*/ 760822 w 6022105"/>
              <a:gd name="connsiteY15" fmla="*/ 5769542 h 6858000"/>
              <a:gd name="connsiteX16" fmla="*/ 935933 w 6022105"/>
              <a:gd name="connsiteY16" fmla="*/ 5474306 h 6858000"/>
              <a:gd name="connsiteX17" fmla="*/ 1020468 w 6022105"/>
              <a:gd name="connsiteY17" fmla="*/ 5353367 h 6858000"/>
              <a:gd name="connsiteX18" fmla="*/ 1406918 w 6022105"/>
              <a:gd name="connsiteY18" fmla="*/ 4994104 h 6858000"/>
              <a:gd name="connsiteX19" fmla="*/ 1038583 w 6022105"/>
              <a:gd name="connsiteY19" fmla="*/ 5154171 h 6858000"/>
              <a:gd name="connsiteX20" fmla="*/ 1418994 w 6022105"/>
              <a:gd name="connsiteY20" fmla="*/ 4805580 h 6858000"/>
              <a:gd name="connsiteX21" fmla="*/ 1603162 w 6022105"/>
              <a:gd name="connsiteY21" fmla="*/ 4677526 h 6858000"/>
              <a:gd name="connsiteX22" fmla="*/ 1648449 w 6022105"/>
              <a:gd name="connsiteY22" fmla="*/ 4602828 h 6858000"/>
              <a:gd name="connsiteX23" fmla="*/ 1566931 w 6022105"/>
              <a:gd name="connsiteY23" fmla="*/ 4585042 h 6858000"/>
              <a:gd name="connsiteX24" fmla="*/ 1316344 w 6022105"/>
              <a:gd name="connsiteY24" fmla="*/ 4613499 h 6858000"/>
              <a:gd name="connsiteX25" fmla="*/ 1627315 w 6022105"/>
              <a:gd name="connsiteY25" fmla="*/ 4378734 h 6858000"/>
              <a:gd name="connsiteX26" fmla="*/ 1394842 w 6022105"/>
              <a:gd name="connsiteY26" fmla="*/ 4414305 h 6858000"/>
              <a:gd name="connsiteX27" fmla="*/ 1328419 w 6022105"/>
              <a:gd name="connsiteY27" fmla="*/ 4321821 h 6858000"/>
              <a:gd name="connsiteX28" fmla="*/ 1219731 w 6022105"/>
              <a:gd name="connsiteY28" fmla="*/ 4172424 h 6858000"/>
              <a:gd name="connsiteX29" fmla="*/ 1144253 w 6022105"/>
              <a:gd name="connsiteY29" fmla="*/ 4090612 h 6858000"/>
              <a:gd name="connsiteX30" fmla="*/ 1114061 w 6022105"/>
              <a:gd name="connsiteY30" fmla="*/ 3827390 h 6858000"/>
              <a:gd name="connsiteX31" fmla="*/ 1177463 w 6022105"/>
              <a:gd name="connsiteY31" fmla="*/ 3539269 h 6858000"/>
              <a:gd name="connsiteX32" fmla="*/ 1352573 w 6022105"/>
              <a:gd name="connsiteY32" fmla="*/ 3393429 h 6858000"/>
              <a:gd name="connsiteX33" fmla="*/ 1301248 w 6022105"/>
              <a:gd name="connsiteY33" fmla="*/ 3229805 h 6858000"/>
              <a:gd name="connsiteX34" fmla="*/ 929894 w 6022105"/>
              <a:gd name="connsiteY34" fmla="*/ 3329402 h 6858000"/>
              <a:gd name="connsiteX35" fmla="*/ 1482396 w 6022105"/>
              <a:gd name="connsiteY35" fmla="*/ 2941684 h 6858000"/>
              <a:gd name="connsiteX36" fmla="*/ 1388803 w 6022105"/>
              <a:gd name="connsiteY36" fmla="*/ 2923898 h 6858000"/>
              <a:gd name="connsiteX37" fmla="*/ 1053678 w 6022105"/>
              <a:gd name="connsiteY37" fmla="*/ 2703362 h 6858000"/>
              <a:gd name="connsiteX38" fmla="*/ 1035564 w 6022105"/>
              <a:gd name="connsiteY38" fmla="*/ 2692689 h 6858000"/>
              <a:gd name="connsiteX39" fmla="*/ 978200 w 6022105"/>
              <a:gd name="connsiteY39" fmla="*/ 2553965 h 6858000"/>
              <a:gd name="connsiteX40" fmla="*/ 797052 w 6022105"/>
              <a:gd name="connsiteY40" fmla="*/ 2532623 h 6858000"/>
              <a:gd name="connsiteX41" fmla="*/ 646095 w 6022105"/>
              <a:gd name="connsiteY41" fmla="*/ 2564636 h 6858000"/>
              <a:gd name="connsiteX42" fmla="*/ 483061 w 6022105"/>
              <a:gd name="connsiteY42" fmla="*/ 2525509 h 6858000"/>
              <a:gd name="connsiteX43" fmla="*/ 338143 w 6022105"/>
              <a:gd name="connsiteY43" fmla="*/ 2543294 h 6858000"/>
              <a:gd name="connsiteX44" fmla="*/ 214358 w 6022105"/>
              <a:gd name="connsiteY44" fmla="*/ 2518395 h 6858000"/>
              <a:gd name="connsiteX45" fmla="*/ 335123 w 6022105"/>
              <a:gd name="connsiteY45" fmla="*/ 2401012 h 6858000"/>
              <a:gd name="connsiteX46" fmla="*/ 504195 w 6022105"/>
              <a:gd name="connsiteY46" fmla="*/ 2401012 h 6858000"/>
              <a:gd name="connsiteX47" fmla="*/ 624961 w 6022105"/>
              <a:gd name="connsiteY47" fmla="*/ 2326314 h 6858000"/>
              <a:gd name="connsiteX48" fmla="*/ 739688 w 6022105"/>
              <a:gd name="connsiteY48" fmla="*/ 2191146 h 6858000"/>
              <a:gd name="connsiteX49" fmla="*/ 1144253 w 6022105"/>
              <a:gd name="connsiteY49" fmla="*/ 1974165 h 6858000"/>
              <a:gd name="connsiteX50" fmla="*/ 1216712 w 6022105"/>
              <a:gd name="connsiteY50" fmla="*/ 1892353 h 6858000"/>
              <a:gd name="connsiteX51" fmla="*/ 63401 w 6022105"/>
              <a:gd name="connsiteY51" fmla="*/ 2208931 h 6858000"/>
              <a:gd name="connsiteX52" fmla="*/ 419660 w 6022105"/>
              <a:gd name="connsiteY52" fmla="*/ 2077320 h 6858000"/>
              <a:gd name="connsiteX53" fmla="*/ 178128 w 6022105"/>
              <a:gd name="connsiteY53" fmla="*/ 2102219 h 6858000"/>
              <a:gd name="connsiteX54" fmla="*/ 45286 w 6022105"/>
              <a:gd name="connsiteY54" fmla="*/ 2013292 h 6858000"/>
              <a:gd name="connsiteX55" fmla="*/ 45286 w 6022105"/>
              <a:gd name="connsiteY55" fmla="*/ 1984836 h 6858000"/>
              <a:gd name="connsiteX56" fmla="*/ 144917 w 6022105"/>
              <a:gd name="connsiteY56" fmla="*/ 1903025 h 6858000"/>
              <a:gd name="connsiteX57" fmla="*/ 202281 w 6022105"/>
              <a:gd name="connsiteY57" fmla="*/ 1849668 h 6858000"/>
              <a:gd name="connsiteX58" fmla="*/ 359276 w 6022105"/>
              <a:gd name="connsiteY58" fmla="*/ 1657587 h 6858000"/>
              <a:gd name="connsiteX59" fmla="*/ 247569 w 6022105"/>
              <a:gd name="connsiteY59" fmla="*/ 1636245 h 6858000"/>
              <a:gd name="connsiteX60" fmla="*/ 205301 w 6022105"/>
              <a:gd name="connsiteY60" fmla="*/ 1597117 h 6858000"/>
              <a:gd name="connsiteX61" fmla="*/ 235492 w 6022105"/>
              <a:gd name="connsiteY61" fmla="*/ 1540204 h 6858000"/>
              <a:gd name="connsiteX62" fmla="*/ 582694 w 6022105"/>
              <a:gd name="connsiteY62" fmla="*/ 1365909 h 6858000"/>
              <a:gd name="connsiteX63" fmla="*/ 609865 w 6022105"/>
              <a:gd name="connsiteY63" fmla="*/ 1230741 h 6858000"/>
              <a:gd name="connsiteX64" fmla="*/ 543445 w 6022105"/>
              <a:gd name="connsiteY64" fmla="*/ 1209399 h 6858000"/>
              <a:gd name="connsiteX65" fmla="*/ 467966 w 6022105"/>
              <a:gd name="connsiteY65" fmla="*/ 1220069 h 6858000"/>
              <a:gd name="connsiteX66" fmla="*/ 528348 w 6022105"/>
              <a:gd name="connsiteY66" fmla="*/ 1113358 h 6858000"/>
              <a:gd name="connsiteX67" fmla="*/ 772899 w 6022105"/>
              <a:gd name="connsiteY67" fmla="*/ 1006647 h 6858000"/>
              <a:gd name="connsiteX68" fmla="*/ 818186 w 6022105"/>
              <a:gd name="connsiteY68" fmla="*/ 949734 h 6858000"/>
              <a:gd name="connsiteX69" fmla="*/ 757803 w 6022105"/>
              <a:gd name="connsiteY69" fmla="*/ 921277 h 6858000"/>
              <a:gd name="connsiteX70" fmla="*/ 712516 w 6022105"/>
              <a:gd name="connsiteY70" fmla="*/ 910606 h 6858000"/>
              <a:gd name="connsiteX71" fmla="*/ 1648449 w 6022105"/>
              <a:gd name="connsiteY71" fmla="*/ 465975 h 6858000"/>
              <a:gd name="connsiteX72" fmla="*/ 1437109 w 6022105"/>
              <a:gd name="connsiteY72" fmla="*/ 462417 h 6858000"/>
              <a:gd name="connsiteX73" fmla="*/ 1228788 w 6022105"/>
              <a:gd name="connsiteY73" fmla="*/ 533558 h 6858000"/>
              <a:gd name="connsiteX74" fmla="*/ 1008391 w 6022105"/>
              <a:gd name="connsiteY74" fmla="*/ 522887 h 6858000"/>
              <a:gd name="connsiteX75" fmla="*/ 800071 w 6022105"/>
              <a:gd name="connsiteY75" fmla="*/ 558458 h 6858000"/>
              <a:gd name="connsiteX76" fmla="*/ 618923 w 6022105"/>
              <a:gd name="connsiteY76" fmla="*/ 558458 h 6858000"/>
              <a:gd name="connsiteX77" fmla="*/ 787995 w 6022105"/>
              <a:gd name="connsiteY77" fmla="*/ 505101 h 6858000"/>
              <a:gd name="connsiteX78" fmla="*/ 851396 w 6022105"/>
              <a:gd name="connsiteY78" fmla="*/ 416176 h 6858000"/>
              <a:gd name="connsiteX79" fmla="*/ 830263 w 6022105"/>
              <a:gd name="connsiteY79" fmla="*/ 334364 h 6858000"/>
              <a:gd name="connsiteX80" fmla="*/ 760822 w 6022105"/>
              <a:gd name="connsiteY80" fmla="*/ 359262 h 6858000"/>
              <a:gd name="connsiteX81" fmla="*/ 679305 w 6022105"/>
              <a:gd name="connsiteY81" fmla="*/ 451747 h 6858000"/>
              <a:gd name="connsiteX82" fmla="*/ 661190 w 6022105"/>
              <a:gd name="connsiteY82" fmla="*/ 394834 h 6858000"/>
              <a:gd name="connsiteX83" fmla="*/ 612884 w 6022105"/>
              <a:gd name="connsiteY83" fmla="*/ 352148 h 6858000"/>
              <a:gd name="connsiteX84" fmla="*/ 335123 w 6022105"/>
              <a:gd name="connsiteY84" fmla="*/ 373491 h 6858000"/>
              <a:gd name="connsiteX85" fmla="*/ 519291 w 6022105"/>
              <a:gd name="connsiteY85" fmla="*/ 192082 h 6858000"/>
              <a:gd name="connsiteX86" fmla="*/ 637037 w 6022105"/>
              <a:gd name="connsiteY86" fmla="*/ 163625 h 6858000"/>
              <a:gd name="connsiteX87" fmla="*/ 664209 w 6022105"/>
              <a:gd name="connsiteY87" fmla="*/ 88927 h 6858000"/>
              <a:gd name="connsiteX88" fmla="*/ 609865 w 6022105"/>
              <a:gd name="connsiteY88" fmla="*/ 71141 h 6858000"/>
              <a:gd name="connsiteX89" fmla="*/ 338143 w 6022105"/>
              <a:gd name="connsiteY89" fmla="*/ 135168 h 6858000"/>
              <a:gd name="connsiteX90" fmla="*/ 292855 w 6022105"/>
              <a:gd name="connsiteY90" fmla="*/ 110269 h 6858000"/>
              <a:gd name="connsiteX91" fmla="*/ 606846 w 6022105"/>
              <a:gd name="connsiteY9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22105" h="6858000">
                <a:moveTo>
                  <a:pt x="606846" y="0"/>
                </a:moveTo>
                <a:lnTo>
                  <a:pt x="6022105" y="0"/>
                </a:lnTo>
                <a:lnTo>
                  <a:pt x="6022105" y="6858000"/>
                </a:lnTo>
                <a:lnTo>
                  <a:pt x="0" y="6858000"/>
                </a:lnTo>
                <a:cubicBezTo>
                  <a:pt x="123784" y="6786859"/>
                  <a:pt x="241530" y="6701489"/>
                  <a:pt x="374372" y="6658805"/>
                </a:cubicBezTo>
                <a:cubicBezTo>
                  <a:pt x="464946" y="6630349"/>
                  <a:pt x="552502" y="6580550"/>
                  <a:pt x="537405" y="6431153"/>
                </a:cubicBezTo>
                <a:cubicBezTo>
                  <a:pt x="534387" y="6388469"/>
                  <a:pt x="558540" y="6356456"/>
                  <a:pt x="594769" y="6367127"/>
                </a:cubicBezTo>
                <a:cubicBezTo>
                  <a:pt x="664209" y="6388469"/>
                  <a:pt x="697421" y="6327999"/>
                  <a:pt x="736668" y="6281757"/>
                </a:cubicBezTo>
                <a:cubicBezTo>
                  <a:pt x="806109" y="6199945"/>
                  <a:pt x="872530" y="6114575"/>
                  <a:pt x="984239" y="6100347"/>
                </a:cubicBezTo>
                <a:cubicBezTo>
                  <a:pt x="963105" y="6036320"/>
                  <a:pt x="926876" y="6043434"/>
                  <a:pt x="893664" y="6057663"/>
                </a:cubicBezTo>
                <a:cubicBezTo>
                  <a:pt x="806109" y="6093234"/>
                  <a:pt x="718554" y="6132361"/>
                  <a:pt x="631000" y="6167932"/>
                </a:cubicBezTo>
                <a:cubicBezTo>
                  <a:pt x="573636" y="6189274"/>
                  <a:pt x="516273" y="6221287"/>
                  <a:pt x="440793" y="6196388"/>
                </a:cubicBezTo>
                <a:cubicBezTo>
                  <a:pt x="507214" y="6068335"/>
                  <a:pt x="618923" y="6043434"/>
                  <a:pt x="709496" y="6004307"/>
                </a:cubicBezTo>
                <a:cubicBezTo>
                  <a:pt x="821206" y="5954508"/>
                  <a:pt x="887626" y="5862025"/>
                  <a:pt x="969143" y="5755314"/>
                </a:cubicBezTo>
                <a:cubicBezTo>
                  <a:pt x="887626" y="5726858"/>
                  <a:pt x="836301" y="5805112"/>
                  <a:pt x="769879" y="5801555"/>
                </a:cubicBezTo>
                <a:cubicBezTo>
                  <a:pt x="766860" y="5790884"/>
                  <a:pt x="760822" y="5769542"/>
                  <a:pt x="760822" y="5769542"/>
                </a:cubicBezTo>
                <a:cubicBezTo>
                  <a:pt x="869512" y="5712629"/>
                  <a:pt x="917816" y="5605917"/>
                  <a:pt x="935933" y="5474306"/>
                </a:cubicBezTo>
                <a:cubicBezTo>
                  <a:pt x="941970" y="5406721"/>
                  <a:pt x="981219" y="5385379"/>
                  <a:pt x="1020468" y="5353367"/>
                </a:cubicBezTo>
                <a:cubicBezTo>
                  <a:pt x="1153310" y="5243097"/>
                  <a:pt x="1295209" y="5143500"/>
                  <a:pt x="1406918" y="4994104"/>
                </a:cubicBezTo>
                <a:cubicBezTo>
                  <a:pt x="1277095" y="5011889"/>
                  <a:pt x="1174445" y="5111487"/>
                  <a:pt x="1038583" y="5154171"/>
                </a:cubicBezTo>
                <a:cubicBezTo>
                  <a:pt x="1147271" y="4990547"/>
                  <a:pt x="1289172" y="4905177"/>
                  <a:pt x="1418994" y="4805580"/>
                </a:cubicBezTo>
                <a:cubicBezTo>
                  <a:pt x="1479378" y="4759339"/>
                  <a:pt x="1533721" y="4702425"/>
                  <a:pt x="1603162" y="4677526"/>
                </a:cubicBezTo>
                <a:cubicBezTo>
                  <a:pt x="1627315" y="4670412"/>
                  <a:pt x="1669584" y="4652628"/>
                  <a:pt x="1648449" y="4602828"/>
                </a:cubicBezTo>
                <a:cubicBezTo>
                  <a:pt x="1630334" y="4560144"/>
                  <a:pt x="1597123" y="4574373"/>
                  <a:pt x="1566931" y="4585042"/>
                </a:cubicBezTo>
                <a:cubicBezTo>
                  <a:pt x="1494473" y="4613499"/>
                  <a:pt x="1415975" y="4613499"/>
                  <a:pt x="1316344" y="4613499"/>
                </a:cubicBezTo>
                <a:cubicBezTo>
                  <a:pt x="1400879" y="4478331"/>
                  <a:pt x="1554856" y="4521016"/>
                  <a:pt x="1627315" y="4378734"/>
                </a:cubicBezTo>
                <a:cubicBezTo>
                  <a:pt x="1536741" y="4353835"/>
                  <a:pt x="1467300" y="4403633"/>
                  <a:pt x="1394842" y="4414305"/>
                </a:cubicBezTo>
                <a:cubicBezTo>
                  <a:pt x="1328419" y="4424975"/>
                  <a:pt x="1313325" y="4400076"/>
                  <a:pt x="1328419" y="4321821"/>
                </a:cubicBezTo>
                <a:cubicBezTo>
                  <a:pt x="1352573" y="4200882"/>
                  <a:pt x="1316344" y="4140411"/>
                  <a:pt x="1219731" y="4172424"/>
                </a:cubicBezTo>
                <a:cubicBezTo>
                  <a:pt x="1129157" y="4204438"/>
                  <a:pt x="1120099" y="4158196"/>
                  <a:pt x="1144253" y="4090612"/>
                </a:cubicBezTo>
                <a:cubicBezTo>
                  <a:pt x="1180482" y="3991015"/>
                  <a:pt x="1141234" y="3912759"/>
                  <a:pt x="1114061" y="3827390"/>
                </a:cubicBezTo>
                <a:cubicBezTo>
                  <a:pt x="1071793" y="3699337"/>
                  <a:pt x="1089907" y="3635309"/>
                  <a:pt x="1177463" y="3539269"/>
                </a:cubicBezTo>
                <a:cubicBezTo>
                  <a:pt x="1228788" y="3485914"/>
                  <a:pt x="1280115" y="3439672"/>
                  <a:pt x="1352573" y="3393429"/>
                </a:cubicBezTo>
                <a:cubicBezTo>
                  <a:pt x="1186520" y="3368530"/>
                  <a:pt x="1358611" y="3283162"/>
                  <a:pt x="1301248" y="3229805"/>
                </a:cubicBezTo>
                <a:cubicBezTo>
                  <a:pt x="1183502" y="3208463"/>
                  <a:pt x="1089907" y="3379202"/>
                  <a:pt x="929894" y="3329402"/>
                </a:cubicBezTo>
                <a:cubicBezTo>
                  <a:pt x="1123118" y="3183563"/>
                  <a:pt x="1340497" y="3137322"/>
                  <a:pt x="1482396" y="2941684"/>
                </a:cubicBezTo>
                <a:cubicBezTo>
                  <a:pt x="1449186" y="2899000"/>
                  <a:pt x="1415975" y="2941684"/>
                  <a:pt x="1388803" y="2923898"/>
                </a:cubicBezTo>
                <a:cubicBezTo>
                  <a:pt x="1388803" y="2913227"/>
                  <a:pt x="1071793" y="2980812"/>
                  <a:pt x="1053678" y="2703362"/>
                </a:cubicBezTo>
                <a:cubicBezTo>
                  <a:pt x="1047640" y="2703362"/>
                  <a:pt x="1041601" y="2703362"/>
                  <a:pt x="1035564" y="2692689"/>
                </a:cubicBezTo>
                <a:cubicBezTo>
                  <a:pt x="1002354" y="2653563"/>
                  <a:pt x="1032544" y="2561080"/>
                  <a:pt x="978200" y="2553965"/>
                </a:cubicBezTo>
                <a:cubicBezTo>
                  <a:pt x="917816" y="2546851"/>
                  <a:pt x="860453" y="2514837"/>
                  <a:pt x="797052" y="2532623"/>
                </a:cubicBezTo>
                <a:cubicBezTo>
                  <a:pt x="748745" y="2546851"/>
                  <a:pt x="697421" y="2564636"/>
                  <a:pt x="646095" y="2564636"/>
                </a:cubicBezTo>
                <a:cubicBezTo>
                  <a:pt x="591751" y="2564636"/>
                  <a:pt x="516273" y="2685576"/>
                  <a:pt x="483061" y="2525509"/>
                </a:cubicBezTo>
                <a:cubicBezTo>
                  <a:pt x="483061" y="2518395"/>
                  <a:pt x="389468" y="2536181"/>
                  <a:pt x="338143" y="2543294"/>
                </a:cubicBezTo>
                <a:cubicBezTo>
                  <a:pt x="295875" y="2550408"/>
                  <a:pt x="244549" y="2582422"/>
                  <a:pt x="214358" y="2518395"/>
                </a:cubicBezTo>
                <a:cubicBezTo>
                  <a:pt x="199263" y="2479267"/>
                  <a:pt x="271722" y="2408126"/>
                  <a:pt x="335123" y="2401012"/>
                </a:cubicBezTo>
                <a:cubicBezTo>
                  <a:pt x="392486" y="2393898"/>
                  <a:pt x="449850" y="2386784"/>
                  <a:pt x="504195" y="2401012"/>
                </a:cubicBezTo>
                <a:cubicBezTo>
                  <a:pt x="570616" y="2418796"/>
                  <a:pt x="606846" y="2390340"/>
                  <a:pt x="624961" y="2326314"/>
                </a:cubicBezTo>
                <a:cubicBezTo>
                  <a:pt x="646095" y="2258731"/>
                  <a:pt x="685344" y="2223159"/>
                  <a:pt x="739688" y="2191146"/>
                </a:cubicBezTo>
                <a:cubicBezTo>
                  <a:pt x="872530" y="2112891"/>
                  <a:pt x="999334" y="2020407"/>
                  <a:pt x="1144253" y="1974165"/>
                </a:cubicBezTo>
                <a:cubicBezTo>
                  <a:pt x="1171425" y="1967051"/>
                  <a:pt x="1204635" y="1952823"/>
                  <a:pt x="1216712" y="1892353"/>
                </a:cubicBezTo>
                <a:cubicBezTo>
                  <a:pt x="824224" y="1984836"/>
                  <a:pt x="467966" y="2223159"/>
                  <a:pt x="63401" y="2208931"/>
                </a:cubicBezTo>
                <a:cubicBezTo>
                  <a:pt x="172091" y="2134233"/>
                  <a:pt x="301913" y="2130676"/>
                  <a:pt x="419660" y="2077320"/>
                </a:cubicBezTo>
                <a:cubicBezTo>
                  <a:pt x="335123" y="2038192"/>
                  <a:pt x="256626" y="2080877"/>
                  <a:pt x="178128" y="2102219"/>
                </a:cubicBezTo>
                <a:cubicBezTo>
                  <a:pt x="111707" y="2120004"/>
                  <a:pt x="51324" y="2123562"/>
                  <a:pt x="45286" y="2013292"/>
                </a:cubicBezTo>
                <a:cubicBezTo>
                  <a:pt x="45286" y="2002622"/>
                  <a:pt x="45286" y="1995507"/>
                  <a:pt x="45286" y="1984836"/>
                </a:cubicBezTo>
                <a:cubicBezTo>
                  <a:pt x="69439" y="1938595"/>
                  <a:pt x="102650" y="1917252"/>
                  <a:pt x="144917" y="1903025"/>
                </a:cubicBezTo>
                <a:cubicBezTo>
                  <a:pt x="169071" y="1895910"/>
                  <a:pt x="202281" y="1881683"/>
                  <a:pt x="202281" y="1849668"/>
                </a:cubicBezTo>
                <a:cubicBezTo>
                  <a:pt x="199263" y="1728729"/>
                  <a:pt x="280779" y="1693158"/>
                  <a:pt x="359276" y="1657587"/>
                </a:cubicBezTo>
                <a:cubicBezTo>
                  <a:pt x="317008" y="1597117"/>
                  <a:pt x="280779" y="1639802"/>
                  <a:pt x="247569" y="1636245"/>
                </a:cubicBezTo>
                <a:cubicBezTo>
                  <a:pt x="226434" y="1632688"/>
                  <a:pt x="205301" y="1629132"/>
                  <a:pt x="205301" y="1597117"/>
                </a:cubicBezTo>
                <a:cubicBezTo>
                  <a:pt x="205301" y="1572219"/>
                  <a:pt x="214358" y="1540204"/>
                  <a:pt x="235492" y="1540204"/>
                </a:cubicBezTo>
                <a:cubicBezTo>
                  <a:pt x="368334" y="1536647"/>
                  <a:pt x="443813" y="1365909"/>
                  <a:pt x="582694" y="1365909"/>
                </a:cubicBezTo>
                <a:cubicBezTo>
                  <a:pt x="667229" y="1365909"/>
                  <a:pt x="540425" y="1269868"/>
                  <a:pt x="609865" y="1230741"/>
                </a:cubicBezTo>
                <a:cubicBezTo>
                  <a:pt x="624961" y="1220069"/>
                  <a:pt x="567597" y="1205842"/>
                  <a:pt x="543445" y="1209399"/>
                </a:cubicBezTo>
                <a:cubicBezTo>
                  <a:pt x="519291" y="1212955"/>
                  <a:pt x="498156" y="1237855"/>
                  <a:pt x="467966" y="1220069"/>
                </a:cubicBezTo>
                <a:cubicBezTo>
                  <a:pt x="452870" y="1156043"/>
                  <a:pt x="492119" y="1131144"/>
                  <a:pt x="528348" y="1113358"/>
                </a:cubicBezTo>
                <a:cubicBezTo>
                  <a:pt x="606846" y="1070674"/>
                  <a:pt x="685344" y="1020875"/>
                  <a:pt x="772899" y="1006647"/>
                </a:cubicBezTo>
                <a:cubicBezTo>
                  <a:pt x="803089" y="1003089"/>
                  <a:pt x="821206" y="985305"/>
                  <a:pt x="818186" y="949734"/>
                </a:cubicBezTo>
                <a:cubicBezTo>
                  <a:pt x="812148" y="903491"/>
                  <a:pt x="781956" y="917720"/>
                  <a:pt x="757803" y="921277"/>
                </a:cubicBezTo>
                <a:cubicBezTo>
                  <a:pt x="742707" y="924835"/>
                  <a:pt x="727611" y="935506"/>
                  <a:pt x="712516" y="910606"/>
                </a:cubicBezTo>
                <a:cubicBezTo>
                  <a:pt x="1065755" y="658055"/>
                  <a:pt x="1252941" y="672284"/>
                  <a:pt x="1648449" y="465975"/>
                </a:cubicBezTo>
                <a:cubicBezTo>
                  <a:pt x="1560894" y="426847"/>
                  <a:pt x="1497492" y="455303"/>
                  <a:pt x="1437109" y="462417"/>
                </a:cubicBezTo>
                <a:cubicBezTo>
                  <a:pt x="1286152" y="480203"/>
                  <a:pt x="1379746" y="512216"/>
                  <a:pt x="1228788" y="533558"/>
                </a:cubicBezTo>
                <a:cubicBezTo>
                  <a:pt x="1156328" y="544229"/>
                  <a:pt x="1089907" y="579800"/>
                  <a:pt x="1008391" y="522887"/>
                </a:cubicBezTo>
                <a:cubicBezTo>
                  <a:pt x="954047" y="483759"/>
                  <a:pt x="866492" y="526444"/>
                  <a:pt x="800071" y="558458"/>
                </a:cubicBezTo>
                <a:cubicBezTo>
                  <a:pt x="745726" y="586915"/>
                  <a:pt x="691382" y="594028"/>
                  <a:pt x="618923" y="558458"/>
                </a:cubicBezTo>
                <a:cubicBezTo>
                  <a:pt x="685344" y="537116"/>
                  <a:pt x="736668" y="519330"/>
                  <a:pt x="787995" y="505101"/>
                </a:cubicBezTo>
                <a:cubicBezTo>
                  <a:pt x="830263" y="494431"/>
                  <a:pt x="854416" y="469532"/>
                  <a:pt x="851396" y="416176"/>
                </a:cubicBezTo>
                <a:cubicBezTo>
                  <a:pt x="851396" y="387720"/>
                  <a:pt x="860453" y="348592"/>
                  <a:pt x="830263" y="334364"/>
                </a:cubicBezTo>
                <a:cubicBezTo>
                  <a:pt x="806109" y="320135"/>
                  <a:pt x="772899" y="334364"/>
                  <a:pt x="760822" y="359262"/>
                </a:cubicBezTo>
                <a:cubicBezTo>
                  <a:pt x="745726" y="405504"/>
                  <a:pt x="730631" y="448189"/>
                  <a:pt x="679305" y="451747"/>
                </a:cubicBezTo>
                <a:cubicBezTo>
                  <a:pt x="609865" y="458860"/>
                  <a:pt x="649115" y="430405"/>
                  <a:pt x="661190" y="394834"/>
                </a:cubicBezTo>
                <a:cubicBezTo>
                  <a:pt x="673267" y="355706"/>
                  <a:pt x="637037" y="345034"/>
                  <a:pt x="612884" y="352148"/>
                </a:cubicBezTo>
                <a:cubicBezTo>
                  <a:pt x="522310" y="384162"/>
                  <a:pt x="428717" y="327250"/>
                  <a:pt x="335123" y="373491"/>
                </a:cubicBezTo>
                <a:cubicBezTo>
                  <a:pt x="359276" y="259665"/>
                  <a:pt x="410603" y="209867"/>
                  <a:pt x="519291" y="192082"/>
                </a:cubicBezTo>
                <a:cubicBezTo>
                  <a:pt x="558540" y="188525"/>
                  <a:pt x="600808" y="195638"/>
                  <a:pt x="637037" y="163625"/>
                </a:cubicBezTo>
                <a:cubicBezTo>
                  <a:pt x="658172" y="145839"/>
                  <a:pt x="679305" y="124497"/>
                  <a:pt x="664209" y="88927"/>
                </a:cubicBezTo>
                <a:cubicBezTo>
                  <a:pt x="655152" y="64027"/>
                  <a:pt x="631000" y="64027"/>
                  <a:pt x="609865" y="71141"/>
                </a:cubicBezTo>
                <a:cubicBezTo>
                  <a:pt x="522310" y="110269"/>
                  <a:pt x="428717" y="120941"/>
                  <a:pt x="338143" y="135168"/>
                </a:cubicBezTo>
                <a:cubicBezTo>
                  <a:pt x="323047" y="138725"/>
                  <a:pt x="307951" y="145839"/>
                  <a:pt x="292855" y="110269"/>
                </a:cubicBezTo>
                <a:cubicBezTo>
                  <a:pt x="398525" y="78255"/>
                  <a:pt x="501176" y="35571"/>
                  <a:pt x="606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30777-04D6-484D-9C01-5C9BB200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3" y="1674546"/>
            <a:ext cx="5594224" cy="350890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To create a dynamic and interactive web application for the cultural fest with online registration.</a:t>
            </a:r>
          </a:p>
        </p:txBody>
      </p:sp>
    </p:spTree>
    <p:extLst>
      <p:ext uri="{BB962C8B-B14F-4D97-AF65-F5344CB8AC3E}">
        <p14:creationId xmlns:p14="http://schemas.microsoft.com/office/powerpoint/2010/main" val="223516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8EBBB4-DF6A-4503-AA1C-A6E78AF3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A76CF-7B09-49C9-AF16-FF3CAF1A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2530217"/>
            <a:ext cx="5257800" cy="1797564"/>
          </a:xfrm>
        </p:spPr>
        <p:txBody>
          <a:bodyPr anchor="b">
            <a:normAutofit/>
          </a:bodyPr>
          <a:lstStyle/>
          <a:p>
            <a:r>
              <a:rPr lang="en-GB" sz="5400" b="1" i="0">
                <a:solidFill>
                  <a:srgbClr val="FFFFFF"/>
                </a:solidFill>
                <a:latin typeface="pristina"/>
                <a:ea typeface="+mj-lt"/>
                <a:cs typeface="+mj-lt"/>
              </a:rPr>
              <a:t>Technologies Used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84FB7F-4111-44B0-8A49-9E2F20E7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38" y="311815"/>
            <a:ext cx="2743201" cy="31676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511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2FD8D3-C74C-4B1D-A596-F090EE1A2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3D6B5C-B8B4-4071-9480-DEE5EC781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D1CCE-8BE7-49BF-AAC9-315809B8CB36}"/>
              </a:ext>
            </a:extLst>
          </p:cNvPr>
          <p:cNvSpPr txBox="1"/>
          <p:nvPr/>
        </p:nvSpPr>
        <p:spPr>
          <a:xfrm>
            <a:off x="7530146" y="2232387"/>
            <a:ext cx="3589326" cy="32608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Modern Love" panose="04090805081005020601" pitchFamily="82" charset="0"/>
              </a:rPr>
              <a:t>Django </a:t>
            </a:r>
          </a:p>
          <a:p>
            <a:pPr marL="28575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Modern Love" panose="04090805081005020601" pitchFamily="82" charset="0"/>
              </a:rPr>
              <a:t>Crispy forms</a:t>
            </a:r>
          </a:p>
          <a:p>
            <a:pPr marL="28575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Modern Love" panose="04090805081005020601" pitchFamily="82" charset="0"/>
              </a:rPr>
              <a:t>Xhtml2pdf</a:t>
            </a:r>
          </a:p>
          <a:p>
            <a:pPr marL="28575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Modern Love" panose="04090805081005020601" pitchFamily="82" charset="0"/>
              </a:rPr>
              <a:t>Base64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ED678-3C16-4B05-AFA7-52BDA80F2285}"/>
              </a:ext>
            </a:extLst>
          </p:cNvPr>
          <p:cNvSpPr txBox="1"/>
          <p:nvPr/>
        </p:nvSpPr>
        <p:spPr>
          <a:xfrm>
            <a:off x="1866255" y="2762492"/>
            <a:ext cx="2743200" cy="22006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Modern Love"/>
                <a:ea typeface="+mn-lt"/>
                <a:cs typeface="+mn-lt"/>
              </a:rPr>
              <a:t>HTML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Modern Love"/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Modern Love"/>
                <a:ea typeface="+mn-lt"/>
                <a:cs typeface="+mn-lt"/>
              </a:rPr>
              <a:t>CSS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Modern Love"/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Modern Love"/>
                <a:ea typeface="+mn-lt"/>
                <a:cs typeface="+mn-lt"/>
              </a:rPr>
              <a:t>JavaScript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Modern Love"/>
              <a:ea typeface="+mn-lt"/>
              <a:cs typeface="+mn-lt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GB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Modern Love"/>
                <a:ea typeface="+mn-lt"/>
                <a:cs typeface="+mn-lt"/>
              </a:rPr>
              <a:t>BootStrap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Modern Love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3F7FE-3C9F-469C-8809-052861A7C2F8}"/>
              </a:ext>
            </a:extLst>
          </p:cNvPr>
          <p:cNvSpPr txBox="1"/>
          <p:nvPr/>
        </p:nvSpPr>
        <p:spPr>
          <a:xfrm>
            <a:off x="1858916" y="1708336"/>
            <a:ext cx="3303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latin typeface="Felix Titling" panose="04060505060202020A04" pitchFamily="82" charset="0"/>
              </a:rPr>
              <a:t>FRONT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EF53F-434A-472C-AB50-7E5FA4379444}"/>
              </a:ext>
            </a:extLst>
          </p:cNvPr>
          <p:cNvSpPr txBox="1"/>
          <p:nvPr/>
        </p:nvSpPr>
        <p:spPr>
          <a:xfrm>
            <a:off x="7530145" y="1708336"/>
            <a:ext cx="3303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latin typeface="Felix Titling" panose="04060505060202020A04" pitchFamily="82" charset="0"/>
              </a:rPr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311111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8EBBB4-DF6A-4503-AA1C-A6E78AF3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E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A76CF-7B09-49C9-AF16-FF3CAF1A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2530217"/>
            <a:ext cx="5257800" cy="1797564"/>
          </a:xfrm>
        </p:spPr>
        <p:txBody>
          <a:bodyPr anchor="b">
            <a:normAutofit/>
          </a:bodyPr>
          <a:lstStyle/>
          <a:p>
            <a:r>
              <a:rPr lang="en-GB" sz="5400" b="1" i="0">
                <a:solidFill>
                  <a:srgbClr val="FFFFFF"/>
                </a:solidFill>
                <a:latin typeface="pristina"/>
                <a:ea typeface="+mj-lt"/>
                <a:cs typeface="+mj-lt"/>
              </a:rPr>
              <a:t>Features of our Web Application</a:t>
            </a:r>
            <a:endParaRPr lang="en-GB" sz="5400" i="0">
              <a:latin typeface="pristina"/>
              <a:ea typeface="+mj-lt"/>
              <a:cs typeface="+mj-lt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84FB7F-4111-44B0-8A49-9E2F20E7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38" y="311815"/>
            <a:ext cx="2743201" cy="31676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1690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B1EF1-7633-4754-B32E-D7C87DE6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54" y="279400"/>
            <a:ext cx="10538424" cy="1892300"/>
          </a:xfrm>
        </p:spPr>
        <p:txBody>
          <a:bodyPr>
            <a:normAutofit/>
          </a:bodyPr>
          <a:lstStyle/>
          <a:p>
            <a:pPr algn="ctr"/>
            <a:r>
              <a:rPr lang="en-GB" sz="3100" i="0">
                <a:latin typeface="Modern Love" panose="04090805081005020601" pitchFamily="82" charset="0"/>
                <a:ea typeface="+mj-lt"/>
                <a:cs typeface="+mj-lt"/>
              </a:rPr>
              <a:t>Providing clear, concise and complete information about all the aspects of the SHADOW Cultural Fest</a:t>
            </a:r>
            <a:endParaRPr lang="en-GB" sz="3100" i="0">
              <a:latin typeface="Modern Love" panose="04090805081005020601" pitchFamily="82" charset="0"/>
            </a:endParaRPr>
          </a:p>
        </p:txBody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FA88BB0A-A5DC-43EC-AAAE-239E8525C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413888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93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1423D-EE00-42BA-84CE-0F6A9A17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32" y="2324036"/>
            <a:ext cx="2800193" cy="2367089"/>
          </a:xfrm>
        </p:spPr>
        <p:txBody>
          <a:bodyPr>
            <a:normAutofit fontScale="90000"/>
          </a:bodyPr>
          <a:lstStyle/>
          <a:p>
            <a:r>
              <a:rPr lang="en-GB" sz="2400" b="1" i="0">
                <a:latin typeface="Lucida Handwriting" panose="03010101010101010101" pitchFamily="66" charset="0"/>
                <a:ea typeface="+mj-lt"/>
                <a:cs typeface="+mj-lt"/>
              </a:rPr>
              <a:t>Providing a simple and efficient way of registering for the various events in the Fest.</a:t>
            </a:r>
            <a:endParaRPr lang="en-US" sz="2400" b="1">
              <a:latin typeface="Lucida Handwriting" panose="03010101010101010101" pitchFamily="66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B572E9-906A-41FA-9862-B835D11D6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34039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66451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666</Words>
  <Application>Microsoft Office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5" baseType="lpstr">
      <vt:lpstr>Arial</vt:lpstr>
      <vt:lpstr>Baskerville Old Face</vt:lpstr>
      <vt:lpstr>Bell MT</vt:lpstr>
      <vt:lpstr>Bradley Hand ITC</vt:lpstr>
      <vt:lpstr>Century Gothic</vt:lpstr>
      <vt:lpstr>Cooper Black</vt:lpstr>
      <vt:lpstr>Copperplate Gothic Bold</vt:lpstr>
      <vt:lpstr>Elephant</vt:lpstr>
      <vt:lpstr>Felix Titling</vt:lpstr>
      <vt:lpstr>Footlight MT Light</vt:lpstr>
      <vt:lpstr>Lucida Handwriting</vt:lpstr>
      <vt:lpstr>mistral</vt:lpstr>
      <vt:lpstr>Modern Love</vt:lpstr>
      <vt:lpstr>Monotype Corsiva</vt:lpstr>
      <vt:lpstr>MV Boli</vt:lpstr>
      <vt:lpstr>Poor Richard</vt:lpstr>
      <vt:lpstr>pristina</vt:lpstr>
      <vt:lpstr>pristina</vt:lpstr>
      <vt:lpstr>Stencil</vt:lpstr>
      <vt:lpstr>Tempus Sans ITC</vt:lpstr>
      <vt:lpstr>Vivaldi</vt:lpstr>
      <vt:lpstr>BrushVTI</vt:lpstr>
      <vt:lpstr>Web Application Design</vt:lpstr>
      <vt:lpstr>                   </vt:lpstr>
      <vt:lpstr>Project  Problem Statement</vt:lpstr>
      <vt:lpstr>To create a dynamic and interactive web application for the cultural fest with online registration.</vt:lpstr>
      <vt:lpstr>Technologies Used</vt:lpstr>
      <vt:lpstr>PowerPoint Presentation</vt:lpstr>
      <vt:lpstr>Features of our Web Application</vt:lpstr>
      <vt:lpstr>Providing clear, concise and complete information about all the aspects of the SHADOW Cultural Fest</vt:lpstr>
      <vt:lpstr>Providing a simple and efficient way of registering for the various events in the Fest.</vt:lpstr>
      <vt:lpstr>Generating a pass/invoice for the registered events and mailing to the registered email </vt:lpstr>
      <vt:lpstr>Maintaining and recording a database of the registered users.</vt:lpstr>
      <vt:lpstr>Being a visually pleasing website </vt:lpstr>
      <vt:lpstr>Comparison with the previous cultural fest web applications</vt:lpstr>
      <vt:lpstr>PowerPoint Presentation</vt:lpstr>
      <vt:lpstr>PowerPoint Presentation</vt:lpstr>
      <vt:lpstr>Team Member Contributions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Visit us at - Shadow Cultural Fest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</dc:creator>
  <cp:lastModifiedBy>Sai Kaushik S</cp:lastModifiedBy>
  <cp:revision>45</cp:revision>
  <dcterms:created xsi:type="dcterms:W3CDTF">2020-05-08T08:56:05Z</dcterms:created>
  <dcterms:modified xsi:type="dcterms:W3CDTF">2020-05-11T09:54:54Z</dcterms:modified>
</cp:coreProperties>
</file>