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c7f95c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c7f95c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dd037c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dd037c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d037c4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d037c4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dd037c4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dd037c4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dd037c4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dd037c4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dd037c4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dd037c4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dd037c4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dd037c4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dd037c4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dd037c4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c7f95c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c7f95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c7f95c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c7f95c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OF INFERENCE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Maze-Problem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551950" y="4180400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Samarth Nasit - 201501082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Meet Goti        - 201501093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Jay Patel         - 201501186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00" y="272225"/>
            <a:ext cx="3783939" cy="22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435" y="272225"/>
            <a:ext cx="3776441" cy="22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925" y="2732700"/>
            <a:ext cx="3721914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08950"/>
            <a:ext cx="85206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Maze is a puzzle with one starting-point , many dead-ends and one (more than one possible) ending point or destination.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one path from Source to Destination is possible and all are valid path as Solution as maze.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Maze/Maze-solving Algorithm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Maze: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1.Fixed wall maze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2.Moving wall maze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Solving Algorithms: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1.Known Maze Solving Algorithms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2.Unknown Maze Solving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</a:t>
            </a:r>
            <a:r>
              <a:rPr lang="en" sz="1200"/>
              <a:t>(Implemented)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Wall-Follower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Dead-End Filling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Algorithm </a:t>
            </a:r>
            <a:r>
              <a:rPr lang="en" sz="1200"/>
              <a:t>(Implemented)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Algorithm: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Stack-based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every paths in the maze.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first path that acquires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used basic DFS (random path choice) But used path </a:t>
            </a:r>
            <a:r>
              <a:rPr lang="en"/>
              <a:t>preference               Up &gt; Left &gt; Right &gt;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Tries</a:t>
            </a:r>
            <a:r>
              <a:rPr lang="en"/>
              <a:t> to find the shortest path with minimum steps possible (Doesn’t always get shortest path though).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Efficiency depends on Heuristic-Function chosen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chooses to explore the path that will give better state to reach the final state and betterness of the heuristic-function.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Algorithm (Contd.):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Manhattan-Distance and Euclidean-Distance to destination as heuristic-functions</a:t>
            </a:r>
            <a:endParaRPr/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Manhattan-Distance :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|x</a:t>
            </a:r>
            <a:r>
              <a:rPr b="1" baseline="-25000"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- x</a:t>
            </a:r>
            <a:r>
              <a:rPr b="1" baseline="-25000"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| + |y</a:t>
            </a:r>
            <a:r>
              <a:rPr b="1" baseline="-25000"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b="1" baseline="-25000"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|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Euclidean-Distance  : 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sqrt((x</a:t>
            </a:r>
            <a:r>
              <a:rPr b="1" baseline="-25000"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- x</a:t>
            </a:r>
            <a:r>
              <a:rPr b="1" baseline="-25000"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+ (y</a:t>
            </a:r>
            <a:r>
              <a:rPr b="1" baseline="-25000" lang="en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b="1" baseline="-25000"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node should be given prior in this implementation because of heuristic function prediction uses the destination coordinates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in terms of Steps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different algorithms like DFS , A* -Manhattan &amp; A* -Euclid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 of different algorithms are same and efficiency of algorithm will depends on Maze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75" y="2370625"/>
            <a:ext cx="2499000" cy="204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213" y="2370625"/>
            <a:ext cx="2678751" cy="20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025" y="2370625"/>
            <a:ext cx="2803274" cy="20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00" y="306475"/>
            <a:ext cx="3844300" cy="23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75" y="306475"/>
            <a:ext cx="3671475" cy="23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700" y="2779800"/>
            <a:ext cx="3731399" cy="223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