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5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mailto:Samarthparmar5993@gmail.com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EB737-64E1-8178-1903-A94C13EAA3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1182298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FIT</a:t>
            </a:r>
            <a:r>
              <a:rPr lang="en-US" dirty="0"/>
              <a:t> N </a:t>
            </a:r>
            <a:r>
              <a:rPr lang="en-US" dirty="0">
                <a:solidFill>
                  <a:srgbClr val="FF0000"/>
                </a:solidFill>
              </a:rPr>
              <a:t>FINE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091B58-F7B5-C3FC-F77D-254B9F5378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5269" y="2649894"/>
            <a:ext cx="9001462" cy="3339744"/>
          </a:xfrm>
        </p:spPr>
        <p:txBody>
          <a:bodyPr>
            <a:normAutofit/>
          </a:bodyPr>
          <a:lstStyle/>
          <a:p>
            <a:r>
              <a:rPr lang="en-US" sz="5400" dirty="0"/>
              <a:t>FITNESS</a:t>
            </a:r>
            <a:r>
              <a:rPr lang="en-US" dirty="0"/>
              <a:t> </a:t>
            </a:r>
            <a:r>
              <a:rPr lang="en-US" sz="5400" dirty="0"/>
              <a:t>CLUB</a:t>
            </a:r>
          </a:p>
          <a:p>
            <a:r>
              <a:rPr lang="en-US" sz="2800" dirty="0"/>
              <a:t>SILVER OAK COLLAGE OF COMPUTER APPLICATION</a:t>
            </a:r>
          </a:p>
          <a:p>
            <a:r>
              <a:rPr lang="en-IN" sz="1800" dirty="0"/>
              <a:t>PROJECT NAME :  GYM WEBSITE</a:t>
            </a:r>
          </a:p>
          <a:p>
            <a:r>
              <a:rPr lang="en-IN" sz="1800" dirty="0"/>
              <a:t>DIV :M1A4</a:t>
            </a:r>
          </a:p>
          <a:p>
            <a:r>
              <a:rPr lang="en-IN" sz="1800" dirty="0"/>
              <a:t>SUBJECT : Internship( html/</a:t>
            </a:r>
            <a:r>
              <a:rPr lang="en-IN" sz="1800" dirty="0" err="1"/>
              <a:t>css</a:t>
            </a:r>
            <a:r>
              <a:rPr lang="en-IN" sz="1800" dirty="0"/>
              <a:t> )</a:t>
            </a:r>
          </a:p>
          <a:p>
            <a:endParaRPr lang="en-IN" sz="1800" dirty="0"/>
          </a:p>
          <a:p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1706323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EB737-64E1-8178-1903-A94C13EAA3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HOME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091B58-F7B5-C3FC-F77D-254B9F5378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A50884-2D21-FD8A-4AE0-013A94F5E0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76CB0DF-4274-4908-695E-2EE27BFE425C}"/>
              </a:ext>
            </a:extLst>
          </p:cNvPr>
          <p:cNvSpPr txBox="1"/>
          <p:nvPr/>
        </p:nvSpPr>
        <p:spPr>
          <a:xfrm>
            <a:off x="0" y="341502"/>
            <a:ext cx="10512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HOME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448282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EB737-64E1-8178-1903-A94C13EAA3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About us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091B58-F7B5-C3FC-F77D-254B9F5378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495B95B-A9FF-1C2D-DE54-8D4DBE5665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98334"/>
            <a:ext cx="12192000" cy="605966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4A17271-6C17-C5A8-802D-11AE66054BA8}"/>
              </a:ext>
            </a:extLst>
          </p:cNvPr>
          <p:cNvSpPr txBox="1"/>
          <p:nvPr/>
        </p:nvSpPr>
        <p:spPr>
          <a:xfrm>
            <a:off x="4361652" y="391886"/>
            <a:ext cx="21014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ABOUT US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279387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EB737-64E1-8178-1903-A94C13EAA3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091B58-F7B5-C3FC-F77D-254B9F5378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4AEE4D-03DC-F3AD-2B44-BB38BBA85C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7691"/>
            <a:ext cx="12192000" cy="655495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5296AC9-4EAC-ED9B-93B9-549E02F2122E}"/>
              </a:ext>
            </a:extLst>
          </p:cNvPr>
          <p:cNvSpPr txBox="1"/>
          <p:nvPr/>
        </p:nvSpPr>
        <p:spPr>
          <a:xfrm>
            <a:off x="0" y="-83975"/>
            <a:ext cx="20060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LOCATION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890337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EB737-64E1-8178-1903-A94C13EAA3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091B58-F7B5-C3FC-F77D-254B9F5378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2528E5-7C6E-32BD-56BE-2E494FBD7D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6104"/>
            <a:ext cx="12192000" cy="632189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B6A898A-CB64-FDCA-3CC2-F9BC59E1D964}"/>
              </a:ext>
            </a:extLst>
          </p:cNvPr>
          <p:cNvSpPr txBox="1"/>
          <p:nvPr/>
        </p:nvSpPr>
        <p:spPr>
          <a:xfrm>
            <a:off x="0" y="0"/>
            <a:ext cx="1922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CONTECT US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02513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EB737-64E1-8178-1903-A94C13EAA3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THANK YOU</a:t>
            </a:r>
            <a:endParaRPr lang="en-IN" dirty="0">
              <a:solidFill>
                <a:srgbClr val="00B0F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091B58-F7B5-C3FC-F77D-254B9F5378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NAME : PARMAR SAMARTHKUMAR A.</a:t>
            </a:r>
          </a:p>
          <a:p>
            <a:r>
              <a:rPr lang="en-US" dirty="0"/>
              <a:t>EMAIL : </a:t>
            </a:r>
            <a:r>
              <a:rPr lang="en-US" dirty="0">
                <a:hlinkClick r:id="rId2"/>
              </a:rPr>
              <a:t>Samarthparmar5993@gmail.com</a:t>
            </a:r>
            <a:endParaRPr lang="en-US" dirty="0"/>
          </a:p>
          <a:p>
            <a:r>
              <a:rPr lang="en-US" dirty="0"/>
              <a:t>GITHUB ID : Samarth5993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065566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28</TotalTime>
  <Words>55</Words>
  <Application>Microsoft Office PowerPoint</Application>
  <PresentationFormat>Widescreen</PresentationFormat>
  <Paragraphs>16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Bookman Old Style</vt:lpstr>
      <vt:lpstr>Rockwell</vt:lpstr>
      <vt:lpstr>Damask</vt:lpstr>
      <vt:lpstr>FIT N FINE</vt:lpstr>
      <vt:lpstr>HOME</vt:lpstr>
      <vt:lpstr>About us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FIT N FINE</dc:title>
  <dc:creator>samarth parmar</dc:creator>
  <cp:lastModifiedBy>samarth parmar</cp:lastModifiedBy>
  <cp:revision>1</cp:revision>
  <dcterms:created xsi:type="dcterms:W3CDTF">2023-03-09T03:29:48Z</dcterms:created>
  <dcterms:modified xsi:type="dcterms:W3CDTF">2023-03-09T03:58:21Z</dcterms:modified>
</cp:coreProperties>
</file>