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  <p:sldId id="258" r:id="rId5"/>
    <p:sldId id="25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B3BA-CA0C-4F73-ABC7-EAF70CE5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F82F8-ACD3-47BA-AD34-ADC16884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4F1B-D01D-4CE2-97F1-73BF6A89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90C9-C947-4DBD-A75B-CC0D2527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581D3-43B4-482D-8999-C56607F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5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D220-55B0-4D0C-B81C-833405F9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3F66D-33D7-4DF5-A7D5-8FDC126B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4904-FB97-44EF-B048-A1B5DCE2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B3E5-76CF-4A1F-94A3-78282E15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4031-4C55-46B8-9DEB-A8D692C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0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4D139-D72E-40B8-8AE3-FE6806850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C54A3-D471-47F7-8500-FD5670AF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A4D6-4C46-42B1-B1A6-A6E152E7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37E9-E9EC-468A-9219-BB316E6F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2674-D030-42DA-9B20-CAB40050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2C4E-61C9-44E7-902B-D23D252B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9275-9B1A-4444-985C-60DC2C4B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C792-2B4C-4BB7-9785-4E5B0D4B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EFCF-F3C2-430A-ACE0-615B97C7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2DB9-A123-4F86-929E-5205AED4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7441-7E5D-42D1-93D0-11CCF3FD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6E44E-424A-47BF-B644-E76C4B9C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49F2-2A53-49BA-9017-A03E4753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A9A4-5AE7-451F-9DCA-005C32BD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D516-3B77-487F-864C-08B93F39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8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F558-8968-4307-AA39-DA6EB9FF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AE33-5504-4B55-8C66-B9FB212E2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4F879-49B9-4D2A-87D3-5C311D41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6673-8C88-45DE-BB04-FFB7DC84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18FDD-1580-42BD-8165-00C86CB1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FE1ED-EB85-47DE-AB7C-62DB219F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8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11A4-481E-48D0-A2AE-E140D66C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AD6B9-DF68-4C56-850A-5E18AB31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47AC3-A714-4692-AE18-7A7529D8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10A6B-FC78-4517-88B7-81389787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E46-B2A6-49F1-AE2B-B9D9F3D43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B6115-6830-4E29-B8CB-57E45CC5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724AF-FC56-42C5-804A-ED3CA88A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FC6D2-32EA-4E90-8603-778908A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A136-A4CF-452A-AA4C-E880E942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79C4A-AD20-4009-AA40-5718AB9D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22627-BA2E-4AAD-9EB3-BF3A10B7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9C371-0353-42BF-86FC-2D090A45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53D9D-2F1B-4BB0-9C27-1AE0B105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B90F3-DB4A-4AB2-B4C7-9A6AEC8C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765F-B750-4B98-9FDD-029B640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AE7F-76E8-4261-A715-F11EA7BF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2DB7-FBE8-48B2-8D4F-0E050ABA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E4422-CBA5-404C-BAD2-4A74A9F8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C8A05-3949-4E85-831F-D7CB75FE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F862-2ADB-4A31-A7A2-615B22B7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431AB-2FD1-4586-952D-0906C028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0140-73E9-4CAD-9CAC-A03A03F5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A8467-CCEF-44EF-9A85-48B2ACEC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7169A-0033-4878-A9BD-6A78D72C4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F343-9F37-4593-A2B2-8FD56BB8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70B7-8AF3-41D8-AAA0-81B8FD17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5621-4B4F-4E3A-AEBD-BE4BF542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8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F0860-1914-41B5-BE44-46DFDA3C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6895E-AD44-4D98-9E88-0D806DC8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3461B-2C9D-4BF8-A170-FED3445F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A3B39-67FB-4D85-982A-AC29B4DF1CCD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AF30-8D44-42EB-92A8-C2D85B370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DAE0-C66F-4DCE-8CC6-2C5F9C489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020D-5208-45BC-ABC3-D1AAA696D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E661B1-2D43-4BFC-B748-327F0BDEDF29}"/>
              </a:ext>
            </a:extLst>
          </p:cNvPr>
          <p:cNvSpPr/>
          <p:nvPr/>
        </p:nvSpPr>
        <p:spPr>
          <a:xfrm>
            <a:off x="4084071" y="1338040"/>
            <a:ext cx="402385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WEEK 2</a:t>
            </a:r>
          </a:p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292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0281F8-C1A8-48A8-AE8D-CC861EC9573D}"/>
              </a:ext>
            </a:extLst>
          </p:cNvPr>
          <p:cNvSpPr txBox="1"/>
          <p:nvPr/>
        </p:nvSpPr>
        <p:spPr>
          <a:xfrm>
            <a:off x="622616" y="197346"/>
            <a:ext cx="420288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echo “hello”</a:t>
            </a:r>
          </a:p>
          <a:p>
            <a:r>
              <a:rPr lang="en-IN" dirty="0">
                <a:latin typeface="Comic Sans MS" panose="030F0702030302020204" pitchFamily="66" charset="0"/>
              </a:rPr>
              <a:t>hello</a:t>
            </a:r>
          </a:p>
          <a:p>
            <a:r>
              <a:rPr lang="en-IN" dirty="0">
                <a:latin typeface="Comic Sans MS" panose="030F0702030302020204" pitchFamily="66" charset="0"/>
              </a:rPr>
              <a:t>echo  “$word”</a:t>
            </a:r>
          </a:p>
          <a:p>
            <a:r>
              <a:rPr lang="en-IN" dirty="0">
                <a:latin typeface="Comic Sans MS" panose="030F0702030302020204" pitchFamily="66" charset="0"/>
              </a:rPr>
              <a:t>$word</a:t>
            </a:r>
          </a:p>
          <a:p>
            <a:r>
              <a:rPr lang="en-IN" dirty="0">
                <a:latin typeface="Comic Sans MS" panose="030F0702030302020204" pitchFamily="66" charset="0"/>
              </a:rPr>
              <a:t>word = “</a:t>
            </a:r>
            <a:r>
              <a:rPr lang="en-IN" dirty="0" err="1">
                <a:latin typeface="Comic Sans MS" panose="030F0702030302020204" pitchFamily="66" charset="0"/>
              </a:rPr>
              <a:t>sam</a:t>
            </a:r>
            <a:r>
              <a:rPr lang="en-IN" dirty="0">
                <a:latin typeface="Comic Sans MS" panose="030F0702030302020204" pitchFamily="66" charset="0"/>
              </a:rPr>
              <a:t>”</a:t>
            </a:r>
          </a:p>
          <a:p>
            <a:r>
              <a:rPr lang="en-IN" dirty="0">
                <a:latin typeface="Comic Sans MS" panose="030F0702030302020204" pitchFamily="66" charset="0"/>
              </a:rPr>
              <a:t>echo “$word”</a:t>
            </a:r>
          </a:p>
          <a:p>
            <a:r>
              <a:rPr lang="en-IN" dirty="0" err="1">
                <a:latin typeface="Comic Sans MS" panose="030F0702030302020204" pitchFamily="66" charset="0"/>
              </a:rPr>
              <a:t>sam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echo “${word}”</a:t>
            </a:r>
          </a:p>
          <a:p>
            <a:r>
              <a:rPr lang="en-IN" dirty="0" err="1">
                <a:latin typeface="Comic Sans MS" panose="030F0702030302020204" pitchFamily="66" charset="0"/>
              </a:rPr>
              <a:t>sam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echo “</a:t>
            </a:r>
            <a:r>
              <a:rPr lang="en-IN" dirty="0" err="1">
                <a:latin typeface="Comic Sans MS" panose="030F0702030302020204" pitchFamily="66" charset="0"/>
              </a:rPr>
              <a:t>sam</a:t>
            </a:r>
            <a:r>
              <a:rPr lang="en-IN" dirty="0">
                <a:latin typeface="Comic Sans MS" panose="030F0702030302020204" pitchFamily="66" charset="0"/>
              </a:rPr>
              <a:t> is not ${word}”</a:t>
            </a:r>
          </a:p>
          <a:p>
            <a:r>
              <a:rPr lang="en-IN" dirty="0" err="1">
                <a:latin typeface="Comic Sans MS" panose="030F0702030302020204" pitchFamily="66" charset="0"/>
              </a:rPr>
              <a:t>sam</a:t>
            </a:r>
            <a:r>
              <a:rPr lang="en-IN" dirty="0">
                <a:latin typeface="Comic Sans MS" panose="030F0702030302020204" pitchFamily="66" charset="0"/>
              </a:rPr>
              <a:t> is not </a:t>
            </a:r>
            <a:r>
              <a:rPr lang="en-IN" dirty="0" err="1">
                <a:latin typeface="Comic Sans MS" panose="030F0702030302020204" pitchFamily="66" charset="0"/>
              </a:rPr>
              <a:t>sam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echo  “</a:t>
            </a:r>
            <a:r>
              <a:rPr lang="en-IN" dirty="0" err="1">
                <a:latin typeface="Comic Sans MS" panose="030F0702030302020204" pitchFamily="66" charset="0"/>
              </a:rPr>
              <a:t>sam</a:t>
            </a:r>
            <a:r>
              <a:rPr lang="en-IN" dirty="0">
                <a:latin typeface="Comic Sans MS" panose="030F0702030302020204" pitchFamily="66" charset="0"/>
              </a:rPr>
              <a:t> is not $word”</a:t>
            </a:r>
          </a:p>
          <a:p>
            <a:r>
              <a:rPr lang="en-IN" dirty="0" err="1">
                <a:latin typeface="Comic Sans MS" panose="030F0702030302020204" pitchFamily="66" charset="0"/>
              </a:rPr>
              <a:t>sam</a:t>
            </a:r>
            <a:r>
              <a:rPr lang="en-IN" dirty="0">
                <a:latin typeface="Comic Sans MS" panose="030F0702030302020204" pitchFamily="66" charset="0"/>
              </a:rPr>
              <a:t> is not </a:t>
            </a:r>
            <a:r>
              <a:rPr lang="en-IN" dirty="0" err="1">
                <a:latin typeface="Comic Sans MS" panose="030F0702030302020204" pitchFamily="66" charset="0"/>
              </a:rPr>
              <a:t>sam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username = $(id –un)</a:t>
            </a:r>
          </a:p>
          <a:p>
            <a:r>
              <a:rPr lang="en-IN" dirty="0">
                <a:latin typeface="Comic Sans MS" panose="030F0702030302020204" pitchFamily="66" charset="0"/>
              </a:rPr>
              <a:t>echo  “command </a:t>
            </a:r>
            <a:r>
              <a:rPr lang="en-IN" dirty="0" err="1">
                <a:latin typeface="Comic Sans MS" panose="030F0702030302020204" pitchFamily="66" charset="0"/>
              </a:rPr>
              <a:t>excuted</a:t>
            </a:r>
            <a:r>
              <a:rPr lang="en-IN" dirty="0">
                <a:latin typeface="Comic Sans MS" panose="030F0702030302020204" pitchFamily="66" charset="0"/>
              </a:rPr>
              <a:t> is id –un”</a:t>
            </a:r>
          </a:p>
          <a:p>
            <a:r>
              <a:rPr lang="en-IN" dirty="0" err="1">
                <a:latin typeface="Comic Sans MS" panose="030F0702030302020204" pitchFamily="66" charset="0"/>
              </a:rPr>
              <a:t>commmand</a:t>
            </a:r>
            <a:r>
              <a:rPr lang="en-IN" dirty="0">
                <a:latin typeface="Comic Sans MS" panose="030F0702030302020204" pitchFamily="66" charset="0"/>
              </a:rPr>
              <a:t> </a:t>
            </a:r>
            <a:r>
              <a:rPr lang="en-IN" dirty="0" err="1">
                <a:latin typeface="Comic Sans MS" panose="030F0702030302020204" pitchFamily="66" charset="0"/>
              </a:rPr>
              <a:t>excuted</a:t>
            </a:r>
            <a:r>
              <a:rPr lang="en-IN" dirty="0">
                <a:latin typeface="Comic Sans MS" panose="030F0702030302020204" pitchFamily="66" charset="0"/>
              </a:rPr>
              <a:t> is id -un</a:t>
            </a:r>
          </a:p>
          <a:p>
            <a:r>
              <a:rPr lang="en-IN" dirty="0">
                <a:latin typeface="Comic Sans MS" panose="030F0702030302020204" pitchFamily="66" charset="0"/>
              </a:rPr>
              <a:t>echo  “your username is ${username}”</a:t>
            </a:r>
          </a:p>
          <a:p>
            <a:r>
              <a:rPr lang="en-IN" dirty="0">
                <a:latin typeface="Comic Sans MS" panose="030F0702030302020204" pitchFamily="66" charset="0"/>
              </a:rPr>
              <a:t>your username is vagrant</a:t>
            </a:r>
          </a:p>
          <a:p>
            <a:r>
              <a:rPr lang="en-IN" dirty="0">
                <a:latin typeface="Comic Sans MS" panose="030F0702030302020204" pitchFamily="66" charset="0"/>
              </a:rPr>
              <a:t>username = “</a:t>
            </a:r>
            <a:r>
              <a:rPr lang="en-IN" dirty="0" err="1">
                <a:latin typeface="Comic Sans MS" panose="030F0702030302020204" pitchFamily="66" charset="0"/>
              </a:rPr>
              <a:t>whoami</a:t>
            </a:r>
            <a:r>
              <a:rPr lang="en-IN" dirty="0">
                <a:latin typeface="Comic Sans MS" panose="030F0702030302020204" pitchFamily="66" charset="0"/>
              </a:rPr>
              <a:t>”</a:t>
            </a:r>
          </a:p>
          <a:p>
            <a:r>
              <a:rPr lang="en-IN" dirty="0">
                <a:latin typeface="Comic Sans MS" panose="030F0702030302020204" pitchFamily="66" charset="0"/>
              </a:rPr>
              <a:t>echo “command used is </a:t>
            </a:r>
            <a:r>
              <a:rPr lang="en-IN" dirty="0" err="1">
                <a:latin typeface="Comic Sans MS" panose="030F0702030302020204" pitchFamily="66" charset="0"/>
              </a:rPr>
              <a:t>whoami</a:t>
            </a:r>
            <a:r>
              <a:rPr lang="en-IN" dirty="0">
                <a:latin typeface="Comic Sans MS" panose="030F0702030302020204" pitchFamily="66" charset="0"/>
              </a:rPr>
              <a:t>”</a:t>
            </a:r>
          </a:p>
          <a:p>
            <a:r>
              <a:rPr lang="en-IN" dirty="0">
                <a:latin typeface="Comic Sans MS" panose="030F0702030302020204" pitchFamily="66" charset="0"/>
              </a:rPr>
              <a:t>command used is </a:t>
            </a:r>
            <a:r>
              <a:rPr lang="en-IN" dirty="0" err="1">
                <a:latin typeface="Comic Sans MS" panose="030F0702030302020204" pitchFamily="66" charset="0"/>
              </a:rPr>
              <a:t>whoami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echo  “command used is ${username}”</a:t>
            </a:r>
          </a:p>
          <a:p>
            <a:r>
              <a:rPr lang="en-IN" dirty="0">
                <a:latin typeface="Comic Sans MS" panose="030F0702030302020204" pitchFamily="66" charset="0"/>
              </a:rPr>
              <a:t>command used is </a:t>
            </a:r>
            <a:r>
              <a:rPr lang="en-IN" dirty="0" err="1">
                <a:latin typeface="Comic Sans MS" panose="030F0702030302020204" pitchFamily="66" charset="0"/>
              </a:rPr>
              <a:t>whoami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3F87E-5061-4896-A012-F458DDBF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987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1AAAA8-D189-4069-A5E9-B8C1C39EC206}"/>
              </a:ext>
            </a:extLst>
          </p:cNvPr>
          <p:cNvSpPr/>
          <p:nvPr/>
        </p:nvSpPr>
        <p:spPr>
          <a:xfrm>
            <a:off x="237688" y="781922"/>
            <a:ext cx="37554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omic Sans MS" panose="030F0702030302020204" pitchFamily="66" charset="0"/>
              </a:rPr>
              <a:t>if [[ “${UID}” –</a:t>
            </a:r>
            <a:r>
              <a:rPr lang="en-IN" sz="2400" dirty="0" err="1">
                <a:latin typeface="Comic Sans MS" panose="030F0702030302020204" pitchFamily="66" charset="0"/>
              </a:rPr>
              <a:t>eq</a:t>
            </a:r>
            <a:r>
              <a:rPr lang="en-IN" sz="2400" dirty="0">
                <a:latin typeface="Comic Sans MS" panose="030F0702030302020204" pitchFamily="66" charset="0"/>
              </a:rPr>
              <a:t> 1000 ]]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then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echo “you are root.”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else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echo “you are not root.”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fi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you are root.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if [[ “${UID}” –</a:t>
            </a:r>
            <a:r>
              <a:rPr lang="en-IN" sz="2400" dirty="0" err="1">
                <a:latin typeface="Comic Sans MS" panose="030F0702030302020204" pitchFamily="66" charset="0"/>
              </a:rPr>
              <a:t>eq</a:t>
            </a:r>
            <a:r>
              <a:rPr lang="en-IN" sz="2400" dirty="0">
                <a:latin typeface="Comic Sans MS" panose="030F0702030302020204" pitchFamily="66" charset="0"/>
              </a:rPr>
              <a:t> 10 ]]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then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echo “you are root.”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else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echo “you are not root.”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fi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you are not root.</a:t>
            </a:r>
          </a:p>
          <a:p>
            <a:endParaRPr lang="en-IN" sz="2400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A0798-9F9D-4208-9EC2-4FE2E3EA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50" y="781922"/>
            <a:ext cx="5639587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1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45F9D-7C5D-4E9C-9668-A1F476DEEFF5}"/>
              </a:ext>
            </a:extLst>
          </p:cNvPr>
          <p:cNvSpPr txBox="1"/>
          <p:nvPr/>
        </p:nvSpPr>
        <p:spPr>
          <a:xfrm>
            <a:off x="382385" y="598516"/>
            <a:ext cx="9892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username = $(id  –un)</a:t>
            </a:r>
          </a:p>
          <a:p>
            <a:r>
              <a:rPr lang="en-IN" sz="3600" dirty="0"/>
              <a:t>q=“vagrant”</a:t>
            </a:r>
          </a:p>
          <a:p>
            <a:r>
              <a:rPr lang="en-IN" sz="3600" dirty="0"/>
              <a:t>if   [[  ‘’${username}”  -</a:t>
            </a:r>
            <a:r>
              <a:rPr lang="en-IN" sz="3600" dirty="0" err="1"/>
              <a:t>eq</a:t>
            </a:r>
            <a:r>
              <a:rPr lang="en-IN" sz="3600" dirty="0"/>
              <a:t>  “${q}” ]]</a:t>
            </a:r>
          </a:p>
          <a:p>
            <a:r>
              <a:rPr lang="en-IN" sz="3600" dirty="0"/>
              <a:t>then </a:t>
            </a:r>
          </a:p>
          <a:p>
            <a:r>
              <a:rPr lang="en-IN" sz="3600" dirty="0"/>
              <a:t>echo  “Your username matches ${q}.”</a:t>
            </a:r>
          </a:p>
          <a:p>
            <a:r>
              <a:rPr lang="en-IN" sz="3600" dirty="0"/>
              <a:t>exit 1</a:t>
            </a:r>
          </a:p>
          <a:p>
            <a:r>
              <a:rPr lang="en-IN" sz="3600" dirty="0"/>
              <a:t>fi</a:t>
            </a:r>
          </a:p>
          <a:p>
            <a:r>
              <a:rPr lang="en-IN" sz="3600" dirty="0"/>
              <a:t>Your username matches vagrant.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046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867E6-C5E4-43EA-BE50-064BA5527125}"/>
              </a:ext>
            </a:extLst>
          </p:cNvPr>
          <p:cNvSpPr txBox="1"/>
          <p:nvPr/>
        </p:nvSpPr>
        <p:spPr>
          <a:xfrm>
            <a:off x="748144" y="847898"/>
            <a:ext cx="94931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read –p “enter the username to create ” username</a:t>
            </a:r>
          </a:p>
          <a:p>
            <a:r>
              <a:rPr lang="en-IN" sz="2800" dirty="0"/>
              <a:t>Enter the username to create samarth123</a:t>
            </a:r>
          </a:p>
          <a:p>
            <a:r>
              <a:rPr lang="en-IN" sz="2800" dirty="0"/>
              <a:t>Read –p “enter the name of the person who this account is for:”  comment</a:t>
            </a:r>
          </a:p>
          <a:p>
            <a:r>
              <a:rPr lang="en-IN" sz="2800" dirty="0"/>
              <a:t>Enter the name of the person who this account is for: </a:t>
            </a:r>
            <a:r>
              <a:rPr lang="en-IN" sz="2800" dirty="0" err="1"/>
              <a:t>samarth</a:t>
            </a:r>
            <a:endParaRPr lang="en-IN" sz="2800" dirty="0"/>
          </a:p>
          <a:p>
            <a:r>
              <a:rPr lang="en-IN" sz="2800" dirty="0"/>
              <a:t>Read –p “enter the password to use for the account:” password</a:t>
            </a:r>
          </a:p>
          <a:p>
            <a:r>
              <a:rPr lang="en-IN" sz="2800" dirty="0"/>
              <a:t>Enter the password to use for the </a:t>
            </a:r>
            <a:r>
              <a:rPr lang="en-IN" sz="2800" dirty="0" err="1"/>
              <a:t>account:Qwertyuiop</a:t>
            </a:r>
            <a:endParaRPr lang="en-IN" sz="2800" dirty="0"/>
          </a:p>
          <a:p>
            <a:r>
              <a:rPr lang="en-IN" sz="2800" dirty="0"/>
              <a:t>Echo ${password} | passwd –stdin ${username}</a:t>
            </a:r>
          </a:p>
          <a:p>
            <a:r>
              <a:rPr lang="en-IN" sz="2800" dirty="0"/>
              <a:t>Only  root can do that.</a:t>
            </a:r>
          </a:p>
          <a:p>
            <a:r>
              <a:rPr lang="en-IN" sz="2800" dirty="0"/>
              <a:t>Passwd –e ${username}</a:t>
            </a:r>
          </a:p>
          <a:p>
            <a:r>
              <a:rPr lang="en-IN" sz="2800" dirty="0"/>
              <a:t>Only  root can do that.</a:t>
            </a:r>
          </a:p>
        </p:txBody>
      </p:sp>
    </p:spTree>
    <p:extLst>
      <p:ext uri="{BB962C8B-B14F-4D97-AF65-F5344CB8AC3E}">
        <p14:creationId xmlns:p14="http://schemas.microsoft.com/office/powerpoint/2010/main" val="138904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CC5D37-A27F-4D17-B7BB-6898432D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62" y="1118865"/>
            <a:ext cx="860227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9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313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Kumar</dc:creator>
  <cp:lastModifiedBy>Samarth Kumar</cp:lastModifiedBy>
  <cp:revision>11</cp:revision>
  <dcterms:created xsi:type="dcterms:W3CDTF">2020-03-05T17:16:06Z</dcterms:created>
  <dcterms:modified xsi:type="dcterms:W3CDTF">2020-03-08T07:28:31Z</dcterms:modified>
</cp:coreProperties>
</file>