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3BA-CA0C-4F73-ABC7-EAF70CE5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82F8-ACD3-47BA-AD34-ADC16884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4F1B-D01D-4CE2-97F1-73BF6A89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90C9-C947-4DBD-A75B-CC0D2527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581D3-43B4-482D-8999-C56607F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5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D220-55B0-4D0C-B81C-833405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3F66D-33D7-4DF5-A7D5-8FDC126B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4904-FB97-44EF-B048-A1B5DCE2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B3E5-76CF-4A1F-94A3-78282E15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4031-4C55-46B8-9DEB-A8D692C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0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4D139-D72E-40B8-8AE3-FE6806850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C54A3-D471-47F7-8500-FD5670AF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A4D6-4C46-42B1-B1A6-A6E152E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37E9-E9EC-468A-9219-BB316E6F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2674-D030-42DA-9B20-CAB40050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2C4E-61C9-44E7-902B-D23D252B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9275-9B1A-4444-985C-60DC2C4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C792-2B4C-4BB7-9785-4E5B0D4B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EFCF-F3C2-430A-ACE0-615B97C7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2DB9-A123-4F86-929E-5205AED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7441-7E5D-42D1-93D0-11CCF3FD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E44E-424A-47BF-B644-E76C4B9C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49F2-2A53-49BA-9017-A03E4753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A9A4-5AE7-451F-9DCA-005C32B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D516-3B77-487F-864C-08B93F39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558-8968-4307-AA39-DA6EB9F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AE33-5504-4B55-8C66-B9FB212E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4F879-49B9-4D2A-87D3-5C311D41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6673-8C88-45DE-BB04-FFB7DC84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8FDD-1580-42BD-8165-00C86CB1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FE1ED-EB85-47DE-AB7C-62DB219F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8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11A4-481E-48D0-A2AE-E140D66C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D6B9-DF68-4C56-850A-5E18AB31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7AC3-A714-4692-AE18-7A7529D8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10A6B-FC78-4517-88B7-81389787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E46-B2A6-49F1-AE2B-B9D9F3D43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B6115-6830-4E29-B8CB-57E45CC5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724AF-FC56-42C5-804A-ED3CA88A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FC6D2-32EA-4E90-8603-778908A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A136-A4CF-452A-AA4C-E880E942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79C4A-AD20-4009-AA40-5718AB9D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22627-BA2E-4AAD-9EB3-BF3A10B7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9C371-0353-42BF-86FC-2D090A45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53D9D-2F1B-4BB0-9C27-1AE0B105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B90F3-DB4A-4AB2-B4C7-9A6AEC8C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765F-B750-4B98-9FDD-029B640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AE7F-76E8-4261-A715-F11EA7BF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2DB7-FBE8-48B2-8D4F-0E050ABA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E4422-CBA5-404C-BAD2-4A74A9F8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C8A05-3949-4E85-831F-D7CB75F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F862-2ADB-4A31-A7A2-615B22B7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431AB-2FD1-4586-952D-0906C028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0140-73E9-4CAD-9CAC-A03A03F5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A8467-CCEF-44EF-9A85-48B2ACEC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7169A-0033-4878-A9BD-6A78D72C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F343-9F37-4593-A2B2-8FD56BB8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70B7-8AF3-41D8-AAA0-81B8FD17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5621-4B4F-4E3A-AEBD-BE4BF54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F0860-1914-41B5-BE44-46DFDA3C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895E-AD44-4D98-9E88-0D806DC8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461B-2C9D-4BF8-A170-FED3445F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3B39-67FB-4D85-982A-AC29B4DF1CC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AF30-8D44-42EB-92A8-C2D85B370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DAE0-C66F-4DCE-8CC6-2C5F9C489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199718-3ABF-49E4-BE47-3EE091881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r="53939"/>
          <a:stretch/>
        </p:blipFill>
        <p:spPr>
          <a:xfrm>
            <a:off x="6504317" y="90577"/>
            <a:ext cx="5615796" cy="6676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281F8-C1A8-48A8-AE8D-CC861EC9573D}"/>
              </a:ext>
            </a:extLst>
          </p:cNvPr>
          <p:cNvSpPr txBox="1"/>
          <p:nvPr/>
        </p:nvSpPr>
        <p:spPr>
          <a:xfrm>
            <a:off x="822121" y="687897"/>
            <a:ext cx="4202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omic Sans MS" panose="030F0702030302020204" pitchFamily="66" charset="0"/>
              </a:rPr>
              <a:t>Use of echo to print any string, number and so 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omic Sans MS" panose="030F0702030302020204" pitchFamily="66" charset="0"/>
              </a:rPr>
              <a:t>Use any as a variable.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omic Sans MS" panose="030F0702030302020204" pitchFamily="66" charset="0"/>
              </a:rPr>
              <a:t>Format echo “sentence”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omic Sans MS" panose="030F0702030302020204" pitchFamily="66" charset="0"/>
              </a:rPr>
              <a:t>If there is a variable echo “${variable}”</a:t>
            </a:r>
          </a:p>
        </p:txBody>
      </p:sp>
    </p:spTree>
    <p:extLst>
      <p:ext uri="{BB962C8B-B14F-4D97-AF65-F5344CB8AC3E}">
        <p14:creationId xmlns:p14="http://schemas.microsoft.com/office/powerpoint/2010/main" val="792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EB586-DD7F-4A0D-83BA-6C590A624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 r="54292"/>
          <a:stretch/>
        </p:blipFill>
        <p:spPr>
          <a:xfrm>
            <a:off x="6194725" y="63038"/>
            <a:ext cx="5597584" cy="671425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1AAAA8-D189-4069-A5E9-B8C1C39EC206}"/>
              </a:ext>
            </a:extLst>
          </p:cNvPr>
          <p:cNvSpPr/>
          <p:nvPr/>
        </p:nvSpPr>
        <p:spPr>
          <a:xfrm>
            <a:off x="237688" y="781922"/>
            <a:ext cx="3755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Use of if-else condition</a:t>
            </a:r>
          </a:p>
          <a:p>
            <a:r>
              <a:rPr lang="en-IN" dirty="0">
                <a:latin typeface="Comic Sans MS" panose="030F0702030302020204" pitchFamily="66" charset="0"/>
              </a:rPr>
              <a:t>Format -&gt;                                   if [[ condition ]] </a:t>
            </a:r>
          </a:p>
          <a:p>
            <a:r>
              <a:rPr lang="en-IN" dirty="0">
                <a:latin typeface="Comic Sans MS" panose="030F0702030302020204" pitchFamily="66" charset="0"/>
              </a:rPr>
              <a:t>then</a:t>
            </a:r>
          </a:p>
          <a:p>
            <a:r>
              <a:rPr lang="en-IN" dirty="0">
                <a:latin typeface="Comic Sans MS" panose="030F0702030302020204" pitchFamily="66" charset="0"/>
              </a:rPr>
              <a:t> echo “statement” </a:t>
            </a:r>
          </a:p>
          <a:p>
            <a:r>
              <a:rPr lang="en-IN" dirty="0">
                <a:latin typeface="Comic Sans MS" panose="030F0702030302020204" pitchFamily="66" charset="0"/>
              </a:rPr>
              <a:t>else</a:t>
            </a:r>
          </a:p>
          <a:p>
            <a:r>
              <a:rPr lang="en-IN" dirty="0">
                <a:latin typeface="Comic Sans MS" panose="030F0702030302020204" pitchFamily="66" charset="0"/>
              </a:rPr>
              <a:t>echo “statement”</a:t>
            </a:r>
          </a:p>
          <a:p>
            <a:r>
              <a:rPr lang="en-IN" dirty="0">
                <a:latin typeface="Comic Sans MS" panose="030F0702030302020204" pitchFamily="66" charset="0"/>
              </a:rPr>
              <a:t>fi</a:t>
            </a:r>
          </a:p>
          <a:p>
            <a:r>
              <a:rPr lang="en-IN" dirty="0">
                <a:latin typeface="Comic Sans MS" panose="030F0702030302020204" pitchFamily="66" charset="0"/>
              </a:rPr>
              <a:t>-ne -&gt; not equal to </a:t>
            </a:r>
          </a:p>
          <a:p>
            <a:r>
              <a:rPr lang="en-IN" dirty="0">
                <a:latin typeface="Comic Sans MS" panose="030F0702030302020204" pitchFamily="66" charset="0"/>
              </a:rPr>
              <a:t>-</a:t>
            </a:r>
            <a:r>
              <a:rPr lang="en-IN" dirty="0" err="1">
                <a:latin typeface="Comic Sans MS" panose="030F0702030302020204" pitchFamily="66" charset="0"/>
              </a:rPr>
              <a:t>eq</a:t>
            </a:r>
            <a:r>
              <a:rPr lang="en-IN" dirty="0">
                <a:latin typeface="Comic Sans MS" panose="030F0702030302020204" pitchFamily="66" charset="0"/>
              </a:rPr>
              <a:t> -&gt; equal to</a:t>
            </a:r>
          </a:p>
          <a:p>
            <a:r>
              <a:rPr lang="en-IN" dirty="0">
                <a:latin typeface="Comic Sans MS" panose="030F0702030302020204" pitchFamily="66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822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40440-39AD-4BF5-AC08-C0CAF0F9F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" r="59242"/>
          <a:stretch/>
        </p:blipFill>
        <p:spPr>
          <a:xfrm>
            <a:off x="6937420" y="94914"/>
            <a:ext cx="4949780" cy="66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CAE89-7561-4031-85BF-280986684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" r="49198" b="55031"/>
          <a:stretch/>
        </p:blipFill>
        <p:spPr>
          <a:xfrm>
            <a:off x="1959322" y="2768367"/>
            <a:ext cx="8273356" cy="3865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1D3B65-8107-4CF3-989C-15DC3FBD16E9}"/>
              </a:ext>
            </a:extLst>
          </p:cNvPr>
          <p:cNvSpPr/>
          <p:nvPr/>
        </p:nvSpPr>
        <p:spPr>
          <a:xfrm>
            <a:off x="598415" y="2242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read –p -&gt; is read the statement</a:t>
            </a:r>
          </a:p>
          <a:p>
            <a:r>
              <a:rPr lang="en-IN" dirty="0">
                <a:latin typeface="Comic Sans MS" panose="030F0702030302020204" pitchFamily="66" charset="0"/>
              </a:rPr>
              <a:t>Format -&gt;</a:t>
            </a:r>
          </a:p>
          <a:p>
            <a:r>
              <a:rPr lang="en-IN" dirty="0">
                <a:latin typeface="Comic Sans MS" panose="030F0702030302020204" pitchFamily="66" charset="0"/>
              </a:rPr>
              <a:t>read –p “statement” </a:t>
            </a:r>
            <a:r>
              <a:rPr lang="en-IN" dirty="0" err="1">
                <a:latin typeface="Comic Sans MS" panose="030F0702030302020204" pitchFamily="66" charset="0"/>
              </a:rPr>
              <a:t>variable_name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To change the password</a:t>
            </a:r>
          </a:p>
          <a:p>
            <a:pPr marL="342900" indent="-342900">
              <a:buAutoNum type="arabicParenBoth"/>
            </a:pPr>
            <a:r>
              <a:rPr lang="en-IN" dirty="0">
                <a:latin typeface="Comic Sans MS" panose="030F0702030302020204" pitchFamily="66" charset="0"/>
              </a:rPr>
              <a:t>passwd –e ${username}</a:t>
            </a:r>
          </a:p>
          <a:p>
            <a:r>
              <a:rPr lang="en-IN" dirty="0">
                <a:latin typeface="Comic Sans MS" panose="030F0702030302020204" pitchFamily="66" charset="0"/>
              </a:rPr>
              <a:t>(2) echo ${password} | passwd –stdin ${username}</a:t>
            </a:r>
          </a:p>
        </p:txBody>
      </p:sp>
    </p:spTree>
    <p:extLst>
      <p:ext uri="{BB962C8B-B14F-4D97-AF65-F5344CB8AC3E}">
        <p14:creationId xmlns:p14="http://schemas.microsoft.com/office/powerpoint/2010/main" val="138904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Kumar</dc:creator>
  <cp:lastModifiedBy>Samarth Kumar</cp:lastModifiedBy>
  <cp:revision>4</cp:revision>
  <dcterms:created xsi:type="dcterms:W3CDTF">2020-03-05T17:16:06Z</dcterms:created>
  <dcterms:modified xsi:type="dcterms:W3CDTF">2020-03-05T17:41:47Z</dcterms:modified>
</cp:coreProperties>
</file>