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j9kMTeo0KBniwjBXKf/DQgM3L9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p:nvPr>
            <p:ph idx="2" type="sldImg"/>
          </p:nvPr>
        </p:nvSpPr>
        <p:spPr>
          <a:xfrm>
            <a:off x="380880" y="685800"/>
            <a:ext cx="6094800" cy="3427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 name="Google Shape;117;p1:notes"/>
          <p:cNvSpPr txBox="1"/>
          <p:nvPr>
            <p:ph idx="1" type="body"/>
          </p:nvPr>
        </p:nvSpPr>
        <p:spPr>
          <a:xfrm>
            <a:off x="685800" y="4343400"/>
            <a:ext cx="5485320" cy="411372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18" name="Google Shape;118;p1:notes"/>
          <p:cNvSpPr txBox="1"/>
          <p:nvPr>
            <p:ph idx="12" type="sldNum"/>
          </p:nvPr>
        </p:nvSpPr>
        <p:spPr>
          <a:xfrm>
            <a:off x="3884760" y="8685360"/>
            <a:ext cx="2970720" cy="45612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1:notes"/>
          <p:cNvSpPr/>
          <p:nvPr>
            <p:ph idx="2" type="sldImg"/>
          </p:nvPr>
        </p:nvSpPr>
        <p:spPr>
          <a:xfrm>
            <a:off x="380880" y="685800"/>
            <a:ext cx="6094800" cy="3427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6" name="Google Shape;206;p11:notes"/>
          <p:cNvSpPr txBox="1"/>
          <p:nvPr>
            <p:ph idx="1" type="body"/>
          </p:nvPr>
        </p:nvSpPr>
        <p:spPr>
          <a:xfrm>
            <a:off x="685800" y="4343400"/>
            <a:ext cx="5485320" cy="411372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07" name="Google Shape;207;p11:notes"/>
          <p:cNvSpPr txBox="1"/>
          <p:nvPr>
            <p:ph idx="12" type="sldNum"/>
          </p:nvPr>
        </p:nvSpPr>
        <p:spPr>
          <a:xfrm>
            <a:off x="3884760" y="8685360"/>
            <a:ext cx="2970720" cy="45612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2:notes"/>
          <p:cNvSpPr/>
          <p:nvPr>
            <p:ph idx="2" type="sldImg"/>
          </p:nvPr>
        </p:nvSpPr>
        <p:spPr>
          <a:xfrm>
            <a:off x="380880" y="685800"/>
            <a:ext cx="6094800" cy="3427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12:notes"/>
          <p:cNvSpPr txBox="1"/>
          <p:nvPr>
            <p:ph idx="1" type="body"/>
          </p:nvPr>
        </p:nvSpPr>
        <p:spPr>
          <a:xfrm>
            <a:off x="685800" y="4343400"/>
            <a:ext cx="5485320" cy="411372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20" name="Google Shape;220;p12:notes"/>
          <p:cNvSpPr txBox="1"/>
          <p:nvPr>
            <p:ph idx="12" type="sldNum"/>
          </p:nvPr>
        </p:nvSpPr>
        <p:spPr>
          <a:xfrm>
            <a:off x="3884760" y="8685360"/>
            <a:ext cx="2970720" cy="45612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3:notes"/>
          <p:cNvSpPr/>
          <p:nvPr>
            <p:ph idx="2" type="sldImg"/>
          </p:nvPr>
        </p:nvSpPr>
        <p:spPr>
          <a:xfrm>
            <a:off x="380880" y="685800"/>
            <a:ext cx="6094800" cy="3427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3" name="Google Shape;233;p13:notes"/>
          <p:cNvSpPr txBox="1"/>
          <p:nvPr>
            <p:ph idx="1" type="body"/>
          </p:nvPr>
        </p:nvSpPr>
        <p:spPr>
          <a:xfrm>
            <a:off x="685800" y="4343400"/>
            <a:ext cx="5485320" cy="411372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34" name="Google Shape;234;p13:notes"/>
          <p:cNvSpPr txBox="1"/>
          <p:nvPr>
            <p:ph idx="12" type="sldNum"/>
          </p:nvPr>
        </p:nvSpPr>
        <p:spPr>
          <a:xfrm>
            <a:off x="3884760" y="8685360"/>
            <a:ext cx="2970720" cy="45612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9" name="Google Shape;249;p1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5:notes"/>
          <p:cNvSpPr/>
          <p:nvPr>
            <p:ph idx="2" type="sldImg"/>
          </p:nvPr>
        </p:nvSpPr>
        <p:spPr>
          <a:xfrm>
            <a:off x="380880" y="685800"/>
            <a:ext cx="6094800" cy="3427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9" name="Google Shape;259;p15:notes"/>
          <p:cNvSpPr txBox="1"/>
          <p:nvPr>
            <p:ph idx="1" type="body"/>
          </p:nvPr>
        </p:nvSpPr>
        <p:spPr>
          <a:xfrm>
            <a:off x="685800" y="4343400"/>
            <a:ext cx="5485320" cy="411372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60" name="Google Shape;260;p15:notes"/>
          <p:cNvSpPr txBox="1"/>
          <p:nvPr>
            <p:ph idx="12" type="sldNum"/>
          </p:nvPr>
        </p:nvSpPr>
        <p:spPr>
          <a:xfrm>
            <a:off x="3884760" y="8685360"/>
            <a:ext cx="2970720" cy="45612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6:notes"/>
          <p:cNvSpPr/>
          <p:nvPr>
            <p:ph idx="2" type="sldImg"/>
          </p:nvPr>
        </p:nvSpPr>
        <p:spPr>
          <a:xfrm>
            <a:off x="380880" y="685800"/>
            <a:ext cx="6094800" cy="3427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p16:notes"/>
          <p:cNvSpPr txBox="1"/>
          <p:nvPr>
            <p:ph idx="1" type="body"/>
          </p:nvPr>
        </p:nvSpPr>
        <p:spPr>
          <a:xfrm>
            <a:off x="685800" y="4343400"/>
            <a:ext cx="5485320" cy="411372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73" name="Google Shape;273;p16:notes"/>
          <p:cNvSpPr txBox="1"/>
          <p:nvPr>
            <p:ph idx="12" type="sldNum"/>
          </p:nvPr>
        </p:nvSpPr>
        <p:spPr>
          <a:xfrm>
            <a:off x="3884760" y="8685360"/>
            <a:ext cx="2970720" cy="45612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7:notes"/>
          <p:cNvSpPr/>
          <p:nvPr>
            <p:ph idx="2" type="sldImg"/>
          </p:nvPr>
        </p:nvSpPr>
        <p:spPr>
          <a:xfrm>
            <a:off x="380880" y="685800"/>
            <a:ext cx="6094800" cy="3427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5" name="Google Shape;285;p17:notes"/>
          <p:cNvSpPr txBox="1"/>
          <p:nvPr>
            <p:ph idx="1" type="body"/>
          </p:nvPr>
        </p:nvSpPr>
        <p:spPr>
          <a:xfrm>
            <a:off x="685800" y="4343400"/>
            <a:ext cx="5485320" cy="411372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86" name="Google Shape;286;p17:notes"/>
          <p:cNvSpPr txBox="1"/>
          <p:nvPr>
            <p:ph idx="12" type="sldNum"/>
          </p:nvPr>
        </p:nvSpPr>
        <p:spPr>
          <a:xfrm>
            <a:off x="3884760" y="8685360"/>
            <a:ext cx="2970720" cy="45612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8:notes"/>
          <p:cNvSpPr/>
          <p:nvPr>
            <p:ph idx="2" type="sldImg"/>
          </p:nvPr>
        </p:nvSpPr>
        <p:spPr>
          <a:xfrm>
            <a:off x="380880" y="685800"/>
            <a:ext cx="6094800" cy="3427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8" name="Google Shape;298;p18:notes"/>
          <p:cNvSpPr txBox="1"/>
          <p:nvPr>
            <p:ph idx="1" type="body"/>
          </p:nvPr>
        </p:nvSpPr>
        <p:spPr>
          <a:xfrm>
            <a:off x="685800" y="4343400"/>
            <a:ext cx="5485320" cy="411372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99" name="Google Shape;299;p18:notes"/>
          <p:cNvSpPr txBox="1"/>
          <p:nvPr>
            <p:ph idx="12" type="sldNum"/>
          </p:nvPr>
        </p:nvSpPr>
        <p:spPr>
          <a:xfrm>
            <a:off x="3884760" y="8685360"/>
            <a:ext cx="2970720" cy="45612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9:notes"/>
          <p:cNvSpPr/>
          <p:nvPr>
            <p:ph idx="2" type="sldImg"/>
          </p:nvPr>
        </p:nvSpPr>
        <p:spPr>
          <a:xfrm>
            <a:off x="380880" y="685800"/>
            <a:ext cx="6094800" cy="3427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1" name="Google Shape;311;p19:notes"/>
          <p:cNvSpPr txBox="1"/>
          <p:nvPr>
            <p:ph idx="1" type="body"/>
          </p:nvPr>
        </p:nvSpPr>
        <p:spPr>
          <a:xfrm>
            <a:off x="685800" y="4343400"/>
            <a:ext cx="5485320" cy="411372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12" name="Google Shape;312;p19:notes"/>
          <p:cNvSpPr txBox="1"/>
          <p:nvPr>
            <p:ph idx="12" type="sldNum"/>
          </p:nvPr>
        </p:nvSpPr>
        <p:spPr>
          <a:xfrm>
            <a:off x="3884760" y="8685360"/>
            <a:ext cx="2970720" cy="45612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0:notes"/>
          <p:cNvSpPr/>
          <p:nvPr>
            <p:ph idx="2" type="sldImg"/>
          </p:nvPr>
        </p:nvSpPr>
        <p:spPr>
          <a:xfrm>
            <a:off x="380880" y="685800"/>
            <a:ext cx="6094800" cy="3427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4" name="Google Shape;324;p20:notes"/>
          <p:cNvSpPr txBox="1"/>
          <p:nvPr>
            <p:ph idx="1" type="body"/>
          </p:nvPr>
        </p:nvSpPr>
        <p:spPr>
          <a:xfrm>
            <a:off x="685800" y="4343400"/>
            <a:ext cx="5485320" cy="411372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25" name="Google Shape;325;p20:notes"/>
          <p:cNvSpPr txBox="1"/>
          <p:nvPr>
            <p:ph idx="12" type="sldNum"/>
          </p:nvPr>
        </p:nvSpPr>
        <p:spPr>
          <a:xfrm>
            <a:off x="3884760" y="8685360"/>
            <a:ext cx="2970720" cy="45612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1" name="Google Shape;131;p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1:notes"/>
          <p:cNvSpPr/>
          <p:nvPr>
            <p:ph idx="2" type="sldImg"/>
          </p:nvPr>
        </p:nvSpPr>
        <p:spPr>
          <a:xfrm>
            <a:off x="380880" y="685800"/>
            <a:ext cx="6094800" cy="3427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5" name="Google Shape;335;p21:notes"/>
          <p:cNvSpPr txBox="1"/>
          <p:nvPr>
            <p:ph idx="1" type="body"/>
          </p:nvPr>
        </p:nvSpPr>
        <p:spPr>
          <a:xfrm>
            <a:off x="685800" y="4343400"/>
            <a:ext cx="5485320" cy="411372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36" name="Google Shape;336;p21:notes"/>
          <p:cNvSpPr txBox="1"/>
          <p:nvPr>
            <p:ph idx="12" type="sldNum"/>
          </p:nvPr>
        </p:nvSpPr>
        <p:spPr>
          <a:xfrm>
            <a:off x="3884760" y="8685360"/>
            <a:ext cx="2970720" cy="45612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2:notes"/>
          <p:cNvSpPr/>
          <p:nvPr>
            <p:ph idx="2" type="sldImg"/>
          </p:nvPr>
        </p:nvSpPr>
        <p:spPr>
          <a:xfrm>
            <a:off x="380880" y="685800"/>
            <a:ext cx="6094800" cy="3427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6" name="Google Shape;346;p22:notes"/>
          <p:cNvSpPr txBox="1"/>
          <p:nvPr>
            <p:ph idx="1" type="body"/>
          </p:nvPr>
        </p:nvSpPr>
        <p:spPr>
          <a:xfrm>
            <a:off x="685800" y="4343400"/>
            <a:ext cx="5485320" cy="411372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47" name="Google Shape;347;p22:notes"/>
          <p:cNvSpPr txBox="1"/>
          <p:nvPr>
            <p:ph idx="12" type="sldNum"/>
          </p:nvPr>
        </p:nvSpPr>
        <p:spPr>
          <a:xfrm>
            <a:off x="3884760" y="8685360"/>
            <a:ext cx="2970720" cy="45612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3:notes"/>
          <p:cNvSpPr/>
          <p:nvPr>
            <p:ph idx="2" type="sldImg"/>
          </p:nvPr>
        </p:nvSpPr>
        <p:spPr>
          <a:xfrm>
            <a:off x="380880" y="685800"/>
            <a:ext cx="6094800" cy="3427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6" name="Google Shape;356;p23:notes"/>
          <p:cNvSpPr txBox="1"/>
          <p:nvPr>
            <p:ph idx="1" type="body"/>
          </p:nvPr>
        </p:nvSpPr>
        <p:spPr>
          <a:xfrm>
            <a:off x="685800" y="4343400"/>
            <a:ext cx="5485320" cy="411372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57" name="Google Shape;357;p23:notes"/>
          <p:cNvSpPr txBox="1"/>
          <p:nvPr>
            <p:ph idx="12" type="sldNum"/>
          </p:nvPr>
        </p:nvSpPr>
        <p:spPr>
          <a:xfrm>
            <a:off x="3884760" y="8685360"/>
            <a:ext cx="2970720" cy="45612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66" name="Google Shape;366;p2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75" name="Google Shape;375;p2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0" name="Google Shape;140;p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9" name="Google Shape;149;p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8" name="Google Shape;158;p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7" name="Google Shape;167;p6: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6" name="Google Shape;176;p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notes"/>
          <p:cNvSpPr/>
          <p:nvPr>
            <p:ph idx="2" type="sldImg"/>
          </p:nvPr>
        </p:nvSpPr>
        <p:spPr>
          <a:xfrm>
            <a:off x="380880" y="685800"/>
            <a:ext cx="6094800" cy="3427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5" name="Google Shape;185;p8:notes"/>
          <p:cNvSpPr txBox="1"/>
          <p:nvPr>
            <p:ph idx="1" type="body"/>
          </p:nvPr>
        </p:nvSpPr>
        <p:spPr>
          <a:xfrm>
            <a:off x="685800" y="4343400"/>
            <a:ext cx="5485320" cy="411372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86" name="Google Shape;186;p8:notes"/>
          <p:cNvSpPr txBox="1"/>
          <p:nvPr>
            <p:ph idx="12" type="sldNum"/>
          </p:nvPr>
        </p:nvSpPr>
        <p:spPr>
          <a:xfrm>
            <a:off x="3884760" y="8685360"/>
            <a:ext cx="2970720" cy="45612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p:nvPr>
            <p:ph idx="2" type="sldImg"/>
          </p:nvPr>
        </p:nvSpPr>
        <p:spPr>
          <a:xfrm>
            <a:off x="380880" y="685800"/>
            <a:ext cx="6094800" cy="3427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p10:notes"/>
          <p:cNvSpPr txBox="1"/>
          <p:nvPr>
            <p:ph idx="1" type="body"/>
          </p:nvPr>
        </p:nvSpPr>
        <p:spPr>
          <a:xfrm>
            <a:off x="685800" y="4343400"/>
            <a:ext cx="5485320" cy="411372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97" name="Google Shape;197;p10:notes"/>
          <p:cNvSpPr txBox="1"/>
          <p:nvPr>
            <p:ph idx="12" type="sldNum"/>
          </p:nvPr>
        </p:nvSpPr>
        <p:spPr>
          <a:xfrm>
            <a:off x="3884760" y="8685360"/>
            <a:ext cx="2970720" cy="45612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4" name="Shape 44"/>
        <p:cNvGrpSpPr/>
        <p:nvPr/>
      </p:nvGrpSpPr>
      <p:grpSpPr>
        <a:xfrm>
          <a:off x="0" y="0"/>
          <a:ext cx="0" cy="0"/>
          <a:chOff x="0" y="0"/>
          <a:chExt cx="0" cy="0"/>
        </a:xfrm>
      </p:grpSpPr>
      <p:sp>
        <p:nvSpPr>
          <p:cNvPr id="45" name="Google Shape;45;p3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8"/>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38"/>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8" name="Shape 48"/>
        <p:cNvGrpSpPr/>
        <p:nvPr/>
      </p:nvGrpSpPr>
      <p:grpSpPr>
        <a:xfrm>
          <a:off x="0" y="0"/>
          <a:ext cx="0" cy="0"/>
          <a:chOff x="0" y="0"/>
          <a:chExt cx="0" cy="0"/>
        </a:xfrm>
      </p:grpSpPr>
      <p:sp>
        <p:nvSpPr>
          <p:cNvPr id="49" name="Google Shape;49;p3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9"/>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3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39"/>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39"/>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4" name="Shape 54"/>
        <p:cNvGrpSpPr/>
        <p:nvPr/>
      </p:nvGrpSpPr>
      <p:grpSpPr>
        <a:xfrm>
          <a:off x="0" y="0"/>
          <a:ext cx="0" cy="0"/>
          <a:chOff x="0" y="0"/>
          <a:chExt cx="0" cy="0"/>
        </a:xfrm>
      </p:grpSpPr>
      <p:sp>
        <p:nvSpPr>
          <p:cNvPr id="55" name="Google Shape;55;p4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0"/>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40"/>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40"/>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40"/>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40"/>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40"/>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7" name="Shape 6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8" name="Shape 68"/>
        <p:cNvGrpSpPr/>
        <p:nvPr/>
      </p:nvGrpSpPr>
      <p:grpSpPr>
        <a:xfrm>
          <a:off x="0" y="0"/>
          <a:ext cx="0" cy="0"/>
          <a:chOff x="0" y="0"/>
          <a:chExt cx="0" cy="0"/>
        </a:xfrm>
      </p:grpSpPr>
      <p:sp>
        <p:nvSpPr>
          <p:cNvPr id="69" name="Google Shape;69;p4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1"/>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1" name="Shape 71"/>
        <p:cNvGrpSpPr/>
        <p:nvPr/>
      </p:nvGrpSpPr>
      <p:grpSpPr>
        <a:xfrm>
          <a:off x="0" y="0"/>
          <a:ext cx="0" cy="0"/>
          <a:chOff x="0" y="0"/>
          <a:chExt cx="0" cy="0"/>
        </a:xfrm>
      </p:grpSpPr>
      <p:sp>
        <p:nvSpPr>
          <p:cNvPr id="72" name="Google Shape;72;p4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2"/>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4" name="Shape 74"/>
        <p:cNvGrpSpPr/>
        <p:nvPr/>
      </p:nvGrpSpPr>
      <p:grpSpPr>
        <a:xfrm>
          <a:off x="0" y="0"/>
          <a:ext cx="0" cy="0"/>
          <a:chOff x="0" y="0"/>
          <a:chExt cx="0" cy="0"/>
        </a:xfrm>
      </p:grpSpPr>
      <p:sp>
        <p:nvSpPr>
          <p:cNvPr id="75" name="Google Shape;75;p4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3"/>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7" name="Google Shape;77;p43"/>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4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0" name="Shape 80"/>
        <p:cNvGrpSpPr/>
        <p:nvPr/>
      </p:nvGrpSpPr>
      <p:grpSpPr>
        <a:xfrm>
          <a:off x="0" y="0"/>
          <a:ext cx="0" cy="0"/>
          <a:chOff x="0" y="0"/>
          <a:chExt cx="0" cy="0"/>
        </a:xfrm>
      </p:grpSpPr>
      <p:sp>
        <p:nvSpPr>
          <p:cNvPr id="81" name="Google Shape;81;p45"/>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2" name="Shape 82"/>
        <p:cNvGrpSpPr/>
        <p:nvPr/>
      </p:nvGrpSpPr>
      <p:grpSpPr>
        <a:xfrm>
          <a:off x="0" y="0"/>
          <a:ext cx="0" cy="0"/>
          <a:chOff x="0" y="0"/>
          <a:chExt cx="0" cy="0"/>
        </a:xfrm>
      </p:grpSpPr>
      <p:sp>
        <p:nvSpPr>
          <p:cNvPr id="83" name="Google Shape;83;p4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6"/>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46"/>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46"/>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5" name="Shape 15"/>
        <p:cNvGrpSpPr/>
        <p:nvPr/>
      </p:nvGrpSpPr>
      <p:grpSpPr>
        <a:xfrm>
          <a:off x="0" y="0"/>
          <a:ext cx="0" cy="0"/>
          <a:chOff x="0" y="0"/>
          <a:chExt cx="0" cy="0"/>
        </a:xfrm>
      </p:grpSpPr>
      <p:sp>
        <p:nvSpPr>
          <p:cNvPr id="16" name="Google Shape;16;p3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0"/>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7" name="Shape 87"/>
        <p:cNvGrpSpPr/>
        <p:nvPr/>
      </p:nvGrpSpPr>
      <p:grpSpPr>
        <a:xfrm>
          <a:off x="0" y="0"/>
          <a:ext cx="0" cy="0"/>
          <a:chOff x="0" y="0"/>
          <a:chExt cx="0" cy="0"/>
        </a:xfrm>
      </p:grpSpPr>
      <p:sp>
        <p:nvSpPr>
          <p:cNvPr id="88" name="Google Shape;88;p4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7"/>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47"/>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47"/>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2" name="Shape 92"/>
        <p:cNvGrpSpPr/>
        <p:nvPr/>
      </p:nvGrpSpPr>
      <p:grpSpPr>
        <a:xfrm>
          <a:off x="0" y="0"/>
          <a:ext cx="0" cy="0"/>
          <a:chOff x="0" y="0"/>
          <a:chExt cx="0" cy="0"/>
        </a:xfrm>
      </p:grpSpPr>
      <p:sp>
        <p:nvSpPr>
          <p:cNvPr id="93" name="Google Shape;93;p4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48"/>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48"/>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7" name="Shape 97"/>
        <p:cNvGrpSpPr/>
        <p:nvPr/>
      </p:nvGrpSpPr>
      <p:grpSpPr>
        <a:xfrm>
          <a:off x="0" y="0"/>
          <a:ext cx="0" cy="0"/>
          <a:chOff x="0" y="0"/>
          <a:chExt cx="0" cy="0"/>
        </a:xfrm>
      </p:grpSpPr>
      <p:sp>
        <p:nvSpPr>
          <p:cNvPr id="98" name="Google Shape;98;p4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9"/>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49"/>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1" name="Shape 101"/>
        <p:cNvGrpSpPr/>
        <p:nvPr/>
      </p:nvGrpSpPr>
      <p:grpSpPr>
        <a:xfrm>
          <a:off x="0" y="0"/>
          <a:ext cx="0" cy="0"/>
          <a:chOff x="0" y="0"/>
          <a:chExt cx="0" cy="0"/>
        </a:xfrm>
      </p:grpSpPr>
      <p:sp>
        <p:nvSpPr>
          <p:cNvPr id="102" name="Google Shape;102;p5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5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50"/>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50"/>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50"/>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7" name="Shape 107"/>
        <p:cNvGrpSpPr/>
        <p:nvPr/>
      </p:nvGrpSpPr>
      <p:grpSpPr>
        <a:xfrm>
          <a:off x="0" y="0"/>
          <a:ext cx="0" cy="0"/>
          <a:chOff x="0" y="0"/>
          <a:chExt cx="0" cy="0"/>
        </a:xfrm>
      </p:grpSpPr>
      <p:sp>
        <p:nvSpPr>
          <p:cNvPr id="108" name="Google Shape;108;p5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51"/>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51"/>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51"/>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51"/>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51"/>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51"/>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8" name="Shape 18"/>
        <p:cNvGrpSpPr/>
        <p:nvPr/>
      </p:nvGrpSpPr>
      <p:grpSpPr>
        <a:xfrm>
          <a:off x="0" y="0"/>
          <a:ext cx="0" cy="0"/>
          <a:chOff x="0" y="0"/>
          <a:chExt cx="0" cy="0"/>
        </a:xfrm>
      </p:grpSpPr>
      <p:sp>
        <p:nvSpPr>
          <p:cNvPr id="19" name="Google Shape;19;p3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1" name="Shape 21"/>
        <p:cNvGrpSpPr/>
        <p:nvPr/>
      </p:nvGrpSpPr>
      <p:grpSpPr>
        <a:xfrm>
          <a:off x="0" y="0"/>
          <a:ext cx="0" cy="0"/>
          <a:chOff x="0" y="0"/>
          <a:chExt cx="0" cy="0"/>
        </a:xfrm>
      </p:grpSpPr>
      <p:sp>
        <p:nvSpPr>
          <p:cNvPr id="22" name="Google Shape;22;p3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2"/>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32"/>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7" name="Shape 27"/>
        <p:cNvGrpSpPr/>
        <p:nvPr/>
      </p:nvGrpSpPr>
      <p:grpSpPr>
        <a:xfrm>
          <a:off x="0" y="0"/>
          <a:ext cx="0" cy="0"/>
          <a:chOff x="0" y="0"/>
          <a:chExt cx="0" cy="0"/>
        </a:xfrm>
      </p:grpSpPr>
      <p:sp>
        <p:nvSpPr>
          <p:cNvPr id="28" name="Google Shape;28;p34"/>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9" name="Shape 29"/>
        <p:cNvGrpSpPr/>
        <p:nvPr/>
      </p:nvGrpSpPr>
      <p:grpSpPr>
        <a:xfrm>
          <a:off x="0" y="0"/>
          <a:ext cx="0" cy="0"/>
          <a:chOff x="0" y="0"/>
          <a:chExt cx="0" cy="0"/>
        </a:xfrm>
      </p:grpSpPr>
      <p:sp>
        <p:nvSpPr>
          <p:cNvPr id="30" name="Google Shape;30;p3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5"/>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35"/>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35"/>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4" name="Shape 34"/>
        <p:cNvGrpSpPr/>
        <p:nvPr/>
      </p:nvGrpSpPr>
      <p:grpSpPr>
        <a:xfrm>
          <a:off x="0" y="0"/>
          <a:ext cx="0" cy="0"/>
          <a:chOff x="0" y="0"/>
          <a:chExt cx="0" cy="0"/>
        </a:xfrm>
      </p:grpSpPr>
      <p:sp>
        <p:nvSpPr>
          <p:cNvPr id="35" name="Google Shape;35;p3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6"/>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36"/>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36"/>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9" name="Shape 39"/>
        <p:cNvGrpSpPr/>
        <p:nvPr/>
      </p:nvGrpSpPr>
      <p:grpSpPr>
        <a:xfrm>
          <a:off x="0" y="0"/>
          <a:ext cx="0" cy="0"/>
          <a:chOff x="0" y="0"/>
          <a:chExt cx="0" cy="0"/>
        </a:xfrm>
      </p:grpSpPr>
      <p:sp>
        <p:nvSpPr>
          <p:cNvPr id="40" name="Google Shape;40;p3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7"/>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37"/>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37"/>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4.jp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2.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pic>
        <p:nvPicPr>
          <p:cNvPr descr="Logo, company name&#10;&#10;Description automatically generated" id="10" name="Google Shape;10;p26"/>
          <p:cNvPicPr preferRelativeResize="0"/>
          <p:nvPr/>
        </p:nvPicPr>
        <p:blipFill rotWithShape="1">
          <a:blip r:embed="rId1">
            <a:alphaModFix/>
          </a:blip>
          <a:srcRect b="0" l="0" r="0" t="0"/>
          <a:stretch/>
        </p:blipFill>
        <p:spPr>
          <a:xfrm>
            <a:off x="0" y="0"/>
            <a:ext cx="837000" cy="547560"/>
          </a:xfrm>
          <a:prstGeom prst="rect">
            <a:avLst/>
          </a:prstGeom>
          <a:noFill/>
          <a:ln>
            <a:noFill/>
          </a:ln>
        </p:spPr>
      </p:pic>
      <p:pic>
        <p:nvPicPr>
          <p:cNvPr descr="A picture containing calendar&#10;&#10;Description automatically generated" id="11" name="Google Shape;11;p26"/>
          <p:cNvPicPr preferRelativeResize="0"/>
          <p:nvPr/>
        </p:nvPicPr>
        <p:blipFill rotWithShape="1">
          <a:blip r:embed="rId2">
            <a:alphaModFix/>
          </a:blip>
          <a:srcRect b="0" l="0" r="0" t="0"/>
          <a:stretch/>
        </p:blipFill>
        <p:spPr>
          <a:xfrm>
            <a:off x="11476080" y="18000"/>
            <a:ext cx="692280" cy="693000"/>
          </a:xfrm>
          <a:prstGeom prst="rect">
            <a:avLst/>
          </a:prstGeom>
          <a:noFill/>
          <a:ln>
            <a:noFill/>
          </a:ln>
        </p:spPr>
      </p:pic>
      <p:sp>
        <p:nvSpPr>
          <p:cNvPr id="12" name="Google Shape;12;p26"/>
          <p:cNvSpPr txBox="1"/>
          <p:nvPr>
            <p:ph type="title"/>
          </p:nvPr>
        </p:nvSpPr>
        <p:spPr>
          <a:xfrm>
            <a:off x="609480" y="273600"/>
            <a:ext cx="10972080" cy="1144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Google Shape;13;p26"/>
          <p:cNvSpPr txBox="1"/>
          <p:nvPr>
            <p:ph idx="1" type="body"/>
          </p:nvPr>
        </p:nvSpPr>
        <p:spPr>
          <a:xfrm>
            <a:off x="609480" y="1604520"/>
            <a:ext cx="10972080" cy="397692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2" name="Shape 62"/>
        <p:cNvGrpSpPr/>
        <p:nvPr/>
      </p:nvGrpSpPr>
      <p:grpSpPr>
        <a:xfrm>
          <a:off x="0" y="0"/>
          <a:ext cx="0" cy="0"/>
          <a:chOff x="0" y="0"/>
          <a:chExt cx="0" cy="0"/>
        </a:xfrm>
      </p:grpSpPr>
      <p:pic>
        <p:nvPicPr>
          <p:cNvPr descr="Logo, company name&#10;&#10;Description automatically generated" id="63" name="Google Shape;63;p28"/>
          <p:cNvPicPr preferRelativeResize="0"/>
          <p:nvPr/>
        </p:nvPicPr>
        <p:blipFill rotWithShape="1">
          <a:blip r:embed="rId1">
            <a:alphaModFix/>
          </a:blip>
          <a:srcRect b="0" l="0" r="0" t="0"/>
          <a:stretch/>
        </p:blipFill>
        <p:spPr>
          <a:xfrm>
            <a:off x="0" y="0"/>
            <a:ext cx="837000" cy="547560"/>
          </a:xfrm>
          <a:prstGeom prst="rect">
            <a:avLst/>
          </a:prstGeom>
          <a:noFill/>
          <a:ln>
            <a:noFill/>
          </a:ln>
        </p:spPr>
      </p:pic>
      <p:pic>
        <p:nvPicPr>
          <p:cNvPr descr="A picture containing calendar&#10;&#10;Description automatically generated" id="64" name="Google Shape;64;p28"/>
          <p:cNvPicPr preferRelativeResize="0"/>
          <p:nvPr/>
        </p:nvPicPr>
        <p:blipFill rotWithShape="1">
          <a:blip r:embed="rId2">
            <a:alphaModFix/>
          </a:blip>
          <a:srcRect b="0" l="0" r="0" t="0"/>
          <a:stretch/>
        </p:blipFill>
        <p:spPr>
          <a:xfrm>
            <a:off x="11476080" y="18000"/>
            <a:ext cx="692280" cy="693000"/>
          </a:xfrm>
          <a:prstGeom prst="rect">
            <a:avLst/>
          </a:prstGeom>
          <a:noFill/>
          <a:ln>
            <a:noFill/>
          </a:ln>
        </p:spPr>
      </p:pic>
      <p:sp>
        <p:nvSpPr>
          <p:cNvPr id="65" name="Google Shape;65;p2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6" name="Google Shape;66;p28"/>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sp>
        <p:nvSpPr>
          <p:cNvPr id="120" name="Google Shape;120;p1"/>
          <p:cNvSpPr txBox="1"/>
          <p:nvPr>
            <p:ph idx="4294967295" type="title"/>
          </p:nvPr>
        </p:nvSpPr>
        <p:spPr>
          <a:xfrm>
            <a:off x="0" y="2247480"/>
            <a:ext cx="12191041" cy="1284840"/>
          </a:xfrm>
          <a:prstGeom prst="rect">
            <a:avLst/>
          </a:prstGeom>
          <a:noFill/>
          <a:ln>
            <a:noFill/>
          </a:ln>
        </p:spPr>
        <p:txBody>
          <a:bodyPr anchorCtr="0" anchor="b" bIns="0" lIns="0" spcFirstLastPara="1" rIns="0" wrap="square" tIns="0">
            <a:normAutofit/>
          </a:bodyPr>
          <a:lstStyle/>
          <a:p>
            <a:pPr indent="0" lvl="0" marL="0" marR="0" rtl="0" algn="ctr">
              <a:lnSpc>
                <a:spcPct val="90000"/>
              </a:lnSpc>
              <a:spcBef>
                <a:spcPts val="0"/>
              </a:spcBef>
              <a:spcAft>
                <a:spcPts val="0"/>
              </a:spcAft>
              <a:buNone/>
            </a:pPr>
            <a:r>
              <a:rPr b="1" i="1" lang="en-US" sz="3400" u="none" cap="none" strike="noStrike">
                <a:solidFill>
                  <a:srgbClr val="FF0000"/>
                </a:solidFill>
                <a:latin typeface="Calibri"/>
                <a:ea typeface="Calibri"/>
                <a:cs typeface="Calibri"/>
                <a:sym typeface="Calibri"/>
              </a:rPr>
              <a:t>Medical Expenditure Prediction System  </a:t>
            </a:r>
            <a:br>
              <a:rPr b="0" i="0" lang="en-US" sz="1800" u="none" cap="none" strike="noStrike"/>
            </a:br>
            <a:endParaRPr b="0" i="0" sz="3400" u="none" cap="none" strike="noStrike">
              <a:latin typeface="Arial"/>
              <a:ea typeface="Arial"/>
              <a:cs typeface="Arial"/>
              <a:sym typeface="Arial"/>
            </a:endParaRPr>
          </a:p>
        </p:txBody>
      </p:sp>
      <p:sp>
        <p:nvSpPr>
          <p:cNvPr id="121" name="Google Shape;121;p1"/>
          <p:cNvSpPr txBox="1"/>
          <p:nvPr>
            <p:ph idx="4294967295" type="subTitle"/>
          </p:nvPr>
        </p:nvSpPr>
        <p:spPr>
          <a:xfrm>
            <a:off x="3867120" y="3426480"/>
            <a:ext cx="4748040" cy="82368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None/>
            </a:pPr>
            <a:r>
              <a:rPr b="1" i="0" lang="en-US" sz="2400" u="none" cap="none" strike="noStrike">
                <a:solidFill>
                  <a:srgbClr val="C00000"/>
                </a:solidFill>
                <a:latin typeface="Times New Roman"/>
                <a:ea typeface="Times New Roman"/>
                <a:cs typeface="Times New Roman"/>
                <a:sym typeface="Times New Roman"/>
              </a:rPr>
              <a:t>Candidate Name:Samarth Aithal</a:t>
            </a:r>
            <a:endParaRPr b="0" i="0" sz="2400" u="none" cap="none" strike="noStrike">
              <a:latin typeface="Arial"/>
              <a:ea typeface="Arial"/>
              <a:cs typeface="Arial"/>
              <a:sym typeface="Arial"/>
            </a:endParaRPr>
          </a:p>
          <a:p>
            <a:pPr indent="0" lvl="0" marL="0" marR="0" rtl="0" algn="ctr">
              <a:lnSpc>
                <a:spcPct val="90000"/>
              </a:lnSpc>
              <a:spcBef>
                <a:spcPts val="0"/>
              </a:spcBef>
              <a:spcAft>
                <a:spcPts val="0"/>
              </a:spcAft>
              <a:buNone/>
            </a:pPr>
            <a:r>
              <a:rPr b="1" i="0" lang="en-US" sz="2400" u="none" cap="none" strike="noStrike">
                <a:solidFill>
                  <a:srgbClr val="000066"/>
                </a:solidFill>
                <a:latin typeface="Times New Roman"/>
                <a:ea typeface="Times New Roman"/>
                <a:cs typeface="Times New Roman"/>
                <a:sym typeface="Times New Roman"/>
              </a:rPr>
              <a:t>USN: 1RN18IS091</a:t>
            </a:r>
            <a:endParaRPr b="0" i="0" sz="2400" u="none" cap="none" strike="noStrike">
              <a:latin typeface="Arial"/>
              <a:ea typeface="Arial"/>
              <a:cs typeface="Arial"/>
              <a:sym typeface="Arial"/>
            </a:endParaRPr>
          </a:p>
          <a:p>
            <a:pPr indent="0" lvl="0" marL="0" marR="0" rtl="0" algn="ctr">
              <a:lnSpc>
                <a:spcPct val="90000"/>
              </a:lnSpc>
              <a:spcBef>
                <a:spcPts val="0"/>
              </a:spcBef>
              <a:spcAft>
                <a:spcPts val="0"/>
              </a:spcAft>
              <a:buNone/>
            </a:pPr>
            <a:r>
              <a:rPr b="1" i="0" lang="en-US" sz="2400" u="none" cap="none" strike="noStrike">
                <a:solidFill>
                  <a:srgbClr val="C00000"/>
                </a:solidFill>
                <a:latin typeface="Times New Roman"/>
                <a:ea typeface="Times New Roman"/>
                <a:cs typeface="Times New Roman"/>
                <a:sym typeface="Times New Roman"/>
              </a:rPr>
              <a:t>Candidate Name:Sandesh A Ram</a:t>
            </a:r>
            <a:endParaRPr b="0" i="0" sz="2400" u="none" cap="none" strike="noStrike">
              <a:latin typeface="Arial"/>
              <a:ea typeface="Arial"/>
              <a:cs typeface="Arial"/>
              <a:sym typeface="Arial"/>
            </a:endParaRPr>
          </a:p>
          <a:p>
            <a:pPr indent="0" lvl="0" marL="0" marR="0" rtl="0" algn="ctr">
              <a:lnSpc>
                <a:spcPct val="90000"/>
              </a:lnSpc>
              <a:spcBef>
                <a:spcPts val="0"/>
              </a:spcBef>
              <a:spcAft>
                <a:spcPts val="0"/>
              </a:spcAft>
              <a:buNone/>
            </a:pPr>
            <a:r>
              <a:rPr b="1" i="0" lang="en-US" sz="2400" u="none" cap="none" strike="noStrike">
                <a:solidFill>
                  <a:srgbClr val="000066"/>
                </a:solidFill>
                <a:latin typeface="Times New Roman"/>
                <a:ea typeface="Times New Roman"/>
                <a:cs typeface="Times New Roman"/>
                <a:sym typeface="Times New Roman"/>
              </a:rPr>
              <a:t>USN: 1RN18IS093</a:t>
            </a:r>
            <a:endParaRPr b="0" i="0" sz="2400" u="none" cap="none" strike="noStrike">
              <a:latin typeface="Arial"/>
              <a:ea typeface="Arial"/>
              <a:cs typeface="Arial"/>
              <a:sym typeface="Arial"/>
            </a:endParaRPr>
          </a:p>
          <a:p>
            <a:pPr indent="0" lvl="0" marL="0" marR="0" rtl="0" algn="ctr">
              <a:lnSpc>
                <a:spcPct val="90000"/>
              </a:lnSpc>
              <a:spcBef>
                <a:spcPts val="0"/>
              </a:spcBef>
              <a:spcAft>
                <a:spcPts val="0"/>
              </a:spcAft>
              <a:buNone/>
            </a:pPr>
            <a:r>
              <a:t/>
            </a:r>
            <a:endParaRPr b="0" i="0" sz="2400" u="none" cap="none" strike="noStrike">
              <a:latin typeface="Arial"/>
              <a:ea typeface="Arial"/>
              <a:cs typeface="Arial"/>
              <a:sym typeface="Arial"/>
            </a:endParaRPr>
          </a:p>
        </p:txBody>
      </p:sp>
      <p:sp>
        <p:nvSpPr>
          <p:cNvPr id="122" name="Google Shape;122;p1"/>
          <p:cNvSpPr/>
          <p:nvPr/>
        </p:nvSpPr>
        <p:spPr>
          <a:xfrm>
            <a:off x="0" y="-24840"/>
            <a:ext cx="12191041" cy="100404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i="0" lang="en-US" sz="3600" u="none" cap="none" strike="noStrike">
                <a:solidFill>
                  <a:srgbClr val="000066"/>
                </a:solidFill>
                <a:latin typeface="Times New Roman"/>
                <a:ea typeface="Times New Roman"/>
                <a:cs typeface="Times New Roman"/>
                <a:sym typeface="Times New Roman"/>
              </a:rPr>
              <a:t>RNS INSTITUTE OF TECHNOLOGY</a:t>
            </a:r>
            <a:endParaRPr b="0" i="0" sz="36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0" lang="en-US" sz="2400" u="none" cap="none" strike="noStrike">
                <a:solidFill>
                  <a:srgbClr val="000066"/>
                </a:solidFill>
                <a:latin typeface="Times New Roman"/>
                <a:ea typeface="Times New Roman"/>
                <a:cs typeface="Times New Roman"/>
                <a:sym typeface="Times New Roman"/>
              </a:rPr>
              <a:t>BENGALURU - 98</a:t>
            </a:r>
            <a:endParaRPr b="0" i="0" sz="2400" u="none" cap="none" strike="noStrike">
              <a:latin typeface="Arial"/>
              <a:ea typeface="Arial"/>
              <a:cs typeface="Arial"/>
              <a:sym typeface="Arial"/>
            </a:endParaRPr>
          </a:p>
        </p:txBody>
      </p:sp>
      <p:sp>
        <p:nvSpPr>
          <p:cNvPr id="123" name="Google Shape;123;p1"/>
          <p:cNvSpPr/>
          <p:nvPr/>
        </p:nvSpPr>
        <p:spPr>
          <a:xfrm>
            <a:off x="0" y="983880"/>
            <a:ext cx="12191041" cy="57708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i="0" lang="en-US" sz="3200" u="none" cap="none" strike="noStrike">
                <a:solidFill>
                  <a:srgbClr val="C00000"/>
                </a:solidFill>
                <a:latin typeface="Times New Roman"/>
                <a:ea typeface="Times New Roman"/>
                <a:cs typeface="Times New Roman"/>
                <a:sym typeface="Times New Roman"/>
              </a:rPr>
              <a:t>DEPARTMENT OF INFORMATION SCIENCE &amp; ENGINEERING</a:t>
            </a:r>
            <a:endParaRPr b="0" i="0" sz="3200" u="none" cap="none" strike="noStrike">
              <a:latin typeface="Arial"/>
              <a:ea typeface="Arial"/>
              <a:cs typeface="Arial"/>
              <a:sym typeface="Arial"/>
            </a:endParaRPr>
          </a:p>
        </p:txBody>
      </p:sp>
      <p:sp>
        <p:nvSpPr>
          <p:cNvPr id="124" name="Google Shape;124;p1"/>
          <p:cNvSpPr/>
          <p:nvPr/>
        </p:nvSpPr>
        <p:spPr>
          <a:xfrm>
            <a:off x="2279520" y="1785960"/>
            <a:ext cx="6767640" cy="4554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i="0" lang="en-US" sz="2400" u="none" cap="none" strike="noStrike">
                <a:solidFill>
                  <a:srgbClr val="002060"/>
                </a:solidFill>
                <a:latin typeface="Times New Roman"/>
                <a:ea typeface="Times New Roman"/>
                <a:cs typeface="Times New Roman"/>
                <a:sym typeface="Times New Roman"/>
              </a:rPr>
              <a:t>Presentation on Internship</a:t>
            </a:r>
            <a:endParaRPr b="0" i="0" sz="2400" u="none" cap="none" strike="noStrike">
              <a:latin typeface="Arial"/>
              <a:ea typeface="Arial"/>
              <a:cs typeface="Arial"/>
              <a:sym typeface="Arial"/>
            </a:endParaRPr>
          </a:p>
        </p:txBody>
      </p:sp>
      <p:sp>
        <p:nvSpPr>
          <p:cNvPr id="125" name="Google Shape;125;p1"/>
          <p:cNvSpPr/>
          <p:nvPr/>
        </p:nvSpPr>
        <p:spPr>
          <a:xfrm>
            <a:off x="35640" y="5269320"/>
            <a:ext cx="5127840" cy="9432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i="0" lang="en-US" sz="1800" u="none" cap="none" strike="noStrike">
                <a:solidFill>
                  <a:srgbClr val="262626"/>
                </a:solidFill>
                <a:latin typeface="Times New Roman"/>
                <a:ea typeface="Times New Roman"/>
                <a:cs typeface="Times New Roman"/>
                <a:sym typeface="Times New Roman"/>
              </a:rPr>
              <a:t> Internal Guide</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0" lang="en-US" sz="2000" u="none" cap="none" strike="noStrike">
                <a:solidFill>
                  <a:srgbClr val="000066"/>
                </a:solidFill>
                <a:latin typeface="Times New Roman"/>
                <a:ea typeface="Times New Roman"/>
                <a:cs typeface="Times New Roman"/>
                <a:sym typeface="Times New Roman"/>
              </a:rPr>
              <a:t>Mr. Santhosh Kumar</a:t>
            </a:r>
            <a:endParaRPr b="0" i="0" sz="20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Assistant Professor</a:t>
            </a:r>
            <a:r>
              <a:rPr b="0" i="0" lang="en-US" sz="1800" u="none" cap="none" strike="noStrike">
                <a:solidFill>
                  <a:srgbClr val="262626"/>
                </a:solidFill>
                <a:latin typeface="Times New Roman"/>
                <a:ea typeface="Times New Roman"/>
                <a:cs typeface="Times New Roman"/>
                <a:sym typeface="Times New Roman"/>
              </a:rPr>
              <a:t>, Dept of  ISE, RNSIT</a:t>
            </a:r>
            <a:endParaRPr b="0" i="0" sz="1800" u="none" cap="none" strike="noStrike">
              <a:latin typeface="Arial"/>
              <a:ea typeface="Arial"/>
              <a:cs typeface="Arial"/>
              <a:sym typeface="Arial"/>
            </a:endParaRPr>
          </a:p>
        </p:txBody>
      </p:sp>
      <p:sp>
        <p:nvSpPr>
          <p:cNvPr id="126" name="Google Shape;126;p1"/>
          <p:cNvSpPr/>
          <p:nvPr/>
        </p:nvSpPr>
        <p:spPr>
          <a:xfrm>
            <a:off x="7037280" y="5244120"/>
            <a:ext cx="5127840" cy="9432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i="0" lang="en-US" sz="1800" u="none" cap="none" strike="noStrike">
                <a:solidFill>
                  <a:srgbClr val="262626"/>
                </a:solidFill>
                <a:latin typeface="Times New Roman"/>
                <a:ea typeface="Times New Roman"/>
                <a:cs typeface="Times New Roman"/>
                <a:sym typeface="Times New Roman"/>
              </a:rPr>
              <a:t>External Guide</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0" lang="en-US" sz="2000" u="none" cap="none" strike="noStrike">
                <a:solidFill>
                  <a:srgbClr val="000066"/>
                </a:solidFill>
                <a:latin typeface="Times New Roman"/>
                <a:ea typeface="Times New Roman"/>
                <a:cs typeface="Times New Roman"/>
                <a:sym typeface="Times New Roman"/>
              </a:rPr>
              <a:t>Mr. Deepak Garg</a:t>
            </a:r>
            <a:endParaRPr b="0" i="0" sz="20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n-US" sz="1800" u="none" cap="none" strike="noStrike">
                <a:solidFill>
                  <a:srgbClr val="262626"/>
                </a:solidFill>
                <a:latin typeface="Times New Roman"/>
                <a:ea typeface="Times New Roman"/>
                <a:cs typeface="Times New Roman"/>
                <a:sym typeface="Times New Roman"/>
              </a:rPr>
              <a:t>Founder, NASTECH, Bangalore</a:t>
            </a:r>
            <a:endParaRPr b="0" i="0" sz="1800" u="none" cap="none" strike="noStrike">
              <a:latin typeface="Arial"/>
              <a:ea typeface="Arial"/>
              <a:cs typeface="Arial"/>
              <a:sym typeface="Arial"/>
            </a:endParaRPr>
          </a:p>
        </p:txBody>
      </p:sp>
      <p:sp>
        <p:nvSpPr>
          <p:cNvPr id="127" name="Google Shape;127;p1"/>
          <p:cNvSpPr/>
          <p:nvPr/>
        </p:nvSpPr>
        <p:spPr>
          <a:xfrm>
            <a:off x="7777800" y="4787640"/>
            <a:ext cx="3717720" cy="36396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i="0" lang="en-US" sz="1800" u="none" cap="none" strike="noStrike">
                <a:solidFill>
                  <a:srgbClr val="C00000"/>
                </a:solidFill>
                <a:latin typeface="Calibri"/>
                <a:ea typeface="Calibri"/>
                <a:cs typeface="Calibri"/>
                <a:sym typeface="Calibri"/>
              </a:rPr>
              <a:t>New Age Solutions Technologies</a:t>
            </a:r>
            <a:endParaRPr b="0" i="0" sz="1800" u="none" cap="none" strike="noStrike">
              <a:latin typeface="Arial"/>
              <a:ea typeface="Arial"/>
              <a:cs typeface="Arial"/>
              <a:sym typeface="Arial"/>
            </a:endParaRPr>
          </a:p>
        </p:txBody>
      </p:sp>
      <p:pic>
        <p:nvPicPr>
          <p:cNvPr id="128" name="Google Shape;128;p1"/>
          <p:cNvPicPr preferRelativeResize="0"/>
          <p:nvPr/>
        </p:nvPicPr>
        <p:blipFill rotWithShape="1">
          <a:blip r:embed="rId3">
            <a:alphaModFix/>
          </a:blip>
          <a:srcRect b="0" l="0" r="0" t="0"/>
          <a:stretch/>
        </p:blipFill>
        <p:spPr>
          <a:xfrm>
            <a:off x="8886600" y="3632400"/>
            <a:ext cx="1370880" cy="1189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1"/>
          <p:cNvSpPr txBox="1"/>
          <p:nvPr>
            <p:ph idx="4294967295" type="title"/>
          </p:nvPr>
        </p:nvSpPr>
        <p:spPr>
          <a:xfrm>
            <a:off x="838080" y="218880"/>
            <a:ext cx="10514520" cy="544680"/>
          </a:xfrm>
          <a:prstGeom prst="rect">
            <a:avLst/>
          </a:prstGeom>
          <a:noFill/>
          <a:ln>
            <a:noFill/>
          </a:ln>
        </p:spPr>
        <p:txBody>
          <a:bodyPr anchorCtr="0" anchor="t" bIns="45000" lIns="90000" spcFirstLastPara="1" rIns="90000" wrap="square" tIns="45000">
            <a:noAutofit/>
          </a:bodyPr>
          <a:lstStyle/>
          <a:p>
            <a:pPr indent="0" lvl="0" marL="0" marR="0" rtl="0" algn="ctr">
              <a:lnSpc>
                <a:spcPct val="90000"/>
              </a:lnSpc>
              <a:spcBef>
                <a:spcPts val="0"/>
              </a:spcBef>
              <a:spcAft>
                <a:spcPts val="0"/>
              </a:spcAft>
              <a:buNone/>
            </a:pPr>
            <a:r>
              <a:rPr b="1" i="0" lang="en-US" sz="3200" u="none" cap="none" strike="noStrike">
                <a:solidFill>
                  <a:srgbClr val="2F5597"/>
                </a:solidFill>
                <a:latin typeface="Times New Roman"/>
                <a:ea typeface="Times New Roman"/>
                <a:cs typeface="Times New Roman"/>
                <a:sym typeface="Times New Roman"/>
              </a:rPr>
              <a:t>Implementation</a:t>
            </a:r>
            <a:br>
              <a:rPr b="0" i="0" lang="en-US" sz="1800" u="none" cap="none" strike="noStrike"/>
            </a:br>
            <a:endParaRPr b="0" i="0" sz="3200" u="none" cap="none" strike="noStrike">
              <a:latin typeface="Arial"/>
              <a:ea typeface="Arial"/>
              <a:cs typeface="Arial"/>
              <a:sym typeface="Arial"/>
            </a:endParaRPr>
          </a:p>
        </p:txBody>
      </p:sp>
      <p:sp>
        <p:nvSpPr>
          <p:cNvPr id="210" name="Google Shape;210;p11"/>
          <p:cNvSpPr txBox="1"/>
          <p:nvPr>
            <p:ph idx="4294967295" type="body"/>
          </p:nvPr>
        </p:nvSpPr>
        <p:spPr>
          <a:xfrm>
            <a:off x="838080" y="1190880"/>
            <a:ext cx="10514520" cy="5032800"/>
          </a:xfrm>
          <a:prstGeom prst="rect">
            <a:avLst/>
          </a:prstGeom>
          <a:noFill/>
          <a:ln>
            <a:noFill/>
          </a:ln>
        </p:spPr>
        <p:txBody>
          <a:bodyPr anchorCtr="0" anchor="t" bIns="45000" lIns="90000" spcFirstLastPara="1" rIns="90000" wrap="square" tIns="45000">
            <a:normAutofit/>
          </a:bodyPr>
          <a:lstStyle/>
          <a:p>
            <a:pPr indent="0" lvl="0" marL="0" marR="0" rtl="0" algn="l">
              <a:lnSpc>
                <a:spcPct val="150000"/>
              </a:lnSpc>
              <a:spcBef>
                <a:spcPts val="0"/>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p:txBody>
      </p:sp>
      <p:sp>
        <p:nvSpPr>
          <p:cNvPr id="211" name="Google Shape;211;p11"/>
          <p:cNvSpPr txBox="1"/>
          <p:nvPr>
            <p:ph idx="10" type="dt"/>
          </p:nvPr>
        </p:nvSpPr>
        <p:spPr>
          <a:xfrm>
            <a:off x="838080" y="6356520"/>
            <a:ext cx="3199320" cy="3639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VIII Semester, Department of ISE, RNSIT</a:t>
            </a:r>
            <a:endParaRPr b="0" i="0" sz="1200" u="none" cap="none" strike="noStrike">
              <a:latin typeface="Times New Roman"/>
              <a:ea typeface="Times New Roman"/>
              <a:cs typeface="Times New Roman"/>
              <a:sym typeface="Times New Roman"/>
            </a:endParaRPr>
          </a:p>
        </p:txBody>
      </p:sp>
      <p:sp>
        <p:nvSpPr>
          <p:cNvPr id="212" name="Google Shape;212;p11"/>
          <p:cNvSpPr txBox="1"/>
          <p:nvPr>
            <p:ph idx="11" type="ftr"/>
          </p:nvPr>
        </p:nvSpPr>
        <p:spPr>
          <a:xfrm>
            <a:off x="4038480" y="6356520"/>
            <a:ext cx="4113720" cy="3639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2021 - 2022</a:t>
            </a:r>
            <a:endParaRPr b="0" i="0" sz="1200" u="none" cap="none" strike="noStrike">
              <a:latin typeface="Times New Roman"/>
              <a:ea typeface="Times New Roman"/>
              <a:cs typeface="Times New Roman"/>
              <a:sym typeface="Times New Roman"/>
            </a:endParaRPr>
          </a:p>
        </p:txBody>
      </p:sp>
      <p:sp>
        <p:nvSpPr>
          <p:cNvPr id="213" name="Google Shape;213;p11"/>
          <p:cNvSpPr/>
          <p:nvPr/>
        </p:nvSpPr>
        <p:spPr>
          <a:xfrm>
            <a:off x="479520" y="968520"/>
            <a:ext cx="11232000" cy="517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txBox="1"/>
          <p:nvPr>
            <p:ph idx="12" type="sldNum"/>
          </p:nvPr>
        </p:nvSpPr>
        <p:spPr>
          <a:xfrm>
            <a:off x="8610480" y="6356520"/>
            <a:ext cx="274212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rgbClr val="2B5FF3"/>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
        <p:nvSpPr>
          <p:cNvPr id="215" name="Google Shape;215;p11"/>
          <p:cNvSpPr/>
          <p:nvPr/>
        </p:nvSpPr>
        <p:spPr>
          <a:xfrm>
            <a:off x="1370160" y="4869000"/>
            <a:ext cx="8784000" cy="63972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Reading CSV File</a:t>
            </a:r>
            <a:endParaRPr b="0" i="0" sz="1800" u="none" cap="none" strike="noStrike">
              <a:latin typeface="Arial"/>
              <a:ea typeface="Arial"/>
              <a:cs typeface="Arial"/>
              <a:sym typeface="Arial"/>
            </a:endParaRPr>
          </a:p>
          <a:p>
            <a:pPr indent="0" lvl="0" marL="0" marR="0" rtl="0" algn="l">
              <a:lnSpc>
                <a:spcPct val="100000"/>
              </a:lnSpc>
              <a:spcBef>
                <a:spcPts val="11"/>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b="0" i="0" sz="1800" u="none" cap="none" strike="noStrike">
              <a:latin typeface="Arial"/>
              <a:ea typeface="Arial"/>
              <a:cs typeface="Arial"/>
              <a:sym typeface="Arial"/>
            </a:endParaRPr>
          </a:p>
        </p:txBody>
      </p:sp>
      <p:pic>
        <p:nvPicPr>
          <p:cNvPr id="216" name="Google Shape;216;p11"/>
          <p:cNvPicPr preferRelativeResize="0"/>
          <p:nvPr/>
        </p:nvPicPr>
        <p:blipFill rotWithShape="1">
          <a:blip r:embed="rId3">
            <a:alphaModFix/>
          </a:blip>
          <a:srcRect b="0" l="0" r="0" t="0"/>
          <a:stretch/>
        </p:blipFill>
        <p:spPr>
          <a:xfrm>
            <a:off x="2880000" y="1108080"/>
            <a:ext cx="6067080" cy="3211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2"/>
          <p:cNvSpPr txBox="1"/>
          <p:nvPr>
            <p:ph idx="4294967295" type="title"/>
          </p:nvPr>
        </p:nvSpPr>
        <p:spPr>
          <a:xfrm>
            <a:off x="838080" y="218880"/>
            <a:ext cx="10514520" cy="693000"/>
          </a:xfrm>
          <a:prstGeom prst="rect">
            <a:avLst/>
          </a:prstGeom>
          <a:noFill/>
          <a:ln>
            <a:noFill/>
          </a:ln>
        </p:spPr>
        <p:txBody>
          <a:bodyPr anchorCtr="0" anchor="t" bIns="45000" lIns="90000" spcFirstLastPara="1" rIns="90000" wrap="square" tIns="45000">
            <a:noAutofit/>
          </a:bodyPr>
          <a:lstStyle/>
          <a:p>
            <a:pPr indent="0" lvl="0" marL="0" marR="0" rtl="0" algn="ctr">
              <a:lnSpc>
                <a:spcPct val="90000"/>
              </a:lnSpc>
              <a:spcBef>
                <a:spcPts val="0"/>
              </a:spcBef>
              <a:spcAft>
                <a:spcPts val="0"/>
              </a:spcAft>
              <a:buNone/>
            </a:pPr>
            <a:r>
              <a:rPr b="1" i="0" lang="en-US" sz="3200" u="none" cap="none" strike="noStrike">
                <a:solidFill>
                  <a:srgbClr val="2F5597"/>
                </a:solidFill>
                <a:latin typeface="Times New Roman"/>
                <a:ea typeface="Times New Roman"/>
                <a:cs typeface="Times New Roman"/>
                <a:sym typeface="Times New Roman"/>
              </a:rPr>
              <a:t>Implementation</a:t>
            </a:r>
            <a:br>
              <a:rPr b="0" i="0" lang="en-US" sz="1800" u="none" cap="none" strike="noStrike"/>
            </a:br>
            <a:endParaRPr b="0" i="0" sz="3200" u="none" cap="none" strike="noStrike">
              <a:latin typeface="Arial"/>
              <a:ea typeface="Arial"/>
              <a:cs typeface="Arial"/>
              <a:sym typeface="Arial"/>
            </a:endParaRPr>
          </a:p>
        </p:txBody>
      </p:sp>
      <p:sp>
        <p:nvSpPr>
          <p:cNvPr id="223" name="Google Shape;223;p12"/>
          <p:cNvSpPr txBox="1"/>
          <p:nvPr>
            <p:ph idx="4294967295" type="body"/>
          </p:nvPr>
        </p:nvSpPr>
        <p:spPr>
          <a:xfrm>
            <a:off x="838080" y="1190880"/>
            <a:ext cx="10514520" cy="5032800"/>
          </a:xfrm>
          <a:prstGeom prst="rect">
            <a:avLst/>
          </a:prstGeom>
          <a:noFill/>
          <a:ln>
            <a:noFill/>
          </a:ln>
        </p:spPr>
        <p:txBody>
          <a:bodyPr anchorCtr="0" anchor="t" bIns="45000" lIns="90000" spcFirstLastPara="1" rIns="90000" wrap="square" tIns="45000">
            <a:normAutofit/>
          </a:bodyPr>
          <a:lstStyle/>
          <a:p>
            <a:pPr indent="0" lvl="0" marL="0" marR="0" rtl="0" algn="l">
              <a:lnSpc>
                <a:spcPct val="150000"/>
              </a:lnSpc>
              <a:spcBef>
                <a:spcPts val="0"/>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p:txBody>
      </p:sp>
      <p:sp>
        <p:nvSpPr>
          <p:cNvPr id="224" name="Google Shape;224;p12"/>
          <p:cNvSpPr txBox="1"/>
          <p:nvPr>
            <p:ph idx="10" type="dt"/>
          </p:nvPr>
        </p:nvSpPr>
        <p:spPr>
          <a:xfrm>
            <a:off x="838080" y="6356520"/>
            <a:ext cx="3199320" cy="3639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VIII Semester, Department of ISE, RNSIT</a:t>
            </a:r>
            <a:endParaRPr b="0" i="0" sz="1200" u="none" cap="none" strike="noStrike">
              <a:latin typeface="Times New Roman"/>
              <a:ea typeface="Times New Roman"/>
              <a:cs typeface="Times New Roman"/>
              <a:sym typeface="Times New Roman"/>
            </a:endParaRPr>
          </a:p>
        </p:txBody>
      </p:sp>
      <p:sp>
        <p:nvSpPr>
          <p:cNvPr id="225" name="Google Shape;225;p12"/>
          <p:cNvSpPr txBox="1"/>
          <p:nvPr>
            <p:ph idx="11" type="ftr"/>
          </p:nvPr>
        </p:nvSpPr>
        <p:spPr>
          <a:xfrm>
            <a:off x="4038480" y="6356520"/>
            <a:ext cx="4113720" cy="3639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2021 - 2022</a:t>
            </a:r>
            <a:endParaRPr b="0" i="0" sz="1200" u="none" cap="none" strike="noStrike">
              <a:latin typeface="Times New Roman"/>
              <a:ea typeface="Times New Roman"/>
              <a:cs typeface="Times New Roman"/>
              <a:sym typeface="Times New Roman"/>
            </a:endParaRPr>
          </a:p>
        </p:txBody>
      </p:sp>
      <p:sp>
        <p:nvSpPr>
          <p:cNvPr id="226" name="Google Shape;226;p12"/>
          <p:cNvSpPr/>
          <p:nvPr/>
        </p:nvSpPr>
        <p:spPr>
          <a:xfrm>
            <a:off x="479520" y="1044720"/>
            <a:ext cx="11232000" cy="5178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txBox="1"/>
          <p:nvPr>
            <p:ph idx="12" type="sldNum"/>
          </p:nvPr>
        </p:nvSpPr>
        <p:spPr>
          <a:xfrm>
            <a:off x="8610480" y="6356520"/>
            <a:ext cx="274212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rgbClr val="2B5FF3"/>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
        <p:nvSpPr>
          <p:cNvPr id="228" name="Google Shape;228;p12"/>
          <p:cNvSpPr/>
          <p:nvPr/>
        </p:nvSpPr>
        <p:spPr>
          <a:xfrm>
            <a:off x="3287520" y="4271760"/>
            <a:ext cx="4043160" cy="191736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b="0" i="0" sz="1800" u="none" cap="none" strike="noStrike">
              <a:latin typeface="Arial"/>
              <a:ea typeface="Arial"/>
              <a:cs typeface="Arial"/>
              <a:sym typeface="Arial"/>
            </a:endParaRPr>
          </a:p>
          <a:p>
            <a:pPr indent="0" lvl="0" marL="0" marR="0" rtl="0" algn="ctr">
              <a:lnSpc>
                <a:spcPct val="100000"/>
              </a:lnSpc>
              <a:spcBef>
                <a:spcPts val="459"/>
              </a:spcBef>
              <a:spcAft>
                <a:spcPts val="0"/>
              </a:spcAft>
              <a:buNone/>
            </a:pPr>
            <a:r>
              <a:t/>
            </a:r>
            <a:endParaRPr b="0" i="0" sz="1800" u="none" cap="none" strike="noStrike">
              <a:latin typeface="Arial"/>
              <a:ea typeface="Arial"/>
              <a:cs typeface="Arial"/>
              <a:sym typeface="Arial"/>
            </a:endParaRPr>
          </a:p>
          <a:p>
            <a:pPr indent="0" lvl="0" marL="0" marR="0" rtl="0" algn="ctr">
              <a:lnSpc>
                <a:spcPct val="100000"/>
              </a:lnSpc>
              <a:spcBef>
                <a:spcPts val="459"/>
              </a:spcBef>
              <a:spcAft>
                <a:spcPts val="0"/>
              </a:spcAft>
              <a:buNone/>
            </a:pPr>
            <a:r>
              <a:t/>
            </a:r>
            <a:endParaRPr b="0" i="0" sz="1800" u="none" cap="none" strike="noStrike">
              <a:latin typeface="Arial"/>
              <a:ea typeface="Arial"/>
              <a:cs typeface="Arial"/>
              <a:sym typeface="Arial"/>
            </a:endParaRPr>
          </a:p>
          <a:p>
            <a:pPr indent="0" lvl="0" marL="0" marR="0" rtl="0" algn="ctr">
              <a:lnSpc>
                <a:spcPct val="100000"/>
              </a:lnSpc>
              <a:spcBef>
                <a:spcPts val="459"/>
              </a:spcBef>
              <a:spcAft>
                <a:spcPts val="0"/>
              </a:spcAft>
              <a:buNone/>
            </a:pPr>
            <a:r>
              <a:t/>
            </a:r>
            <a:endParaRPr b="0" i="0" sz="1800" u="none" cap="none" strike="noStrike">
              <a:latin typeface="Arial"/>
              <a:ea typeface="Arial"/>
              <a:cs typeface="Arial"/>
              <a:sym typeface="Arial"/>
            </a:endParaRPr>
          </a:p>
          <a:p>
            <a:pPr indent="0" lvl="0" marL="0" marR="0" rtl="0" algn="ctr">
              <a:lnSpc>
                <a:spcPct val="100000"/>
              </a:lnSpc>
              <a:spcBef>
                <a:spcPts val="54"/>
              </a:spcBef>
              <a:spcAft>
                <a:spcPts val="0"/>
              </a:spcAft>
              <a:buNone/>
            </a:pPr>
            <a:r>
              <a:rPr b="0" i="0" lang="en-US" sz="1800" u="none" cap="none" strike="noStrike">
                <a:solidFill>
                  <a:srgbClr val="000000"/>
                </a:solidFill>
                <a:latin typeface="Times New Roman"/>
                <a:ea typeface="Times New Roman"/>
                <a:cs typeface="Times New Roman"/>
                <a:sym typeface="Times New Roman"/>
              </a:rPr>
              <a:t>Dataset Correlation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p:txBody>
      </p:sp>
      <p:pic>
        <p:nvPicPr>
          <p:cNvPr id="229" name="Google Shape;229;p12"/>
          <p:cNvPicPr preferRelativeResize="0"/>
          <p:nvPr/>
        </p:nvPicPr>
        <p:blipFill rotWithShape="1">
          <a:blip r:embed="rId3">
            <a:alphaModFix/>
          </a:blip>
          <a:srcRect b="0" l="0" r="0" t="0"/>
          <a:stretch/>
        </p:blipFill>
        <p:spPr>
          <a:xfrm>
            <a:off x="7032240" y="908640"/>
            <a:ext cx="5018760" cy="4285080"/>
          </a:xfrm>
          <a:prstGeom prst="rect">
            <a:avLst/>
          </a:prstGeom>
          <a:noFill/>
          <a:ln>
            <a:noFill/>
          </a:ln>
        </p:spPr>
      </p:pic>
      <p:pic>
        <p:nvPicPr>
          <p:cNvPr id="230" name="Google Shape;230;p12"/>
          <p:cNvPicPr preferRelativeResize="0"/>
          <p:nvPr/>
        </p:nvPicPr>
        <p:blipFill rotWithShape="1">
          <a:blip r:embed="rId4">
            <a:alphaModFix/>
          </a:blip>
          <a:srcRect b="0" l="0" r="0" t="0"/>
          <a:stretch/>
        </p:blipFill>
        <p:spPr>
          <a:xfrm>
            <a:off x="1800000" y="1693440"/>
            <a:ext cx="4218840" cy="22658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3"/>
          <p:cNvSpPr txBox="1"/>
          <p:nvPr>
            <p:ph idx="4294967295" type="title"/>
          </p:nvPr>
        </p:nvSpPr>
        <p:spPr>
          <a:xfrm>
            <a:off x="838080" y="218880"/>
            <a:ext cx="10514520" cy="693000"/>
          </a:xfrm>
          <a:prstGeom prst="rect">
            <a:avLst/>
          </a:prstGeom>
          <a:noFill/>
          <a:ln>
            <a:noFill/>
          </a:ln>
        </p:spPr>
        <p:txBody>
          <a:bodyPr anchorCtr="0" anchor="t" bIns="45000" lIns="90000" spcFirstLastPara="1" rIns="90000" wrap="square" tIns="45000">
            <a:noAutofit/>
          </a:bodyPr>
          <a:lstStyle/>
          <a:p>
            <a:pPr indent="0" lvl="0" marL="0" marR="0" rtl="0" algn="ctr">
              <a:lnSpc>
                <a:spcPct val="90000"/>
              </a:lnSpc>
              <a:spcBef>
                <a:spcPts val="0"/>
              </a:spcBef>
              <a:spcAft>
                <a:spcPts val="0"/>
              </a:spcAft>
              <a:buNone/>
            </a:pPr>
            <a:r>
              <a:rPr b="1" i="0" lang="en-US" sz="3200" u="none" cap="none" strike="noStrike">
                <a:solidFill>
                  <a:srgbClr val="2F5597"/>
                </a:solidFill>
                <a:latin typeface="Times New Roman"/>
                <a:ea typeface="Times New Roman"/>
                <a:cs typeface="Times New Roman"/>
                <a:sym typeface="Times New Roman"/>
              </a:rPr>
              <a:t>Implementation</a:t>
            </a:r>
            <a:br>
              <a:rPr b="0" i="0" lang="en-US" sz="1800" u="none" cap="none" strike="noStrike"/>
            </a:br>
            <a:endParaRPr b="0" i="0" sz="3200" u="none" cap="none" strike="noStrike">
              <a:latin typeface="Arial"/>
              <a:ea typeface="Arial"/>
              <a:cs typeface="Arial"/>
              <a:sym typeface="Arial"/>
            </a:endParaRPr>
          </a:p>
        </p:txBody>
      </p:sp>
      <p:sp>
        <p:nvSpPr>
          <p:cNvPr id="237" name="Google Shape;237;p13"/>
          <p:cNvSpPr txBox="1"/>
          <p:nvPr>
            <p:ph idx="4294967295" type="body"/>
          </p:nvPr>
        </p:nvSpPr>
        <p:spPr>
          <a:xfrm>
            <a:off x="838080" y="1190880"/>
            <a:ext cx="10514520" cy="5032800"/>
          </a:xfrm>
          <a:prstGeom prst="rect">
            <a:avLst/>
          </a:prstGeom>
          <a:noFill/>
          <a:ln>
            <a:noFill/>
          </a:ln>
        </p:spPr>
        <p:txBody>
          <a:bodyPr anchorCtr="0" anchor="t" bIns="45000" lIns="90000" spcFirstLastPara="1" rIns="90000" wrap="square" tIns="45000">
            <a:normAutofit/>
          </a:bodyPr>
          <a:lstStyle/>
          <a:p>
            <a:pPr indent="0" lvl="0" marL="0" marR="0" rtl="0" algn="l">
              <a:lnSpc>
                <a:spcPct val="150000"/>
              </a:lnSpc>
              <a:spcBef>
                <a:spcPts val="0"/>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p:txBody>
      </p:sp>
      <p:sp>
        <p:nvSpPr>
          <p:cNvPr id="238" name="Google Shape;238;p13"/>
          <p:cNvSpPr txBox="1"/>
          <p:nvPr>
            <p:ph idx="10" type="dt"/>
          </p:nvPr>
        </p:nvSpPr>
        <p:spPr>
          <a:xfrm>
            <a:off x="838080" y="6356520"/>
            <a:ext cx="3199320" cy="3639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VIII Semester, Department of ISE, RNSIT</a:t>
            </a:r>
            <a:endParaRPr b="0" i="0" sz="1200" u="none" cap="none" strike="noStrike">
              <a:latin typeface="Times New Roman"/>
              <a:ea typeface="Times New Roman"/>
              <a:cs typeface="Times New Roman"/>
              <a:sym typeface="Times New Roman"/>
            </a:endParaRPr>
          </a:p>
        </p:txBody>
      </p:sp>
      <p:sp>
        <p:nvSpPr>
          <p:cNvPr id="239" name="Google Shape;239;p13"/>
          <p:cNvSpPr txBox="1"/>
          <p:nvPr>
            <p:ph idx="11" type="ftr"/>
          </p:nvPr>
        </p:nvSpPr>
        <p:spPr>
          <a:xfrm>
            <a:off x="4038480" y="6356520"/>
            <a:ext cx="4113720" cy="3639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2021 - 2022</a:t>
            </a:r>
            <a:endParaRPr b="0" i="0" sz="1200" u="none" cap="none" strike="noStrike">
              <a:latin typeface="Times New Roman"/>
              <a:ea typeface="Times New Roman"/>
              <a:cs typeface="Times New Roman"/>
              <a:sym typeface="Times New Roman"/>
            </a:endParaRPr>
          </a:p>
        </p:txBody>
      </p:sp>
      <p:sp>
        <p:nvSpPr>
          <p:cNvPr id="240" name="Google Shape;240;p13"/>
          <p:cNvSpPr/>
          <p:nvPr/>
        </p:nvSpPr>
        <p:spPr>
          <a:xfrm>
            <a:off x="479520" y="1044720"/>
            <a:ext cx="11232000" cy="5178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3"/>
          <p:cNvSpPr txBox="1"/>
          <p:nvPr>
            <p:ph idx="12" type="sldNum"/>
          </p:nvPr>
        </p:nvSpPr>
        <p:spPr>
          <a:xfrm>
            <a:off x="8610480" y="6356520"/>
            <a:ext cx="274212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rgbClr val="2B5FF3"/>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
        <p:nvSpPr>
          <p:cNvPr id="242" name="Google Shape;242;p13"/>
          <p:cNvSpPr/>
          <p:nvPr/>
        </p:nvSpPr>
        <p:spPr>
          <a:xfrm>
            <a:off x="2303640" y="6040080"/>
            <a:ext cx="6623640" cy="36396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Exploratory Data Analysis</a:t>
            </a:r>
            <a:endParaRPr b="0" i="0" sz="1800" u="none" cap="none" strike="noStrike">
              <a:latin typeface="Arial"/>
              <a:ea typeface="Arial"/>
              <a:cs typeface="Arial"/>
              <a:sym typeface="Arial"/>
            </a:endParaRPr>
          </a:p>
        </p:txBody>
      </p:sp>
      <p:pic>
        <p:nvPicPr>
          <p:cNvPr id="243" name="Google Shape;243;p13"/>
          <p:cNvPicPr preferRelativeResize="0"/>
          <p:nvPr/>
        </p:nvPicPr>
        <p:blipFill rotWithShape="1">
          <a:blip r:embed="rId3">
            <a:alphaModFix/>
          </a:blip>
          <a:srcRect b="0" l="0" r="0" t="0"/>
          <a:stretch/>
        </p:blipFill>
        <p:spPr>
          <a:xfrm>
            <a:off x="483480" y="1009080"/>
            <a:ext cx="5567400" cy="2222280"/>
          </a:xfrm>
          <a:prstGeom prst="rect">
            <a:avLst/>
          </a:prstGeom>
          <a:noFill/>
          <a:ln>
            <a:noFill/>
          </a:ln>
        </p:spPr>
      </p:pic>
      <p:pic>
        <p:nvPicPr>
          <p:cNvPr id="244" name="Google Shape;244;p13"/>
          <p:cNvPicPr preferRelativeResize="0"/>
          <p:nvPr/>
        </p:nvPicPr>
        <p:blipFill rotWithShape="1">
          <a:blip r:embed="rId4">
            <a:alphaModFix/>
          </a:blip>
          <a:srcRect b="0" l="0" r="0" t="0"/>
          <a:stretch/>
        </p:blipFill>
        <p:spPr>
          <a:xfrm>
            <a:off x="6455880" y="1009080"/>
            <a:ext cx="4943880" cy="2222280"/>
          </a:xfrm>
          <a:prstGeom prst="rect">
            <a:avLst/>
          </a:prstGeom>
          <a:noFill/>
          <a:ln>
            <a:noFill/>
          </a:ln>
        </p:spPr>
      </p:pic>
      <p:pic>
        <p:nvPicPr>
          <p:cNvPr id="245" name="Google Shape;245;p13"/>
          <p:cNvPicPr preferRelativeResize="0"/>
          <p:nvPr/>
        </p:nvPicPr>
        <p:blipFill rotWithShape="1">
          <a:blip r:embed="rId5">
            <a:alphaModFix/>
          </a:blip>
          <a:srcRect b="0" l="0" r="0" t="0"/>
          <a:stretch/>
        </p:blipFill>
        <p:spPr>
          <a:xfrm>
            <a:off x="479520" y="3361680"/>
            <a:ext cx="5571360" cy="2490840"/>
          </a:xfrm>
          <a:prstGeom prst="rect">
            <a:avLst/>
          </a:prstGeom>
          <a:noFill/>
          <a:ln>
            <a:noFill/>
          </a:ln>
        </p:spPr>
      </p:pic>
      <p:pic>
        <p:nvPicPr>
          <p:cNvPr id="246" name="Google Shape;246;p13"/>
          <p:cNvPicPr preferRelativeResize="0"/>
          <p:nvPr/>
        </p:nvPicPr>
        <p:blipFill rotWithShape="1">
          <a:blip r:embed="rId6">
            <a:alphaModFix/>
          </a:blip>
          <a:srcRect b="0" l="0" r="0" t="0"/>
          <a:stretch/>
        </p:blipFill>
        <p:spPr>
          <a:xfrm>
            <a:off x="6455880" y="3337920"/>
            <a:ext cx="5255640" cy="2350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4"/>
          <p:cNvSpPr txBox="1"/>
          <p:nvPr>
            <p:ph idx="4294967295" type="title"/>
          </p:nvPr>
        </p:nvSpPr>
        <p:spPr>
          <a:xfrm>
            <a:off x="838080" y="365040"/>
            <a:ext cx="10514520" cy="693000"/>
          </a:xfrm>
          <a:prstGeom prst="rect">
            <a:avLst/>
          </a:prstGeom>
          <a:noFill/>
          <a:ln>
            <a:noFill/>
          </a:ln>
        </p:spPr>
        <p:txBody>
          <a:bodyPr anchorCtr="0" anchor="t" bIns="45000" lIns="90000" spcFirstLastPara="1" rIns="90000" wrap="square" tIns="45000">
            <a:normAutofit fontScale="99000"/>
          </a:bodyPr>
          <a:lstStyle/>
          <a:p>
            <a:pPr indent="0" lvl="0" marL="0" marR="0" rtl="0" algn="ctr">
              <a:lnSpc>
                <a:spcPct val="90000"/>
              </a:lnSpc>
              <a:spcBef>
                <a:spcPts val="0"/>
              </a:spcBef>
              <a:spcAft>
                <a:spcPts val="0"/>
              </a:spcAft>
              <a:buNone/>
            </a:pPr>
            <a:r>
              <a:rPr b="1" i="0" lang="en-US" sz="4400" u="none" cap="none" strike="noStrike">
                <a:solidFill>
                  <a:srgbClr val="002060"/>
                </a:solidFill>
                <a:latin typeface="Calibri"/>
                <a:ea typeface="Calibri"/>
                <a:cs typeface="Calibri"/>
                <a:sym typeface="Calibri"/>
              </a:rPr>
              <a:t>Implementation</a:t>
            </a:r>
            <a:endParaRPr b="0" i="0" sz="4400" u="none" cap="none" strike="noStrike">
              <a:latin typeface="Arial"/>
              <a:ea typeface="Arial"/>
              <a:cs typeface="Arial"/>
              <a:sym typeface="Arial"/>
            </a:endParaRPr>
          </a:p>
        </p:txBody>
      </p:sp>
      <p:sp>
        <p:nvSpPr>
          <p:cNvPr id="252" name="Google Shape;252;p14"/>
          <p:cNvSpPr txBox="1"/>
          <p:nvPr>
            <p:ph idx="10" type="dt"/>
          </p:nvPr>
        </p:nvSpPr>
        <p:spPr>
          <a:xfrm>
            <a:off x="838080" y="6356520"/>
            <a:ext cx="3199320" cy="3639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VIII Semester, Department of ISE, RNSIT</a:t>
            </a:r>
            <a:endParaRPr b="0" i="0" sz="1200" u="none" cap="none" strike="noStrike">
              <a:latin typeface="Times New Roman"/>
              <a:ea typeface="Times New Roman"/>
              <a:cs typeface="Times New Roman"/>
              <a:sym typeface="Times New Roman"/>
            </a:endParaRPr>
          </a:p>
        </p:txBody>
      </p:sp>
      <p:sp>
        <p:nvSpPr>
          <p:cNvPr id="253" name="Google Shape;253;p14"/>
          <p:cNvSpPr txBox="1"/>
          <p:nvPr>
            <p:ph idx="11" type="ftr"/>
          </p:nvPr>
        </p:nvSpPr>
        <p:spPr>
          <a:xfrm>
            <a:off x="4038480" y="6356520"/>
            <a:ext cx="4113720" cy="3639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2021 - 2022</a:t>
            </a:r>
            <a:endParaRPr b="0" i="0" sz="1200" u="none" cap="none" strike="noStrike">
              <a:latin typeface="Times New Roman"/>
              <a:ea typeface="Times New Roman"/>
              <a:cs typeface="Times New Roman"/>
              <a:sym typeface="Times New Roman"/>
            </a:endParaRPr>
          </a:p>
        </p:txBody>
      </p:sp>
      <p:sp>
        <p:nvSpPr>
          <p:cNvPr id="254" name="Google Shape;254;p14"/>
          <p:cNvSpPr txBox="1"/>
          <p:nvPr>
            <p:ph idx="12" type="sldNum"/>
          </p:nvPr>
        </p:nvSpPr>
        <p:spPr>
          <a:xfrm>
            <a:off x="8610480" y="6356520"/>
            <a:ext cx="274212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rgbClr val="2B5FF3"/>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pic>
        <p:nvPicPr>
          <p:cNvPr id="255" name="Google Shape;255;p14"/>
          <p:cNvPicPr preferRelativeResize="0"/>
          <p:nvPr/>
        </p:nvPicPr>
        <p:blipFill rotWithShape="1">
          <a:blip r:embed="rId3">
            <a:alphaModFix/>
          </a:blip>
          <a:srcRect b="0" l="0" r="0" t="0"/>
          <a:stretch/>
        </p:blipFill>
        <p:spPr>
          <a:xfrm>
            <a:off x="1436400" y="1161360"/>
            <a:ext cx="9372600" cy="4237920"/>
          </a:xfrm>
          <a:prstGeom prst="rect">
            <a:avLst/>
          </a:prstGeom>
          <a:noFill/>
          <a:ln>
            <a:noFill/>
          </a:ln>
        </p:spPr>
      </p:pic>
      <p:sp>
        <p:nvSpPr>
          <p:cNvPr id="256" name="Google Shape;256;p14"/>
          <p:cNvSpPr/>
          <p:nvPr/>
        </p:nvSpPr>
        <p:spPr>
          <a:xfrm>
            <a:off x="720000" y="5580000"/>
            <a:ext cx="10816200" cy="601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From the above graph we can say that due to increasing age and If the person is a Smoker than charges are Increasing</a:t>
            </a:r>
            <a:endParaRPr b="0" i="0" sz="1800" u="none" cap="none" strike="noStrike">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5"/>
          <p:cNvSpPr txBox="1"/>
          <p:nvPr>
            <p:ph idx="4294967295" type="title"/>
          </p:nvPr>
        </p:nvSpPr>
        <p:spPr>
          <a:xfrm>
            <a:off x="838080" y="218880"/>
            <a:ext cx="10514520" cy="693000"/>
          </a:xfrm>
          <a:prstGeom prst="rect">
            <a:avLst/>
          </a:prstGeom>
          <a:noFill/>
          <a:ln>
            <a:noFill/>
          </a:ln>
        </p:spPr>
        <p:txBody>
          <a:bodyPr anchorCtr="0" anchor="t" bIns="45000" lIns="90000" spcFirstLastPara="1" rIns="90000" wrap="square" tIns="45000">
            <a:noAutofit/>
          </a:bodyPr>
          <a:lstStyle/>
          <a:p>
            <a:pPr indent="0" lvl="0" marL="0" marR="0" rtl="0" algn="ctr">
              <a:lnSpc>
                <a:spcPct val="90000"/>
              </a:lnSpc>
              <a:spcBef>
                <a:spcPts val="0"/>
              </a:spcBef>
              <a:spcAft>
                <a:spcPts val="0"/>
              </a:spcAft>
              <a:buNone/>
            </a:pPr>
            <a:r>
              <a:rPr b="1" i="0" lang="en-US" sz="3200" u="none" cap="none" strike="noStrike">
                <a:solidFill>
                  <a:srgbClr val="2F5597"/>
                </a:solidFill>
                <a:latin typeface="Times New Roman"/>
                <a:ea typeface="Times New Roman"/>
                <a:cs typeface="Times New Roman"/>
                <a:sym typeface="Times New Roman"/>
              </a:rPr>
              <a:t>Implementation</a:t>
            </a:r>
            <a:br>
              <a:rPr b="0" i="0" lang="en-US" sz="1800" u="none" cap="none" strike="noStrike"/>
            </a:br>
            <a:endParaRPr b="0" i="0" sz="3200" u="none" cap="none" strike="noStrike">
              <a:latin typeface="Arial"/>
              <a:ea typeface="Arial"/>
              <a:cs typeface="Arial"/>
              <a:sym typeface="Arial"/>
            </a:endParaRPr>
          </a:p>
        </p:txBody>
      </p:sp>
      <p:sp>
        <p:nvSpPr>
          <p:cNvPr id="263" name="Google Shape;263;p15"/>
          <p:cNvSpPr txBox="1"/>
          <p:nvPr>
            <p:ph idx="4294967295" type="body"/>
          </p:nvPr>
        </p:nvSpPr>
        <p:spPr>
          <a:xfrm>
            <a:off x="838080" y="1190880"/>
            <a:ext cx="10514520" cy="5032800"/>
          </a:xfrm>
          <a:prstGeom prst="rect">
            <a:avLst/>
          </a:prstGeom>
          <a:noFill/>
          <a:ln>
            <a:noFill/>
          </a:ln>
        </p:spPr>
        <p:txBody>
          <a:bodyPr anchorCtr="0" anchor="t" bIns="45000" lIns="90000" spcFirstLastPara="1" rIns="90000" wrap="square" tIns="45000">
            <a:normAutofit/>
          </a:bodyPr>
          <a:lstStyle/>
          <a:p>
            <a:pPr indent="0" lvl="0" marL="0" marR="0" rtl="0" algn="l">
              <a:lnSpc>
                <a:spcPct val="150000"/>
              </a:lnSpc>
              <a:spcBef>
                <a:spcPts val="0"/>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p:txBody>
      </p:sp>
      <p:sp>
        <p:nvSpPr>
          <p:cNvPr id="264" name="Google Shape;264;p15"/>
          <p:cNvSpPr txBox="1"/>
          <p:nvPr>
            <p:ph idx="10" type="dt"/>
          </p:nvPr>
        </p:nvSpPr>
        <p:spPr>
          <a:xfrm>
            <a:off x="838080" y="6356520"/>
            <a:ext cx="3199320" cy="3639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VIII Semester, Department of ISE, RNSIT</a:t>
            </a:r>
            <a:endParaRPr b="0" i="0" sz="1200" u="none" cap="none" strike="noStrike">
              <a:latin typeface="Times New Roman"/>
              <a:ea typeface="Times New Roman"/>
              <a:cs typeface="Times New Roman"/>
              <a:sym typeface="Times New Roman"/>
            </a:endParaRPr>
          </a:p>
        </p:txBody>
      </p:sp>
      <p:sp>
        <p:nvSpPr>
          <p:cNvPr id="265" name="Google Shape;265;p15"/>
          <p:cNvSpPr txBox="1"/>
          <p:nvPr>
            <p:ph idx="11" type="ftr"/>
          </p:nvPr>
        </p:nvSpPr>
        <p:spPr>
          <a:xfrm>
            <a:off x="4038480" y="6356520"/>
            <a:ext cx="4113720" cy="3639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2021 - 2022</a:t>
            </a:r>
            <a:endParaRPr b="0" i="0" sz="1200" u="none" cap="none" strike="noStrike">
              <a:latin typeface="Times New Roman"/>
              <a:ea typeface="Times New Roman"/>
              <a:cs typeface="Times New Roman"/>
              <a:sym typeface="Times New Roman"/>
            </a:endParaRPr>
          </a:p>
        </p:txBody>
      </p:sp>
      <p:sp>
        <p:nvSpPr>
          <p:cNvPr id="266" name="Google Shape;266;p15"/>
          <p:cNvSpPr/>
          <p:nvPr/>
        </p:nvSpPr>
        <p:spPr>
          <a:xfrm>
            <a:off x="479520" y="1044720"/>
            <a:ext cx="11232000" cy="5178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txBox="1"/>
          <p:nvPr>
            <p:ph idx="12" type="sldNum"/>
          </p:nvPr>
        </p:nvSpPr>
        <p:spPr>
          <a:xfrm>
            <a:off x="8610480" y="6356520"/>
            <a:ext cx="274212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rgbClr val="2B5FF3"/>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
        <p:nvSpPr>
          <p:cNvPr id="268" name="Google Shape;268;p15"/>
          <p:cNvSpPr/>
          <p:nvPr/>
        </p:nvSpPr>
        <p:spPr>
          <a:xfrm>
            <a:off x="51840" y="404640"/>
            <a:ext cx="12086999" cy="20098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r>
              <a:rPr b="1" i="0" lang="en-US" sz="1800" u="none" cap="none" strike="noStrike">
                <a:solidFill>
                  <a:srgbClr val="000000"/>
                </a:solidFill>
                <a:latin typeface="Times New Roman"/>
                <a:ea typeface="Times New Roman"/>
                <a:cs typeface="Times New Roman"/>
                <a:sym typeface="Times New Roman"/>
              </a:rPr>
              <a:t>Linear Regression</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Linear regression estimates are used to explain the relationship between one dependent variable and one or more independent variables. y = a*X + b where:</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y – Dependent Variable X – Independent variable b – intercept a – Slope</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p:txBody>
      </p:sp>
      <p:pic>
        <p:nvPicPr>
          <p:cNvPr id="269" name="Google Shape;269;p15"/>
          <p:cNvPicPr preferRelativeResize="0"/>
          <p:nvPr/>
        </p:nvPicPr>
        <p:blipFill rotWithShape="1">
          <a:blip r:embed="rId3">
            <a:alphaModFix/>
          </a:blip>
          <a:srcRect b="0" l="0" r="0" t="0"/>
          <a:stretch/>
        </p:blipFill>
        <p:spPr>
          <a:xfrm>
            <a:off x="1487520" y="2133000"/>
            <a:ext cx="8677800" cy="34851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6"/>
          <p:cNvSpPr txBox="1"/>
          <p:nvPr>
            <p:ph idx="4294967295" type="title"/>
          </p:nvPr>
        </p:nvSpPr>
        <p:spPr>
          <a:xfrm>
            <a:off x="838080" y="218880"/>
            <a:ext cx="10514520" cy="693000"/>
          </a:xfrm>
          <a:prstGeom prst="rect">
            <a:avLst/>
          </a:prstGeom>
          <a:noFill/>
          <a:ln>
            <a:noFill/>
          </a:ln>
        </p:spPr>
        <p:txBody>
          <a:bodyPr anchorCtr="0" anchor="t" bIns="45000" lIns="90000" spcFirstLastPara="1" rIns="90000" wrap="square" tIns="45000">
            <a:noAutofit/>
          </a:bodyPr>
          <a:lstStyle/>
          <a:p>
            <a:pPr indent="0" lvl="0" marL="0" marR="0" rtl="0" algn="ctr">
              <a:lnSpc>
                <a:spcPct val="90000"/>
              </a:lnSpc>
              <a:spcBef>
                <a:spcPts val="0"/>
              </a:spcBef>
              <a:spcAft>
                <a:spcPts val="0"/>
              </a:spcAft>
              <a:buNone/>
            </a:pPr>
            <a:r>
              <a:rPr b="1" i="0" lang="en-US" sz="3200" u="none" cap="none" strike="noStrike">
                <a:solidFill>
                  <a:srgbClr val="2F5597"/>
                </a:solidFill>
                <a:latin typeface="Times New Roman"/>
                <a:ea typeface="Times New Roman"/>
                <a:cs typeface="Times New Roman"/>
                <a:sym typeface="Times New Roman"/>
              </a:rPr>
              <a:t>Implementation</a:t>
            </a:r>
            <a:br>
              <a:rPr b="0" i="0" lang="en-US" sz="1800" u="none" cap="none" strike="noStrike"/>
            </a:br>
            <a:endParaRPr b="0" i="0" sz="3200" u="none" cap="none" strike="noStrike">
              <a:latin typeface="Arial"/>
              <a:ea typeface="Arial"/>
              <a:cs typeface="Arial"/>
              <a:sym typeface="Arial"/>
            </a:endParaRPr>
          </a:p>
        </p:txBody>
      </p:sp>
      <p:sp>
        <p:nvSpPr>
          <p:cNvPr id="276" name="Google Shape;276;p16"/>
          <p:cNvSpPr txBox="1"/>
          <p:nvPr>
            <p:ph idx="4294967295" type="body"/>
          </p:nvPr>
        </p:nvSpPr>
        <p:spPr>
          <a:xfrm>
            <a:off x="838080" y="1190880"/>
            <a:ext cx="10514520" cy="5032800"/>
          </a:xfrm>
          <a:prstGeom prst="rect">
            <a:avLst/>
          </a:prstGeom>
          <a:noFill/>
          <a:ln>
            <a:noFill/>
          </a:ln>
        </p:spPr>
        <p:txBody>
          <a:bodyPr anchorCtr="0" anchor="t" bIns="45000" lIns="90000" spcFirstLastPara="1" rIns="90000" wrap="square" tIns="45000">
            <a:normAutofit/>
          </a:bodyPr>
          <a:lstStyle/>
          <a:p>
            <a:pPr indent="0" lvl="0" marL="0" marR="0" rtl="0" algn="l">
              <a:lnSpc>
                <a:spcPct val="150000"/>
              </a:lnSpc>
              <a:spcBef>
                <a:spcPts val="0"/>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p:txBody>
      </p:sp>
      <p:sp>
        <p:nvSpPr>
          <p:cNvPr id="277" name="Google Shape;277;p16"/>
          <p:cNvSpPr txBox="1"/>
          <p:nvPr>
            <p:ph idx="10" type="dt"/>
          </p:nvPr>
        </p:nvSpPr>
        <p:spPr>
          <a:xfrm>
            <a:off x="838080" y="6356520"/>
            <a:ext cx="3199320" cy="3639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VIII Semester, Department of ISE, RNSIT</a:t>
            </a:r>
            <a:endParaRPr b="0" i="0" sz="1200" u="none" cap="none" strike="noStrike">
              <a:latin typeface="Times New Roman"/>
              <a:ea typeface="Times New Roman"/>
              <a:cs typeface="Times New Roman"/>
              <a:sym typeface="Times New Roman"/>
            </a:endParaRPr>
          </a:p>
        </p:txBody>
      </p:sp>
      <p:sp>
        <p:nvSpPr>
          <p:cNvPr id="278" name="Google Shape;278;p16"/>
          <p:cNvSpPr txBox="1"/>
          <p:nvPr>
            <p:ph idx="11" type="ftr"/>
          </p:nvPr>
        </p:nvSpPr>
        <p:spPr>
          <a:xfrm>
            <a:off x="4038480" y="6356520"/>
            <a:ext cx="4113720" cy="3639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2021 - 2022</a:t>
            </a:r>
            <a:endParaRPr b="0" i="0" sz="1200" u="none" cap="none" strike="noStrike">
              <a:latin typeface="Times New Roman"/>
              <a:ea typeface="Times New Roman"/>
              <a:cs typeface="Times New Roman"/>
              <a:sym typeface="Times New Roman"/>
            </a:endParaRPr>
          </a:p>
        </p:txBody>
      </p:sp>
      <p:sp>
        <p:nvSpPr>
          <p:cNvPr id="279" name="Google Shape;279;p16"/>
          <p:cNvSpPr/>
          <p:nvPr/>
        </p:nvSpPr>
        <p:spPr>
          <a:xfrm>
            <a:off x="479520" y="1044720"/>
            <a:ext cx="11232000" cy="5178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txBox="1"/>
          <p:nvPr>
            <p:ph idx="12" type="sldNum"/>
          </p:nvPr>
        </p:nvSpPr>
        <p:spPr>
          <a:xfrm>
            <a:off x="8610480" y="6356520"/>
            <a:ext cx="274212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rgbClr val="2B5FF3"/>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
        <p:nvSpPr>
          <p:cNvPr id="281" name="Google Shape;281;p16"/>
          <p:cNvSpPr/>
          <p:nvPr/>
        </p:nvSpPr>
        <p:spPr>
          <a:xfrm>
            <a:off x="51840" y="404640"/>
            <a:ext cx="12086999" cy="20098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r>
              <a:rPr b="1" i="0" lang="en-US" sz="1800" u="none" cap="none" strike="noStrike">
                <a:solidFill>
                  <a:srgbClr val="000000"/>
                </a:solidFill>
                <a:latin typeface="Times New Roman"/>
                <a:ea typeface="Times New Roman"/>
                <a:cs typeface="Times New Roman"/>
                <a:sym typeface="Times New Roman"/>
              </a:rPr>
              <a:t>Polynomial Regression</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It is a basic and commonly used type of predictive analysis. These regression estimates are used to explain the relationship between one dependent variable and one or more independent variables. y = b + a1X + a1X^2 + a1X^3 + a1X^4 where:</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y – Dependent Variable X1, X2, X3, X4 – Independent variable b – intercept a1, a2, a3 – Coefficients of independent variable</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p:txBody>
      </p:sp>
      <p:pic>
        <p:nvPicPr>
          <p:cNvPr id="282" name="Google Shape;282;p16"/>
          <p:cNvPicPr preferRelativeResize="0"/>
          <p:nvPr/>
        </p:nvPicPr>
        <p:blipFill rotWithShape="1">
          <a:blip r:embed="rId3">
            <a:alphaModFix/>
          </a:blip>
          <a:srcRect b="0" l="0" r="0" t="0"/>
          <a:stretch/>
        </p:blipFill>
        <p:spPr>
          <a:xfrm>
            <a:off x="1691640" y="2133000"/>
            <a:ext cx="8744400" cy="42566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7"/>
          <p:cNvSpPr txBox="1"/>
          <p:nvPr>
            <p:ph idx="4294967295" type="title"/>
          </p:nvPr>
        </p:nvSpPr>
        <p:spPr>
          <a:xfrm>
            <a:off x="838080" y="218880"/>
            <a:ext cx="10514520" cy="693000"/>
          </a:xfrm>
          <a:prstGeom prst="rect">
            <a:avLst/>
          </a:prstGeom>
          <a:noFill/>
          <a:ln>
            <a:noFill/>
          </a:ln>
        </p:spPr>
        <p:txBody>
          <a:bodyPr anchorCtr="0" anchor="t" bIns="45000" lIns="90000" spcFirstLastPara="1" rIns="90000" wrap="square" tIns="45000">
            <a:noAutofit/>
          </a:bodyPr>
          <a:lstStyle/>
          <a:p>
            <a:pPr indent="0" lvl="0" marL="0" marR="0" rtl="0" algn="ctr">
              <a:lnSpc>
                <a:spcPct val="90000"/>
              </a:lnSpc>
              <a:spcBef>
                <a:spcPts val="0"/>
              </a:spcBef>
              <a:spcAft>
                <a:spcPts val="0"/>
              </a:spcAft>
              <a:buNone/>
            </a:pPr>
            <a:r>
              <a:rPr b="1" i="0" lang="en-US" sz="3200" u="none" cap="none" strike="noStrike">
                <a:solidFill>
                  <a:srgbClr val="2F5597"/>
                </a:solidFill>
                <a:latin typeface="Times New Roman"/>
                <a:ea typeface="Times New Roman"/>
                <a:cs typeface="Times New Roman"/>
                <a:sym typeface="Times New Roman"/>
              </a:rPr>
              <a:t>Implementation</a:t>
            </a:r>
            <a:br>
              <a:rPr b="0" i="0" lang="en-US" sz="1800" u="none" cap="none" strike="noStrike"/>
            </a:br>
            <a:endParaRPr b="0" i="0" sz="3200" u="none" cap="none" strike="noStrike">
              <a:latin typeface="Arial"/>
              <a:ea typeface="Arial"/>
              <a:cs typeface="Arial"/>
              <a:sym typeface="Arial"/>
            </a:endParaRPr>
          </a:p>
        </p:txBody>
      </p:sp>
      <p:sp>
        <p:nvSpPr>
          <p:cNvPr id="289" name="Google Shape;289;p17"/>
          <p:cNvSpPr txBox="1"/>
          <p:nvPr>
            <p:ph idx="4294967295" type="body"/>
          </p:nvPr>
        </p:nvSpPr>
        <p:spPr>
          <a:xfrm>
            <a:off x="838080" y="1190880"/>
            <a:ext cx="10514520" cy="5032800"/>
          </a:xfrm>
          <a:prstGeom prst="rect">
            <a:avLst/>
          </a:prstGeom>
          <a:noFill/>
          <a:ln>
            <a:noFill/>
          </a:ln>
        </p:spPr>
        <p:txBody>
          <a:bodyPr anchorCtr="0" anchor="t" bIns="45000" lIns="90000" spcFirstLastPara="1" rIns="90000" wrap="square" tIns="45000">
            <a:normAutofit/>
          </a:bodyPr>
          <a:lstStyle/>
          <a:p>
            <a:pPr indent="0" lvl="0" marL="0" marR="0" rtl="0" algn="l">
              <a:lnSpc>
                <a:spcPct val="150000"/>
              </a:lnSpc>
              <a:spcBef>
                <a:spcPts val="0"/>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p:txBody>
      </p:sp>
      <p:sp>
        <p:nvSpPr>
          <p:cNvPr id="290" name="Google Shape;290;p17"/>
          <p:cNvSpPr txBox="1"/>
          <p:nvPr>
            <p:ph idx="10" type="dt"/>
          </p:nvPr>
        </p:nvSpPr>
        <p:spPr>
          <a:xfrm>
            <a:off x="838080" y="6356520"/>
            <a:ext cx="3199320" cy="3639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VIII Semester, Department of ISE, RNSIT</a:t>
            </a:r>
            <a:endParaRPr b="0" i="0" sz="1200" u="none" cap="none" strike="noStrike">
              <a:latin typeface="Times New Roman"/>
              <a:ea typeface="Times New Roman"/>
              <a:cs typeface="Times New Roman"/>
              <a:sym typeface="Times New Roman"/>
            </a:endParaRPr>
          </a:p>
        </p:txBody>
      </p:sp>
      <p:sp>
        <p:nvSpPr>
          <p:cNvPr id="291" name="Google Shape;291;p17"/>
          <p:cNvSpPr txBox="1"/>
          <p:nvPr>
            <p:ph idx="11" type="ftr"/>
          </p:nvPr>
        </p:nvSpPr>
        <p:spPr>
          <a:xfrm>
            <a:off x="4038480" y="6356520"/>
            <a:ext cx="4113720" cy="3639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2021 - 2022</a:t>
            </a:r>
            <a:endParaRPr b="0" i="0" sz="1200" u="none" cap="none" strike="noStrike">
              <a:latin typeface="Times New Roman"/>
              <a:ea typeface="Times New Roman"/>
              <a:cs typeface="Times New Roman"/>
              <a:sym typeface="Times New Roman"/>
            </a:endParaRPr>
          </a:p>
        </p:txBody>
      </p:sp>
      <p:sp>
        <p:nvSpPr>
          <p:cNvPr id="292" name="Google Shape;292;p17"/>
          <p:cNvSpPr/>
          <p:nvPr/>
        </p:nvSpPr>
        <p:spPr>
          <a:xfrm>
            <a:off x="479520" y="1044720"/>
            <a:ext cx="11232000" cy="5178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7"/>
          <p:cNvSpPr txBox="1"/>
          <p:nvPr>
            <p:ph idx="12" type="sldNum"/>
          </p:nvPr>
        </p:nvSpPr>
        <p:spPr>
          <a:xfrm>
            <a:off x="8610480" y="6356520"/>
            <a:ext cx="274212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rgbClr val="2B5FF3"/>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
        <p:nvSpPr>
          <p:cNvPr id="294" name="Google Shape;294;p17"/>
          <p:cNvSpPr/>
          <p:nvPr/>
        </p:nvSpPr>
        <p:spPr>
          <a:xfrm>
            <a:off x="51840" y="404640"/>
            <a:ext cx="12086999" cy="17355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r>
              <a:rPr b="1" i="0" lang="en-US" sz="1800" u="none" cap="none" strike="noStrike">
                <a:solidFill>
                  <a:srgbClr val="000000"/>
                </a:solidFill>
                <a:latin typeface="Times New Roman"/>
                <a:ea typeface="Times New Roman"/>
                <a:cs typeface="Times New Roman"/>
                <a:sym typeface="Times New Roman"/>
              </a:rPr>
              <a:t>Random Forest Regression</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Random Forest combines multiple trees to predict the class of the dataset, it is possible that some decision trees may predict the correct output, while others may not. But together, all the trees predict the correct output.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p:txBody>
      </p:sp>
      <p:pic>
        <p:nvPicPr>
          <p:cNvPr id="295" name="Google Shape;295;p17"/>
          <p:cNvPicPr preferRelativeResize="0"/>
          <p:nvPr/>
        </p:nvPicPr>
        <p:blipFill rotWithShape="1">
          <a:blip r:embed="rId3">
            <a:alphaModFix/>
          </a:blip>
          <a:srcRect b="0" l="0" r="0" t="0"/>
          <a:stretch/>
        </p:blipFill>
        <p:spPr>
          <a:xfrm>
            <a:off x="1724400" y="2277000"/>
            <a:ext cx="8754120" cy="342792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8"/>
          <p:cNvSpPr txBox="1"/>
          <p:nvPr>
            <p:ph idx="4294967295" type="title"/>
          </p:nvPr>
        </p:nvSpPr>
        <p:spPr>
          <a:xfrm>
            <a:off x="838080" y="218880"/>
            <a:ext cx="10514520" cy="693000"/>
          </a:xfrm>
          <a:prstGeom prst="rect">
            <a:avLst/>
          </a:prstGeom>
          <a:noFill/>
          <a:ln>
            <a:noFill/>
          </a:ln>
        </p:spPr>
        <p:txBody>
          <a:bodyPr anchorCtr="0" anchor="t" bIns="45000" lIns="90000" spcFirstLastPara="1" rIns="90000" wrap="square" tIns="45000">
            <a:noAutofit/>
          </a:bodyPr>
          <a:lstStyle/>
          <a:p>
            <a:pPr indent="0" lvl="0" marL="0" marR="0" rtl="0" algn="ctr">
              <a:lnSpc>
                <a:spcPct val="90000"/>
              </a:lnSpc>
              <a:spcBef>
                <a:spcPts val="0"/>
              </a:spcBef>
              <a:spcAft>
                <a:spcPts val="0"/>
              </a:spcAft>
              <a:buNone/>
            </a:pPr>
            <a:r>
              <a:rPr b="1" i="0" lang="en-US" sz="3200" u="none" cap="none" strike="noStrike">
                <a:solidFill>
                  <a:srgbClr val="2F5597"/>
                </a:solidFill>
                <a:latin typeface="Times New Roman"/>
                <a:ea typeface="Times New Roman"/>
                <a:cs typeface="Times New Roman"/>
                <a:sym typeface="Times New Roman"/>
              </a:rPr>
              <a:t>Implementation</a:t>
            </a:r>
            <a:br>
              <a:rPr b="0" i="0" lang="en-US" sz="1800" u="none" cap="none" strike="noStrike"/>
            </a:br>
            <a:endParaRPr b="0" i="0" sz="3200" u="none" cap="none" strike="noStrike">
              <a:latin typeface="Arial"/>
              <a:ea typeface="Arial"/>
              <a:cs typeface="Arial"/>
              <a:sym typeface="Arial"/>
            </a:endParaRPr>
          </a:p>
        </p:txBody>
      </p:sp>
      <p:sp>
        <p:nvSpPr>
          <p:cNvPr id="302" name="Google Shape;302;p18"/>
          <p:cNvSpPr txBox="1"/>
          <p:nvPr>
            <p:ph idx="4294967295" type="body"/>
          </p:nvPr>
        </p:nvSpPr>
        <p:spPr>
          <a:xfrm>
            <a:off x="838080" y="1190880"/>
            <a:ext cx="10514520" cy="5032800"/>
          </a:xfrm>
          <a:prstGeom prst="rect">
            <a:avLst/>
          </a:prstGeom>
          <a:noFill/>
          <a:ln>
            <a:noFill/>
          </a:ln>
        </p:spPr>
        <p:txBody>
          <a:bodyPr anchorCtr="0" anchor="t" bIns="45000" lIns="90000" spcFirstLastPara="1" rIns="90000" wrap="square" tIns="45000">
            <a:normAutofit/>
          </a:bodyPr>
          <a:lstStyle/>
          <a:p>
            <a:pPr indent="0" lvl="0" marL="0" marR="0" rtl="0" algn="l">
              <a:lnSpc>
                <a:spcPct val="150000"/>
              </a:lnSpc>
              <a:spcBef>
                <a:spcPts val="0"/>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p:txBody>
      </p:sp>
      <p:sp>
        <p:nvSpPr>
          <p:cNvPr id="303" name="Google Shape;303;p18"/>
          <p:cNvSpPr txBox="1"/>
          <p:nvPr>
            <p:ph idx="10" type="dt"/>
          </p:nvPr>
        </p:nvSpPr>
        <p:spPr>
          <a:xfrm>
            <a:off x="838080" y="6356520"/>
            <a:ext cx="3199320" cy="3639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VIII Semester, Department of ISE, RNSIT</a:t>
            </a:r>
            <a:endParaRPr b="0" i="0" sz="1200" u="none" cap="none" strike="noStrike">
              <a:latin typeface="Times New Roman"/>
              <a:ea typeface="Times New Roman"/>
              <a:cs typeface="Times New Roman"/>
              <a:sym typeface="Times New Roman"/>
            </a:endParaRPr>
          </a:p>
        </p:txBody>
      </p:sp>
      <p:sp>
        <p:nvSpPr>
          <p:cNvPr id="304" name="Google Shape;304;p18"/>
          <p:cNvSpPr txBox="1"/>
          <p:nvPr>
            <p:ph idx="11" type="ftr"/>
          </p:nvPr>
        </p:nvSpPr>
        <p:spPr>
          <a:xfrm>
            <a:off x="4038480" y="6356520"/>
            <a:ext cx="4113720" cy="3639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2021 - 2022</a:t>
            </a:r>
            <a:endParaRPr b="0" i="0" sz="1200" u="none" cap="none" strike="noStrike">
              <a:latin typeface="Times New Roman"/>
              <a:ea typeface="Times New Roman"/>
              <a:cs typeface="Times New Roman"/>
              <a:sym typeface="Times New Roman"/>
            </a:endParaRPr>
          </a:p>
        </p:txBody>
      </p:sp>
      <p:sp>
        <p:nvSpPr>
          <p:cNvPr id="305" name="Google Shape;305;p18"/>
          <p:cNvSpPr/>
          <p:nvPr/>
        </p:nvSpPr>
        <p:spPr>
          <a:xfrm>
            <a:off x="479520" y="1044720"/>
            <a:ext cx="11232000" cy="5178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8"/>
          <p:cNvSpPr txBox="1"/>
          <p:nvPr>
            <p:ph idx="12" type="sldNum"/>
          </p:nvPr>
        </p:nvSpPr>
        <p:spPr>
          <a:xfrm>
            <a:off x="8610480" y="6356520"/>
            <a:ext cx="274212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rgbClr val="2B5FF3"/>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
        <p:nvSpPr>
          <p:cNvPr id="307" name="Google Shape;307;p18"/>
          <p:cNvSpPr/>
          <p:nvPr/>
        </p:nvSpPr>
        <p:spPr>
          <a:xfrm>
            <a:off x="105840" y="116640"/>
            <a:ext cx="12086999" cy="2284200"/>
          </a:xfrm>
          <a:prstGeom prst="rect">
            <a:avLst/>
          </a:prstGeom>
          <a:noFill/>
          <a:ln cap="flat" cmpd="sng" w="9525">
            <a:solidFill>
              <a:srgbClr val="FFFFFF"/>
            </a:solidFill>
            <a:prstDash val="solid"/>
            <a:round/>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r>
              <a:rPr b="1" i="0" lang="en-US" sz="1800" u="none" cap="none" strike="noStrike">
                <a:solidFill>
                  <a:srgbClr val="000000"/>
                </a:solidFill>
                <a:latin typeface="Times New Roman"/>
                <a:ea typeface="Times New Roman"/>
                <a:cs typeface="Times New Roman"/>
                <a:sym typeface="Times New Roman"/>
              </a:rPr>
              <a:t>Gradient Boosting Regression</a:t>
            </a:r>
            <a:endParaRPr b="0" i="0" sz="1800" u="none" cap="none" strike="noStrike">
              <a:latin typeface="Arial"/>
              <a:ea typeface="Arial"/>
              <a:cs typeface="Arial"/>
              <a:sym typeface="Arial"/>
            </a:endParaRPr>
          </a:p>
          <a:p>
            <a:pPr indent="457200" lvl="0" marL="0" marR="0" rtl="0" algn="l">
              <a:lnSpc>
                <a:spcPct val="100000"/>
              </a:lnSpc>
              <a:spcBef>
                <a:spcPts val="0"/>
              </a:spcBef>
              <a:spcAft>
                <a:spcPts val="0"/>
              </a:spcAft>
              <a:buNone/>
            </a:pPr>
            <a:r>
              <a:rPr lang="en-US" sz="1800">
                <a:latin typeface="Times New Roman"/>
                <a:ea typeface="Times New Roman"/>
                <a:cs typeface="Times New Roman"/>
                <a:sym typeface="Times New Roman"/>
              </a:rPr>
              <a:t>Here we have used Gradient boosting Regressor Model</a:t>
            </a:r>
            <a:endParaRPr b="0" i="0" sz="1800" u="none" cap="none" strike="noStrike">
              <a:latin typeface="Arial"/>
              <a:ea typeface="Arial"/>
              <a:cs typeface="Arial"/>
              <a:sym typeface="Arial"/>
            </a:endParaRPr>
          </a:p>
        </p:txBody>
      </p:sp>
      <p:pic>
        <p:nvPicPr>
          <p:cNvPr id="308" name="Google Shape;308;p18"/>
          <p:cNvPicPr preferRelativeResize="0"/>
          <p:nvPr/>
        </p:nvPicPr>
        <p:blipFill rotWithShape="1">
          <a:blip r:embed="rId3">
            <a:alphaModFix/>
          </a:blip>
          <a:srcRect b="0" l="0" r="0" t="0"/>
          <a:stretch/>
        </p:blipFill>
        <p:spPr>
          <a:xfrm>
            <a:off x="1985570" y="2145500"/>
            <a:ext cx="8687160" cy="32086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idx="4294967295" type="title"/>
          </p:nvPr>
        </p:nvSpPr>
        <p:spPr>
          <a:xfrm>
            <a:off x="838080" y="218880"/>
            <a:ext cx="10514520" cy="693000"/>
          </a:xfrm>
          <a:prstGeom prst="rect">
            <a:avLst/>
          </a:prstGeom>
          <a:noFill/>
          <a:ln>
            <a:noFill/>
          </a:ln>
        </p:spPr>
        <p:txBody>
          <a:bodyPr anchorCtr="0" anchor="t" bIns="45000" lIns="90000" spcFirstLastPara="1" rIns="90000" wrap="square" tIns="45000">
            <a:noAutofit/>
          </a:bodyPr>
          <a:lstStyle/>
          <a:p>
            <a:pPr indent="0" lvl="0" marL="0" marR="0" rtl="0" algn="ctr">
              <a:lnSpc>
                <a:spcPct val="90000"/>
              </a:lnSpc>
              <a:spcBef>
                <a:spcPts val="0"/>
              </a:spcBef>
              <a:spcAft>
                <a:spcPts val="0"/>
              </a:spcAft>
              <a:buNone/>
            </a:pPr>
            <a:r>
              <a:rPr b="1" i="0" lang="en-US" sz="3200" u="none" cap="none" strike="noStrike">
                <a:solidFill>
                  <a:srgbClr val="2F5597"/>
                </a:solidFill>
                <a:latin typeface="Times New Roman"/>
                <a:ea typeface="Times New Roman"/>
                <a:cs typeface="Times New Roman"/>
                <a:sym typeface="Times New Roman"/>
              </a:rPr>
              <a:t>Implementation</a:t>
            </a:r>
            <a:br>
              <a:rPr b="0" i="0" lang="en-US" sz="1800" u="none" cap="none" strike="noStrike"/>
            </a:br>
            <a:endParaRPr b="0" i="0" sz="3200" u="none" cap="none" strike="noStrike">
              <a:latin typeface="Arial"/>
              <a:ea typeface="Arial"/>
              <a:cs typeface="Arial"/>
              <a:sym typeface="Arial"/>
            </a:endParaRPr>
          </a:p>
        </p:txBody>
      </p:sp>
      <p:sp>
        <p:nvSpPr>
          <p:cNvPr id="315" name="Google Shape;315;p19"/>
          <p:cNvSpPr txBox="1"/>
          <p:nvPr>
            <p:ph idx="4294967295" type="body"/>
          </p:nvPr>
        </p:nvSpPr>
        <p:spPr>
          <a:xfrm>
            <a:off x="838080" y="1190880"/>
            <a:ext cx="10514520" cy="5032800"/>
          </a:xfrm>
          <a:prstGeom prst="rect">
            <a:avLst/>
          </a:prstGeom>
          <a:noFill/>
          <a:ln>
            <a:noFill/>
          </a:ln>
        </p:spPr>
        <p:txBody>
          <a:bodyPr anchorCtr="0" anchor="t" bIns="45000" lIns="90000" spcFirstLastPara="1" rIns="90000" wrap="square" tIns="45000">
            <a:normAutofit/>
          </a:bodyPr>
          <a:lstStyle/>
          <a:p>
            <a:pPr indent="0" lvl="0" marL="0" marR="0" rtl="0" algn="l">
              <a:lnSpc>
                <a:spcPct val="150000"/>
              </a:lnSpc>
              <a:spcBef>
                <a:spcPts val="0"/>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3200" u="none" cap="none" strike="noStrike">
              <a:latin typeface="Arial"/>
              <a:ea typeface="Arial"/>
              <a:cs typeface="Arial"/>
              <a:sym typeface="Arial"/>
            </a:endParaRPr>
          </a:p>
        </p:txBody>
      </p:sp>
      <p:sp>
        <p:nvSpPr>
          <p:cNvPr id="316" name="Google Shape;316;p19"/>
          <p:cNvSpPr txBox="1"/>
          <p:nvPr>
            <p:ph idx="10" type="dt"/>
          </p:nvPr>
        </p:nvSpPr>
        <p:spPr>
          <a:xfrm>
            <a:off x="838080" y="6356520"/>
            <a:ext cx="3199320" cy="3639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VIII Semester, Department of ISE, RNSIT</a:t>
            </a:r>
            <a:endParaRPr b="0" i="0" sz="1200" u="none" cap="none" strike="noStrike">
              <a:latin typeface="Times New Roman"/>
              <a:ea typeface="Times New Roman"/>
              <a:cs typeface="Times New Roman"/>
              <a:sym typeface="Times New Roman"/>
            </a:endParaRPr>
          </a:p>
        </p:txBody>
      </p:sp>
      <p:sp>
        <p:nvSpPr>
          <p:cNvPr id="317" name="Google Shape;317;p19"/>
          <p:cNvSpPr txBox="1"/>
          <p:nvPr>
            <p:ph idx="11" type="ftr"/>
          </p:nvPr>
        </p:nvSpPr>
        <p:spPr>
          <a:xfrm>
            <a:off x="4038480" y="6356520"/>
            <a:ext cx="4113720" cy="3639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2021 - 2022</a:t>
            </a:r>
            <a:endParaRPr b="0" i="0" sz="1200" u="none" cap="none" strike="noStrike">
              <a:latin typeface="Times New Roman"/>
              <a:ea typeface="Times New Roman"/>
              <a:cs typeface="Times New Roman"/>
              <a:sym typeface="Times New Roman"/>
            </a:endParaRPr>
          </a:p>
        </p:txBody>
      </p:sp>
      <p:sp>
        <p:nvSpPr>
          <p:cNvPr id="318" name="Google Shape;318;p19"/>
          <p:cNvSpPr/>
          <p:nvPr/>
        </p:nvSpPr>
        <p:spPr>
          <a:xfrm>
            <a:off x="479520" y="1044720"/>
            <a:ext cx="11232000" cy="5178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9"/>
          <p:cNvSpPr txBox="1"/>
          <p:nvPr>
            <p:ph idx="12" type="sldNum"/>
          </p:nvPr>
        </p:nvSpPr>
        <p:spPr>
          <a:xfrm>
            <a:off x="8610480" y="6356520"/>
            <a:ext cx="274212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rgbClr val="2B5FF3"/>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
        <p:nvSpPr>
          <p:cNvPr id="320" name="Google Shape;320;p19"/>
          <p:cNvSpPr/>
          <p:nvPr/>
        </p:nvSpPr>
        <p:spPr>
          <a:xfrm>
            <a:off x="3575880" y="4695120"/>
            <a:ext cx="5399640" cy="9126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Comparison  of  the algorithms to find the best model</a:t>
            </a:r>
            <a:endParaRPr b="0" i="0" sz="1800" u="none" cap="none" strike="noStrike">
              <a:latin typeface="Arial"/>
              <a:ea typeface="Arial"/>
              <a:cs typeface="Arial"/>
              <a:sym typeface="Arial"/>
            </a:endParaRPr>
          </a:p>
        </p:txBody>
      </p:sp>
      <p:pic>
        <p:nvPicPr>
          <p:cNvPr id="321" name="Google Shape;321;p19"/>
          <p:cNvPicPr preferRelativeResize="0"/>
          <p:nvPr/>
        </p:nvPicPr>
        <p:blipFill rotWithShape="1">
          <a:blip r:embed="rId3">
            <a:alphaModFix/>
          </a:blip>
          <a:srcRect b="0" l="0" r="0" t="0"/>
          <a:stretch/>
        </p:blipFill>
        <p:spPr>
          <a:xfrm>
            <a:off x="1559520" y="1075680"/>
            <a:ext cx="7972920" cy="361836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0"/>
          <p:cNvSpPr txBox="1"/>
          <p:nvPr>
            <p:ph idx="4294967295" type="title"/>
          </p:nvPr>
        </p:nvSpPr>
        <p:spPr>
          <a:xfrm>
            <a:off x="2063520" y="191520"/>
            <a:ext cx="7466400" cy="713160"/>
          </a:xfrm>
          <a:prstGeom prst="rect">
            <a:avLst/>
          </a:prstGeom>
          <a:noFill/>
          <a:ln>
            <a:noFill/>
          </a:ln>
        </p:spPr>
        <p:txBody>
          <a:bodyPr anchorCtr="0" anchor="t" bIns="45000" lIns="90000" spcFirstLastPara="1" rIns="90000" wrap="square" tIns="45000">
            <a:normAutofit/>
          </a:bodyPr>
          <a:lstStyle/>
          <a:p>
            <a:pPr indent="0" lvl="0" marL="0" marR="0" rtl="0" algn="ctr">
              <a:lnSpc>
                <a:spcPct val="90000"/>
              </a:lnSpc>
              <a:spcBef>
                <a:spcPts val="0"/>
              </a:spcBef>
              <a:spcAft>
                <a:spcPts val="0"/>
              </a:spcAft>
              <a:buNone/>
            </a:pPr>
            <a:r>
              <a:rPr b="1" i="0" lang="en-US" sz="3200" u="none" cap="none" strike="noStrike">
                <a:solidFill>
                  <a:srgbClr val="2F5597"/>
                </a:solidFill>
                <a:latin typeface="Times New Roman"/>
                <a:ea typeface="Times New Roman"/>
                <a:cs typeface="Times New Roman"/>
                <a:sym typeface="Times New Roman"/>
              </a:rPr>
              <a:t>RESULTS</a:t>
            </a:r>
            <a:endParaRPr b="0" i="0" sz="3200" u="none" cap="none" strike="noStrike">
              <a:latin typeface="Arial"/>
              <a:ea typeface="Arial"/>
              <a:cs typeface="Arial"/>
              <a:sym typeface="Arial"/>
            </a:endParaRPr>
          </a:p>
        </p:txBody>
      </p:sp>
      <p:sp>
        <p:nvSpPr>
          <p:cNvPr id="328" name="Google Shape;328;p20"/>
          <p:cNvSpPr txBox="1"/>
          <p:nvPr>
            <p:ph idx="10" type="dt"/>
          </p:nvPr>
        </p:nvSpPr>
        <p:spPr>
          <a:xfrm>
            <a:off x="838080" y="6356520"/>
            <a:ext cx="3199320" cy="3639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VIII Semester, Department of ISE, RNSIT</a:t>
            </a:r>
            <a:endParaRPr b="0" i="0" sz="1200" u="none" cap="none" strike="noStrike">
              <a:latin typeface="Times New Roman"/>
              <a:ea typeface="Times New Roman"/>
              <a:cs typeface="Times New Roman"/>
              <a:sym typeface="Times New Roman"/>
            </a:endParaRPr>
          </a:p>
        </p:txBody>
      </p:sp>
      <p:sp>
        <p:nvSpPr>
          <p:cNvPr id="329" name="Google Shape;329;p20"/>
          <p:cNvSpPr txBox="1"/>
          <p:nvPr>
            <p:ph idx="11" type="ftr"/>
          </p:nvPr>
        </p:nvSpPr>
        <p:spPr>
          <a:xfrm>
            <a:off x="4038480" y="6356520"/>
            <a:ext cx="4113720" cy="3639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2021 - 2022</a:t>
            </a:r>
            <a:endParaRPr b="0" i="0" sz="1200" u="none" cap="none" strike="noStrike">
              <a:latin typeface="Times New Roman"/>
              <a:ea typeface="Times New Roman"/>
              <a:cs typeface="Times New Roman"/>
              <a:sym typeface="Times New Roman"/>
            </a:endParaRPr>
          </a:p>
        </p:txBody>
      </p:sp>
      <p:sp>
        <p:nvSpPr>
          <p:cNvPr id="330" name="Google Shape;330;p20"/>
          <p:cNvSpPr txBox="1"/>
          <p:nvPr>
            <p:ph idx="12" type="sldNum"/>
          </p:nvPr>
        </p:nvSpPr>
        <p:spPr>
          <a:xfrm>
            <a:off x="8610480" y="6356520"/>
            <a:ext cx="274212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rgbClr val="2B5FF3"/>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
        <p:nvSpPr>
          <p:cNvPr id="331" name="Google Shape;331;p20"/>
          <p:cNvSpPr/>
          <p:nvPr/>
        </p:nvSpPr>
        <p:spPr>
          <a:xfrm>
            <a:off x="1727280" y="4140000"/>
            <a:ext cx="8712000" cy="1918440"/>
          </a:xfrm>
          <a:prstGeom prst="rect">
            <a:avLst/>
          </a:prstGeom>
          <a:noFill/>
          <a:ln>
            <a:noFill/>
          </a:ln>
        </p:spPr>
        <p:txBody>
          <a:bodyPr anchorCtr="0" anchor="t" bIns="45000" lIns="90000" spcFirstLastPara="1" rIns="90000" wrap="square" tIns="45000">
            <a:spAutoFit/>
          </a:bodyPr>
          <a:lstStyle/>
          <a:p>
            <a:pPr indent="-285840" lvl="0" marL="28584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We are calculating mean absolute error, mean square error and variable score to check the accuracy of this algorithm. </a:t>
            </a:r>
            <a:endParaRPr b="0" i="0" sz="2400" u="none" cap="none"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It is clearly seen that this approach is 90% accurate. Therefore Gradient boosting regression model is followed to calculate results.</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latin typeface="Arial"/>
              <a:ea typeface="Arial"/>
              <a:cs typeface="Arial"/>
              <a:sym typeface="Arial"/>
            </a:endParaRPr>
          </a:p>
        </p:txBody>
      </p:sp>
      <p:pic>
        <p:nvPicPr>
          <p:cNvPr id="332" name="Google Shape;332;p20"/>
          <p:cNvPicPr preferRelativeResize="0"/>
          <p:nvPr/>
        </p:nvPicPr>
        <p:blipFill rotWithShape="1">
          <a:blip r:embed="rId3">
            <a:alphaModFix/>
          </a:blip>
          <a:srcRect b="0" l="0" r="0" t="0"/>
          <a:stretch/>
        </p:blipFill>
        <p:spPr>
          <a:xfrm>
            <a:off x="2880000" y="1526760"/>
            <a:ext cx="5914440" cy="20725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
          <p:cNvSpPr txBox="1"/>
          <p:nvPr>
            <p:ph idx="4294967295" type="title"/>
          </p:nvPr>
        </p:nvSpPr>
        <p:spPr>
          <a:xfrm>
            <a:off x="1952640" y="53640"/>
            <a:ext cx="7466400" cy="1141920"/>
          </a:xfrm>
          <a:prstGeom prst="rect">
            <a:avLst/>
          </a:prstGeom>
          <a:noFill/>
          <a:ln>
            <a:noFill/>
          </a:ln>
        </p:spPr>
        <p:txBody>
          <a:bodyPr anchorCtr="0" anchor="t" bIns="45000" lIns="90000" spcFirstLastPara="1" rIns="90000" wrap="square" tIns="45000">
            <a:normAutofit/>
          </a:bodyPr>
          <a:lstStyle/>
          <a:p>
            <a:pPr indent="0" lvl="0" marL="0" marR="0" rtl="0" algn="ctr">
              <a:lnSpc>
                <a:spcPct val="90000"/>
              </a:lnSpc>
              <a:spcBef>
                <a:spcPts val="0"/>
              </a:spcBef>
              <a:spcAft>
                <a:spcPts val="0"/>
              </a:spcAft>
              <a:buNone/>
            </a:pPr>
            <a:r>
              <a:rPr b="1" i="0" lang="en-US" sz="3200" u="none" cap="none" strike="noStrike">
                <a:solidFill>
                  <a:srgbClr val="2F5597"/>
                </a:solidFill>
                <a:latin typeface="Times New Roman"/>
                <a:ea typeface="Times New Roman"/>
                <a:cs typeface="Times New Roman"/>
                <a:sym typeface="Times New Roman"/>
              </a:rPr>
              <a:t>AGENDA</a:t>
            </a:r>
            <a:endParaRPr b="0" i="0" sz="3200" u="none" cap="none" strike="noStrike">
              <a:latin typeface="Arial"/>
              <a:ea typeface="Arial"/>
              <a:cs typeface="Arial"/>
              <a:sym typeface="Arial"/>
            </a:endParaRPr>
          </a:p>
        </p:txBody>
      </p:sp>
      <p:sp>
        <p:nvSpPr>
          <p:cNvPr id="134" name="Google Shape;134;p2"/>
          <p:cNvSpPr txBox="1"/>
          <p:nvPr>
            <p:ph idx="4294967295" type="body"/>
          </p:nvPr>
        </p:nvSpPr>
        <p:spPr>
          <a:xfrm>
            <a:off x="2152800" y="1484640"/>
            <a:ext cx="7885800" cy="4691160"/>
          </a:xfrm>
          <a:prstGeom prst="rect">
            <a:avLst/>
          </a:prstGeom>
          <a:noFill/>
          <a:ln>
            <a:noFill/>
          </a:ln>
        </p:spPr>
        <p:txBody>
          <a:bodyPr anchorCtr="0" anchor="t" bIns="45000" lIns="90000" spcFirstLastPara="1" rIns="90000" wrap="square" tIns="45000">
            <a:normAutofit fontScale="92000"/>
          </a:bodyPr>
          <a:lstStyle/>
          <a:p>
            <a:pPr indent="-355680" lvl="0" marL="355680" marR="0" rtl="0" algn="l">
              <a:lnSpc>
                <a:spcPct val="90000"/>
              </a:lnSpc>
              <a:spcBef>
                <a:spcPts val="0"/>
              </a:spcBef>
              <a:spcAft>
                <a:spcPts val="0"/>
              </a:spcAft>
              <a:buClr>
                <a:srgbClr val="000000"/>
              </a:buClr>
              <a:buSzPct val="100000"/>
              <a:buFont typeface="Noto Sans Symbols"/>
              <a:buChar char="❑"/>
            </a:pPr>
            <a:r>
              <a:rPr b="0" i="0" lang="en-US" sz="2800" u="none" cap="none" strike="noStrike">
                <a:solidFill>
                  <a:srgbClr val="000000"/>
                </a:solidFill>
                <a:latin typeface="Times New Roman"/>
                <a:ea typeface="Times New Roman"/>
                <a:cs typeface="Times New Roman"/>
                <a:sym typeface="Times New Roman"/>
              </a:rPr>
              <a:t>Abstract</a:t>
            </a:r>
            <a:endParaRPr b="0" i="0" sz="2800" u="none" cap="none" strike="noStrike">
              <a:latin typeface="Arial"/>
              <a:ea typeface="Arial"/>
              <a:cs typeface="Arial"/>
              <a:sym typeface="Arial"/>
            </a:endParaRPr>
          </a:p>
          <a:p>
            <a:pPr indent="-355680" lvl="0" marL="355680" marR="0" rtl="0" algn="l">
              <a:lnSpc>
                <a:spcPct val="90000"/>
              </a:lnSpc>
              <a:spcBef>
                <a:spcPts val="1001"/>
              </a:spcBef>
              <a:spcAft>
                <a:spcPts val="0"/>
              </a:spcAft>
              <a:buClr>
                <a:srgbClr val="000000"/>
              </a:buClr>
              <a:buSzPct val="100000"/>
              <a:buFont typeface="Noto Sans Symbols"/>
              <a:buChar char="❑"/>
            </a:pPr>
            <a:r>
              <a:rPr b="0" i="0" lang="en-US" sz="2800" u="none" cap="none" strike="noStrike">
                <a:solidFill>
                  <a:srgbClr val="000000"/>
                </a:solidFill>
                <a:latin typeface="Times New Roman"/>
                <a:ea typeface="Times New Roman"/>
                <a:cs typeface="Times New Roman"/>
                <a:sym typeface="Times New Roman"/>
              </a:rPr>
              <a:t>About the Company</a:t>
            </a:r>
            <a:endParaRPr b="0" i="0" sz="2800" u="none" cap="none" strike="noStrike">
              <a:latin typeface="Arial"/>
              <a:ea typeface="Arial"/>
              <a:cs typeface="Arial"/>
              <a:sym typeface="Arial"/>
            </a:endParaRPr>
          </a:p>
          <a:p>
            <a:pPr indent="-355680" lvl="0" marL="355680" marR="0" rtl="0" algn="l">
              <a:lnSpc>
                <a:spcPct val="90000"/>
              </a:lnSpc>
              <a:spcBef>
                <a:spcPts val="1001"/>
              </a:spcBef>
              <a:spcAft>
                <a:spcPts val="0"/>
              </a:spcAft>
              <a:buClr>
                <a:srgbClr val="000000"/>
              </a:buClr>
              <a:buSzPct val="100000"/>
              <a:buFont typeface="Noto Sans Symbols"/>
              <a:buChar char="❑"/>
            </a:pPr>
            <a:r>
              <a:rPr b="0" i="0" lang="en-US" sz="2800" u="none" cap="none" strike="noStrike">
                <a:solidFill>
                  <a:srgbClr val="000000"/>
                </a:solidFill>
                <a:latin typeface="Times New Roman"/>
                <a:ea typeface="Times New Roman"/>
                <a:cs typeface="Times New Roman"/>
                <a:sym typeface="Times New Roman"/>
              </a:rPr>
              <a:t>Introduction</a:t>
            </a:r>
            <a:endParaRPr b="0" i="0" sz="2800" u="none" cap="none" strike="noStrike">
              <a:latin typeface="Arial"/>
              <a:ea typeface="Arial"/>
              <a:cs typeface="Arial"/>
              <a:sym typeface="Arial"/>
            </a:endParaRPr>
          </a:p>
          <a:p>
            <a:pPr indent="-355680" lvl="0" marL="355680" marR="0" rtl="0" algn="l">
              <a:lnSpc>
                <a:spcPct val="90000"/>
              </a:lnSpc>
              <a:spcBef>
                <a:spcPts val="1001"/>
              </a:spcBef>
              <a:spcAft>
                <a:spcPts val="0"/>
              </a:spcAft>
              <a:buClr>
                <a:srgbClr val="000000"/>
              </a:buClr>
              <a:buSzPct val="100000"/>
              <a:buFont typeface="Noto Sans Symbols"/>
              <a:buChar char="❑"/>
            </a:pPr>
            <a:r>
              <a:rPr b="0" i="0" lang="en-US" sz="2800" u="none" cap="none" strike="noStrike">
                <a:solidFill>
                  <a:srgbClr val="000000"/>
                </a:solidFill>
                <a:latin typeface="Times New Roman"/>
                <a:ea typeface="Times New Roman"/>
                <a:cs typeface="Times New Roman"/>
                <a:sym typeface="Times New Roman"/>
              </a:rPr>
              <a:t>Literature Survey</a:t>
            </a:r>
            <a:endParaRPr b="0" i="0" sz="2800" u="none" cap="none" strike="noStrike">
              <a:latin typeface="Arial"/>
              <a:ea typeface="Arial"/>
              <a:cs typeface="Arial"/>
              <a:sym typeface="Arial"/>
            </a:endParaRPr>
          </a:p>
          <a:p>
            <a:pPr indent="-355680" lvl="0" marL="355680" marR="0" rtl="0" algn="l">
              <a:lnSpc>
                <a:spcPct val="90000"/>
              </a:lnSpc>
              <a:spcBef>
                <a:spcPts val="1001"/>
              </a:spcBef>
              <a:spcAft>
                <a:spcPts val="0"/>
              </a:spcAft>
              <a:buClr>
                <a:srgbClr val="000000"/>
              </a:buClr>
              <a:buSzPct val="100000"/>
              <a:buFont typeface="Noto Sans Symbols"/>
              <a:buChar char="❑"/>
            </a:pPr>
            <a:r>
              <a:rPr b="0" i="0" lang="en-US" sz="2800" u="none" cap="none" strike="noStrike">
                <a:solidFill>
                  <a:srgbClr val="000000"/>
                </a:solidFill>
                <a:latin typeface="Times New Roman"/>
                <a:ea typeface="Times New Roman"/>
                <a:cs typeface="Times New Roman"/>
                <a:sym typeface="Times New Roman"/>
              </a:rPr>
              <a:t>Requirements</a:t>
            </a:r>
            <a:endParaRPr b="0" i="0" sz="2800" u="none" cap="none" strike="noStrike">
              <a:latin typeface="Arial"/>
              <a:ea typeface="Arial"/>
              <a:cs typeface="Arial"/>
              <a:sym typeface="Arial"/>
            </a:endParaRPr>
          </a:p>
          <a:p>
            <a:pPr indent="-355680" lvl="0" marL="355680" marR="0" rtl="0" algn="l">
              <a:lnSpc>
                <a:spcPct val="90000"/>
              </a:lnSpc>
              <a:spcBef>
                <a:spcPts val="1001"/>
              </a:spcBef>
              <a:spcAft>
                <a:spcPts val="0"/>
              </a:spcAft>
              <a:buClr>
                <a:srgbClr val="000000"/>
              </a:buClr>
              <a:buSzPct val="100000"/>
              <a:buFont typeface="Noto Sans Symbols"/>
              <a:buChar char="❑"/>
            </a:pPr>
            <a:r>
              <a:rPr b="0" i="0" lang="en-US" sz="2800" u="none" cap="none" strike="noStrike">
                <a:solidFill>
                  <a:srgbClr val="000000"/>
                </a:solidFill>
                <a:latin typeface="Times New Roman"/>
                <a:ea typeface="Times New Roman"/>
                <a:cs typeface="Times New Roman"/>
                <a:sym typeface="Times New Roman"/>
              </a:rPr>
              <a:t>System Design</a:t>
            </a:r>
            <a:endParaRPr b="0" i="0" sz="2800" u="none" cap="none" strike="noStrike">
              <a:latin typeface="Arial"/>
              <a:ea typeface="Arial"/>
              <a:cs typeface="Arial"/>
              <a:sym typeface="Arial"/>
            </a:endParaRPr>
          </a:p>
          <a:p>
            <a:pPr indent="-355680" lvl="0" marL="355680" marR="0" rtl="0" algn="l">
              <a:lnSpc>
                <a:spcPct val="90000"/>
              </a:lnSpc>
              <a:spcBef>
                <a:spcPts val="1001"/>
              </a:spcBef>
              <a:spcAft>
                <a:spcPts val="0"/>
              </a:spcAft>
              <a:buClr>
                <a:srgbClr val="000000"/>
              </a:buClr>
              <a:buSzPct val="100000"/>
              <a:buFont typeface="Noto Sans Symbols"/>
              <a:buChar char="❑"/>
            </a:pPr>
            <a:r>
              <a:rPr b="0" i="0" lang="en-US" sz="2800" u="none" cap="none" strike="noStrike">
                <a:solidFill>
                  <a:srgbClr val="000000"/>
                </a:solidFill>
                <a:latin typeface="Times New Roman"/>
                <a:ea typeface="Times New Roman"/>
                <a:cs typeface="Times New Roman"/>
                <a:sym typeface="Times New Roman"/>
              </a:rPr>
              <a:t>Implementation</a:t>
            </a:r>
            <a:endParaRPr b="0" i="0" sz="2800" u="none" cap="none" strike="noStrike">
              <a:latin typeface="Arial"/>
              <a:ea typeface="Arial"/>
              <a:cs typeface="Arial"/>
              <a:sym typeface="Arial"/>
            </a:endParaRPr>
          </a:p>
          <a:p>
            <a:pPr indent="-355680" lvl="0" marL="355680" marR="0" rtl="0" algn="l">
              <a:lnSpc>
                <a:spcPct val="90000"/>
              </a:lnSpc>
              <a:spcBef>
                <a:spcPts val="1001"/>
              </a:spcBef>
              <a:spcAft>
                <a:spcPts val="0"/>
              </a:spcAft>
              <a:buClr>
                <a:srgbClr val="000000"/>
              </a:buClr>
              <a:buSzPct val="100000"/>
              <a:buFont typeface="Noto Sans Symbols"/>
              <a:buChar char="❑"/>
            </a:pPr>
            <a:r>
              <a:rPr b="0" i="0" lang="en-US" sz="2800" u="none" cap="none" strike="noStrike">
                <a:solidFill>
                  <a:srgbClr val="000000"/>
                </a:solidFill>
                <a:latin typeface="Times New Roman"/>
                <a:ea typeface="Times New Roman"/>
                <a:cs typeface="Times New Roman"/>
                <a:sym typeface="Times New Roman"/>
              </a:rPr>
              <a:t>Result</a:t>
            </a:r>
            <a:endParaRPr b="0" i="0" sz="2800" u="none" cap="none" strike="noStrike">
              <a:latin typeface="Arial"/>
              <a:ea typeface="Arial"/>
              <a:cs typeface="Arial"/>
              <a:sym typeface="Arial"/>
            </a:endParaRPr>
          </a:p>
          <a:p>
            <a:pPr indent="-355680" lvl="0" marL="355680" marR="0" rtl="0" algn="l">
              <a:lnSpc>
                <a:spcPct val="90000"/>
              </a:lnSpc>
              <a:spcBef>
                <a:spcPts val="1001"/>
              </a:spcBef>
              <a:spcAft>
                <a:spcPts val="0"/>
              </a:spcAft>
              <a:buClr>
                <a:srgbClr val="000000"/>
              </a:buClr>
              <a:buSzPct val="100000"/>
              <a:buFont typeface="Noto Sans Symbols"/>
              <a:buChar char="❑"/>
            </a:pPr>
            <a:r>
              <a:rPr b="0" i="0" lang="en-US" sz="2800" u="none" cap="none" strike="noStrike">
                <a:solidFill>
                  <a:srgbClr val="000000"/>
                </a:solidFill>
                <a:latin typeface="Times New Roman"/>
                <a:ea typeface="Times New Roman"/>
                <a:cs typeface="Times New Roman"/>
                <a:sym typeface="Times New Roman"/>
              </a:rPr>
              <a:t>Conclusion and Future Enhancements</a:t>
            </a:r>
            <a:endParaRPr b="0" i="0" sz="2800" u="none" cap="none" strike="noStrike">
              <a:latin typeface="Arial"/>
              <a:ea typeface="Arial"/>
              <a:cs typeface="Arial"/>
              <a:sym typeface="Arial"/>
            </a:endParaRPr>
          </a:p>
          <a:p>
            <a:pPr indent="-355680" lvl="0" marL="355680" marR="0" rtl="0" algn="l">
              <a:lnSpc>
                <a:spcPct val="90000"/>
              </a:lnSpc>
              <a:spcBef>
                <a:spcPts val="1001"/>
              </a:spcBef>
              <a:spcAft>
                <a:spcPts val="0"/>
              </a:spcAft>
              <a:buClr>
                <a:srgbClr val="000000"/>
              </a:buClr>
              <a:buSzPct val="100000"/>
              <a:buFont typeface="Noto Sans Symbols"/>
              <a:buChar char="❑"/>
            </a:pPr>
            <a:r>
              <a:rPr b="0" i="0" lang="en-US" sz="2800" u="none" cap="none" strike="noStrike">
                <a:solidFill>
                  <a:srgbClr val="000000"/>
                </a:solidFill>
                <a:latin typeface="Times New Roman"/>
                <a:ea typeface="Times New Roman"/>
                <a:cs typeface="Times New Roman"/>
                <a:sym typeface="Times New Roman"/>
              </a:rPr>
              <a:t>References</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latin typeface="Arial"/>
              <a:ea typeface="Arial"/>
              <a:cs typeface="Arial"/>
              <a:sym typeface="Arial"/>
            </a:endParaRPr>
          </a:p>
        </p:txBody>
      </p:sp>
      <p:sp>
        <p:nvSpPr>
          <p:cNvPr id="135" name="Google Shape;135;p2"/>
          <p:cNvSpPr txBox="1"/>
          <p:nvPr>
            <p:ph idx="10" type="dt"/>
          </p:nvPr>
        </p:nvSpPr>
        <p:spPr>
          <a:xfrm>
            <a:off x="838080" y="6356520"/>
            <a:ext cx="3199320" cy="3639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VIII Semester, Department of ISE, RNSIT</a:t>
            </a:r>
            <a:endParaRPr b="0" i="0" sz="1200" u="none" cap="none" strike="noStrike">
              <a:latin typeface="Times New Roman"/>
              <a:ea typeface="Times New Roman"/>
              <a:cs typeface="Times New Roman"/>
              <a:sym typeface="Times New Roman"/>
            </a:endParaRPr>
          </a:p>
        </p:txBody>
      </p:sp>
      <p:sp>
        <p:nvSpPr>
          <p:cNvPr id="136" name="Google Shape;136;p2"/>
          <p:cNvSpPr txBox="1"/>
          <p:nvPr>
            <p:ph idx="11" type="ftr"/>
          </p:nvPr>
        </p:nvSpPr>
        <p:spPr>
          <a:xfrm>
            <a:off x="4038480" y="6356520"/>
            <a:ext cx="4113720" cy="3639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2021 - 2022</a:t>
            </a:r>
            <a:endParaRPr b="0" i="0" sz="1200" u="none" cap="none" strike="noStrike">
              <a:latin typeface="Times New Roman"/>
              <a:ea typeface="Times New Roman"/>
              <a:cs typeface="Times New Roman"/>
              <a:sym typeface="Times New Roman"/>
            </a:endParaRPr>
          </a:p>
        </p:txBody>
      </p:sp>
      <p:sp>
        <p:nvSpPr>
          <p:cNvPr id="137" name="Google Shape;137;p2"/>
          <p:cNvSpPr txBox="1"/>
          <p:nvPr>
            <p:ph idx="12" type="sldNum"/>
          </p:nvPr>
        </p:nvSpPr>
        <p:spPr>
          <a:xfrm>
            <a:off x="8610480" y="6356520"/>
            <a:ext cx="274212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rgbClr val="2B5FF3"/>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1"/>
          <p:cNvSpPr txBox="1"/>
          <p:nvPr>
            <p:ph idx="4294967295" type="title"/>
          </p:nvPr>
        </p:nvSpPr>
        <p:spPr>
          <a:xfrm>
            <a:off x="2063520" y="191520"/>
            <a:ext cx="7466400" cy="713160"/>
          </a:xfrm>
          <a:prstGeom prst="rect">
            <a:avLst/>
          </a:prstGeom>
          <a:noFill/>
          <a:ln>
            <a:noFill/>
          </a:ln>
        </p:spPr>
        <p:txBody>
          <a:bodyPr anchorCtr="0" anchor="t" bIns="45000" lIns="90000" spcFirstLastPara="1" rIns="90000" wrap="square" tIns="45000">
            <a:normAutofit/>
          </a:bodyPr>
          <a:lstStyle/>
          <a:p>
            <a:pPr indent="0" lvl="0" marL="0" marR="0" rtl="0" algn="ctr">
              <a:lnSpc>
                <a:spcPct val="90000"/>
              </a:lnSpc>
              <a:spcBef>
                <a:spcPts val="0"/>
              </a:spcBef>
              <a:spcAft>
                <a:spcPts val="0"/>
              </a:spcAft>
              <a:buNone/>
            </a:pPr>
            <a:r>
              <a:rPr b="1" i="0" lang="en-US" sz="3200" u="none" cap="none" strike="noStrike">
                <a:solidFill>
                  <a:srgbClr val="2F5597"/>
                </a:solidFill>
                <a:latin typeface="Times New Roman"/>
                <a:ea typeface="Times New Roman"/>
                <a:cs typeface="Times New Roman"/>
                <a:sym typeface="Times New Roman"/>
              </a:rPr>
              <a:t>RESULTS</a:t>
            </a:r>
            <a:endParaRPr b="0" i="0" sz="3200" u="none" cap="none" strike="noStrike">
              <a:latin typeface="Arial"/>
              <a:ea typeface="Arial"/>
              <a:cs typeface="Arial"/>
              <a:sym typeface="Arial"/>
            </a:endParaRPr>
          </a:p>
        </p:txBody>
      </p:sp>
      <p:sp>
        <p:nvSpPr>
          <p:cNvPr id="339" name="Google Shape;339;p21"/>
          <p:cNvSpPr txBox="1"/>
          <p:nvPr>
            <p:ph idx="10" type="dt"/>
          </p:nvPr>
        </p:nvSpPr>
        <p:spPr>
          <a:xfrm>
            <a:off x="838080" y="6356520"/>
            <a:ext cx="3199320" cy="3639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VIII Semester, Department of ISE, RNSIT</a:t>
            </a:r>
            <a:endParaRPr b="0" i="0" sz="1200" u="none" cap="none" strike="noStrike">
              <a:latin typeface="Times New Roman"/>
              <a:ea typeface="Times New Roman"/>
              <a:cs typeface="Times New Roman"/>
              <a:sym typeface="Times New Roman"/>
            </a:endParaRPr>
          </a:p>
        </p:txBody>
      </p:sp>
      <p:sp>
        <p:nvSpPr>
          <p:cNvPr id="340" name="Google Shape;340;p21"/>
          <p:cNvSpPr txBox="1"/>
          <p:nvPr>
            <p:ph idx="11" type="ftr"/>
          </p:nvPr>
        </p:nvSpPr>
        <p:spPr>
          <a:xfrm>
            <a:off x="4038480" y="6356520"/>
            <a:ext cx="4113720" cy="3639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2021 - 2022</a:t>
            </a:r>
            <a:endParaRPr b="0" i="0" sz="1200" u="none" cap="none" strike="noStrike">
              <a:latin typeface="Times New Roman"/>
              <a:ea typeface="Times New Roman"/>
              <a:cs typeface="Times New Roman"/>
              <a:sym typeface="Times New Roman"/>
            </a:endParaRPr>
          </a:p>
        </p:txBody>
      </p:sp>
      <p:sp>
        <p:nvSpPr>
          <p:cNvPr id="341" name="Google Shape;341;p21"/>
          <p:cNvSpPr txBox="1"/>
          <p:nvPr>
            <p:ph idx="12" type="sldNum"/>
          </p:nvPr>
        </p:nvSpPr>
        <p:spPr>
          <a:xfrm>
            <a:off x="8610480" y="6356520"/>
            <a:ext cx="274212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rgbClr val="2B5FF3"/>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
        <p:nvSpPr>
          <p:cNvPr id="342" name="Google Shape;342;p21"/>
          <p:cNvSpPr/>
          <p:nvPr/>
        </p:nvSpPr>
        <p:spPr>
          <a:xfrm>
            <a:off x="6960240" y="1124640"/>
            <a:ext cx="5039640" cy="1461240"/>
          </a:xfrm>
          <a:prstGeom prst="rect">
            <a:avLst/>
          </a:prstGeom>
          <a:noFill/>
          <a:ln>
            <a:noFill/>
          </a:ln>
        </p:spPr>
        <p:txBody>
          <a:bodyPr anchorCtr="0" anchor="t" bIns="45000" lIns="90000" spcFirstLastPara="1" rIns="90000" wrap="square" tIns="45000">
            <a:spAutoFit/>
          </a:bodyPr>
          <a:lstStyle/>
          <a:p>
            <a:pPr indent="-285840" lvl="0" marL="28584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The insurance amount is finally calculated and displayed using the Gradient boosting regression model. </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latin typeface="Arial"/>
              <a:ea typeface="Arial"/>
              <a:cs typeface="Arial"/>
              <a:sym typeface="Arial"/>
            </a:endParaRPr>
          </a:p>
        </p:txBody>
      </p:sp>
      <p:pic>
        <p:nvPicPr>
          <p:cNvPr id="343" name="Google Shape;343;p21"/>
          <p:cNvPicPr preferRelativeResize="0"/>
          <p:nvPr/>
        </p:nvPicPr>
        <p:blipFill rotWithShape="1">
          <a:blip r:embed="rId3">
            <a:alphaModFix/>
          </a:blip>
          <a:srcRect b="0" l="0" r="0" t="0"/>
          <a:stretch/>
        </p:blipFill>
        <p:spPr>
          <a:xfrm>
            <a:off x="540000" y="783720"/>
            <a:ext cx="6479640" cy="534456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2"/>
          <p:cNvSpPr txBox="1"/>
          <p:nvPr>
            <p:ph idx="4294967295" type="title"/>
          </p:nvPr>
        </p:nvSpPr>
        <p:spPr>
          <a:xfrm>
            <a:off x="2135520" y="136440"/>
            <a:ext cx="7466400" cy="713160"/>
          </a:xfrm>
          <a:prstGeom prst="rect">
            <a:avLst/>
          </a:prstGeom>
          <a:noFill/>
          <a:ln>
            <a:noFill/>
          </a:ln>
        </p:spPr>
        <p:txBody>
          <a:bodyPr anchorCtr="0" anchor="t" bIns="45000" lIns="90000" spcFirstLastPara="1" rIns="90000" wrap="square" tIns="45000">
            <a:normAutofit/>
          </a:bodyPr>
          <a:lstStyle/>
          <a:p>
            <a:pPr indent="0" lvl="0" marL="0" marR="0" rtl="0" algn="ctr">
              <a:lnSpc>
                <a:spcPct val="90000"/>
              </a:lnSpc>
              <a:spcBef>
                <a:spcPts val="0"/>
              </a:spcBef>
              <a:spcAft>
                <a:spcPts val="0"/>
              </a:spcAft>
              <a:buNone/>
            </a:pPr>
            <a:r>
              <a:rPr b="1" i="0" lang="en-US" sz="3200" u="none" cap="none" strike="noStrike">
                <a:solidFill>
                  <a:srgbClr val="2F5597"/>
                </a:solidFill>
                <a:latin typeface="Times New Roman"/>
                <a:ea typeface="Times New Roman"/>
                <a:cs typeface="Times New Roman"/>
                <a:sym typeface="Times New Roman"/>
              </a:rPr>
              <a:t>Conclusion</a:t>
            </a:r>
            <a:endParaRPr b="0" i="0" sz="3200" u="none" cap="none" strike="noStrike">
              <a:latin typeface="Arial"/>
              <a:ea typeface="Arial"/>
              <a:cs typeface="Arial"/>
              <a:sym typeface="Arial"/>
            </a:endParaRPr>
          </a:p>
        </p:txBody>
      </p:sp>
      <p:sp>
        <p:nvSpPr>
          <p:cNvPr id="350" name="Google Shape;350;p22"/>
          <p:cNvSpPr txBox="1"/>
          <p:nvPr>
            <p:ph idx="4294967295" type="body"/>
          </p:nvPr>
        </p:nvSpPr>
        <p:spPr>
          <a:xfrm>
            <a:off x="1199520" y="944640"/>
            <a:ext cx="9216000" cy="4067280"/>
          </a:xfrm>
          <a:prstGeom prst="rect">
            <a:avLst/>
          </a:prstGeom>
          <a:noFill/>
          <a:ln>
            <a:noFill/>
          </a:ln>
        </p:spPr>
        <p:txBody>
          <a:bodyPr anchorCtr="0" anchor="t" bIns="45000" lIns="90000" spcFirstLastPara="1" rIns="90000" wrap="square" tIns="45000">
            <a:normAutofit fontScale="97000"/>
          </a:bodyPr>
          <a:lstStyle/>
          <a:p>
            <a:pPr indent="-228600" lvl="0" marL="228600" marR="0" rtl="0" algn="l">
              <a:lnSpc>
                <a:spcPct val="150000"/>
              </a:lnSpc>
              <a:spcBef>
                <a:spcPts val="0"/>
              </a:spcBef>
              <a:spcAft>
                <a:spcPts val="0"/>
              </a:spcAft>
              <a:buClr>
                <a:srgbClr val="000000"/>
              </a:buClr>
              <a:buSzPct val="100000"/>
              <a:buFont typeface="Noto Sans Symbols"/>
              <a:buChar char="⮚"/>
            </a:pPr>
            <a:r>
              <a:rPr b="0" i="0" lang="en-US" sz="2400" u="none" cap="none" strike="noStrike">
                <a:solidFill>
                  <a:srgbClr val="000000"/>
                </a:solidFill>
                <a:latin typeface="Times New Roman"/>
                <a:ea typeface="Times New Roman"/>
                <a:cs typeface="Times New Roman"/>
                <a:sym typeface="Times New Roman"/>
              </a:rPr>
              <a:t>The proposed model is the best substitute for the manual method where a third party is involved as the middleman and is potentially vulnerable along with it being cheaper for the end customers. </a:t>
            </a:r>
            <a:endParaRPr b="0" i="0" sz="2400" u="none" cap="none" strike="noStrike">
              <a:latin typeface="Arial"/>
              <a:ea typeface="Arial"/>
              <a:cs typeface="Arial"/>
              <a:sym typeface="Arial"/>
            </a:endParaRPr>
          </a:p>
          <a:p>
            <a:pPr indent="-228600" lvl="0" marL="228600" marR="0" rtl="0" algn="l">
              <a:lnSpc>
                <a:spcPct val="150000"/>
              </a:lnSpc>
              <a:spcBef>
                <a:spcPts val="1001"/>
              </a:spcBef>
              <a:spcAft>
                <a:spcPts val="0"/>
              </a:spcAft>
              <a:buClr>
                <a:srgbClr val="000000"/>
              </a:buClr>
              <a:buSzPct val="100000"/>
              <a:buFont typeface="Noto Sans Symbols"/>
              <a:buChar char="⮚"/>
            </a:pPr>
            <a:r>
              <a:rPr b="0" i="0" lang="en-US" sz="2400" u="none" cap="none" strike="noStrike">
                <a:solidFill>
                  <a:srgbClr val="000000"/>
                </a:solidFill>
                <a:latin typeface="Times New Roman"/>
                <a:ea typeface="Times New Roman"/>
                <a:cs typeface="Times New Roman"/>
                <a:sym typeface="Times New Roman"/>
              </a:rPr>
              <a:t>Based on the results, it can be concluded that such ML-driven predictions are easily comprehendible  and significant   from   a   data-analytics   point   of   view.   </a:t>
            </a:r>
            <a:endParaRPr b="0" i="0" sz="2400" u="none" cap="none" strike="noStrike">
              <a:latin typeface="Arial"/>
              <a:ea typeface="Arial"/>
              <a:cs typeface="Arial"/>
              <a:sym typeface="Arial"/>
            </a:endParaRPr>
          </a:p>
          <a:p>
            <a:pPr indent="-228600" lvl="0" marL="228600" marR="0" rtl="0" algn="l">
              <a:lnSpc>
                <a:spcPct val="150000"/>
              </a:lnSpc>
              <a:spcBef>
                <a:spcPts val="1001"/>
              </a:spcBef>
              <a:spcAft>
                <a:spcPts val="0"/>
              </a:spcAft>
              <a:buClr>
                <a:srgbClr val="000000"/>
              </a:buClr>
              <a:buSzPct val="100000"/>
              <a:buFont typeface="Noto Sans Symbols"/>
              <a:buChar char="⮚"/>
            </a:pPr>
            <a:r>
              <a:rPr b="0" i="0" lang="en-US" sz="2400" u="none" cap="none" strike="noStrike">
                <a:solidFill>
                  <a:srgbClr val="000000"/>
                </a:solidFill>
                <a:latin typeface="Times New Roman"/>
                <a:ea typeface="Times New Roman"/>
                <a:cs typeface="Times New Roman"/>
                <a:sym typeface="Times New Roman"/>
              </a:rPr>
              <a:t>When correctly implemented, a high rate of accuracy can be achieved.</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400" u="none" cap="none" strike="noStrike">
              <a:latin typeface="Arial"/>
              <a:ea typeface="Arial"/>
              <a:cs typeface="Arial"/>
              <a:sym typeface="Arial"/>
            </a:endParaRPr>
          </a:p>
        </p:txBody>
      </p:sp>
      <p:sp>
        <p:nvSpPr>
          <p:cNvPr id="351" name="Google Shape;351;p22"/>
          <p:cNvSpPr txBox="1"/>
          <p:nvPr>
            <p:ph idx="10" type="dt"/>
          </p:nvPr>
        </p:nvSpPr>
        <p:spPr>
          <a:xfrm>
            <a:off x="838080" y="6356520"/>
            <a:ext cx="3199320" cy="3639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VIII Semester, Department of ISE, RNSIT</a:t>
            </a:r>
            <a:endParaRPr b="0" i="0" sz="1200" u="none" cap="none" strike="noStrike">
              <a:latin typeface="Times New Roman"/>
              <a:ea typeface="Times New Roman"/>
              <a:cs typeface="Times New Roman"/>
              <a:sym typeface="Times New Roman"/>
            </a:endParaRPr>
          </a:p>
        </p:txBody>
      </p:sp>
      <p:sp>
        <p:nvSpPr>
          <p:cNvPr id="352" name="Google Shape;352;p22"/>
          <p:cNvSpPr txBox="1"/>
          <p:nvPr>
            <p:ph idx="11" type="ftr"/>
          </p:nvPr>
        </p:nvSpPr>
        <p:spPr>
          <a:xfrm>
            <a:off x="4038480" y="6356520"/>
            <a:ext cx="4113720" cy="3639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2021 - 2022</a:t>
            </a:r>
            <a:endParaRPr b="0" i="0" sz="1200" u="none" cap="none" strike="noStrike">
              <a:latin typeface="Times New Roman"/>
              <a:ea typeface="Times New Roman"/>
              <a:cs typeface="Times New Roman"/>
              <a:sym typeface="Times New Roman"/>
            </a:endParaRPr>
          </a:p>
        </p:txBody>
      </p:sp>
      <p:sp>
        <p:nvSpPr>
          <p:cNvPr id="353" name="Google Shape;353;p22"/>
          <p:cNvSpPr txBox="1"/>
          <p:nvPr>
            <p:ph idx="12" type="sldNum"/>
          </p:nvPr>
        </p:nvSpPr>
        <p:spPr>
          <a:xfrm>
            <a:off x="8610480" y="6356520"/>
            <a:ext cx="274212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rgbClr val="2B5FF3"/>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3"/>
          <p:cNvSpPr txBox="1"/>
          <p:nvPr>
            <p:ph idx="4294967295" type="title"/>
          </p:nvPr>
        </p:nvSpPr>
        <p:spPr>
          <a:xfrm>
            <a:off x="2135520" y="136440"/>
            <a:ext cx="7466400" cy="713160"/>
          </a:xfrm>
          <a:prstGeom prst="rect">
            <a:avLst/>
          </a:prstGeom>
          <a:noFill/>
          <a:ln>
            <a:noFill/>
          </a:ln>
        </p:spPr>
        <p:txBody>
          <a:bodyPr anchorCtr="0" anchor="t" bIns="45000" lIns="90000" spcFirstLastPara="1" rIns="90000" wrap="square" tIns="45000">
            <a:normAutofit/>
          </a:bodyPr>
          <a:lstStyle/>
          <a:p>
            <a:pPr indent="0" lvl="0" marL="0" marR="0" rtl="0" algn="ctr">
              <a:lnSpc>
                <a:spcPct val="90000"/>
              </a:lnSpc>
              <a:spcBef>
                <a:spcPts val="0"/>
              </a:spcBef>
              <a:spcAft>
                <a:spcPts val="0"/>
              </a:spcAft>
              <a:buNone/>
            </a:pPr>
            <a:r>
              <a:rPr b="1" i="0" lang="en-US" sz="3200" u="none" cap="none" strike="noStrike">
                <a:solidFill>
                  <a:srgbClr val="2F5597"/>
                </a:solidFill>
                <a:latin typeface="Times New Roman"/>
                <a:ea typeface="Times New Roman"/>
                <a:cs typeface="Times New Roman"/>
                <a:sym typeface="Times New Roman"/>
              </a:rPr>
              <a:t>Future Enhancements</a:t>
            </a:r>
            <a:endParaRPr b="0" i="0" sz="3200" u="none" cap="none" strike="noStrike">
              <a:latin typeface="Arial"/>
              <a:ea typeface="Arial"/>
              <a:cs typeface="Arial"/>
              <a:sym typeface="Arial"/>
            </a:endParaRPr>
          </a:p>
        </p:txBody>
      </p:sp>
      <p:sp>
        <p:nvSpPr>
          <p:cNvPr id="360" name="Google Shape;360;p23"/>
          <p:cNvSpPr txBox="1"/>
          <p:nvPr>
            <p:ph idx="4294967295" type="body"/>
          </p:nvPr>
        </p:nvSpPr>
        <p:spPr>
          <a:xfrm>
            <a:off x="1055520" y="944640"/>
            <a:ext cx="10080000" cy="5410440"/>
          </a:xfrm>
          <a:prstGeom prst="rect">
            <a:avLst/>
          </a:prstGeom>
          <a:noFill/>
          <a:ln>
            <a:noFill/>
          </a:ln>
        </p:spPr>
        <p:txBody>
          <a:bodyPr anchorCtr="0" anchor="t" bIns="45000" lIns="90000" spcFirstLastPara="1" rIns="90000" wrap="square" tIns="45000">
            <a:normAutofit/>
          </a:bodyPr>
          <a:lstStyle/>
          <a:p>
            <a:pPr indent="-132840" lvl="0" marL="132840" marR="0" rtl="0" algn="l">
              <a:lnSpc>
                <a:spcPct val="15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To make the interface more informative and user-friendly by implementing better GUI designs. </a:t>
            </a:r>
            <a:endParaRPr b="0" i="0" sz="2400" u="none" cap="none" strike="noStrike">
              <a:latin typeface="Arial"/>
              <a:ea typeface="Arial"/>
              <a:cs typeface="Arial"/>
              <a:sym typeface="Arial"/>
            </a:endParaRPr>
          </a:p>
          <a:p>
            <a:pPr indent="-132840" lvl="0" marL="132840" marR="0" rtl="0" algn="l">
              <a:lnSpc>
                <a:spcPct val="150000"/>
              </a:lnSpc>
              <a:spcBef>
                <a:spcPts val="1001"/>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Using bigger training data sets to get a more accurate estimate of the prices.</a:t>
            </a:r>
            <a:endParaRPr b="0" i="0" sz="2400" u="none" cap="none" strike="noStrike">
              <a:latin typeface="Arial"/>
              <a:ea typeface="Arial"/>
              <a:cs typeface="Arial"/>
              <a:sym typeface="Arial"/>
            </a:endParaRPr>
          </a:p>
          <a:p>
            <a:pPr indent="-132840" lvl="0" marL="132840" marR="0" rtl="0" algn="l">
              <a:lnSpc>
                <a:spcPct val="150000"/>
              </a:lnSpc>
              <a:spcBef>
                <a:spcPts val="1001"/>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Implementing other machine learning algorithms which can improve the accuracy of the model.</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400" u="none" cap="none" strike="noStrike">
              <a:latin typeface="Arial"/>
              <a:ea typeface="Arial"/>
              <a:cs typeface="Arial"/>
              <a:sym typeface="Arial"/>
            </a:endParaRPr>
          </a:p>
        </p:txBody>
      </p:sp>
      <p:sp>
        <p:nvSpPr>
          <p:cNvPr id="361" name="Google Shape;361;p23"/>
          <p:cNvSpPr txBox="1"/>
          <p:nvPr>
            <p:ph idx="10" type="dt"/>
          </p:nvPr>
        </p:nvSpPr>
        <p:spPr>
          <a:xfrm>
            <a:off x="838080" y="6356520"/>
            <a:ext cx="3199320" cy="3639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VIII Semester, Department of ISE, RNSIT</a:t>
            </a:r>
            <a:endParaRPr b="0" i="0" sz="1200" u="none" cap="none" strike="noStrike">
              <a:latin typeface="Times New Roman"/>
              <a:ea typeface="Times New Roman"/>
              <a:cs typeface="Times New Roman"/>
              <a:sym typeface="Times New Roman"/>
            </a:endParaRPr>
          </a:p>
        </p:txBody>
      </p:sp>
      <p:sp>
        <p:nvSpPr>
          <p:cNvPr id="362" name="Google Shape;362;p23"/>
          <p:cNvSpPr txBox="1"/>
          <p:nvPr>
            <p:ph idx="11" type="ftr"/>
          </p:nvPr>
        </p:nvSpPr>
        <p:spPr>
          <a:xfrm>
            <a:off x="4038480" y="6356520"/>
            <a:ext cx="4113720" cy="3639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2021 - 2022</a:t>
            </a:r>
            <a:endParaRPr b="0" i="0" sz="1200" u="none" cap="none" strike="noStrike">
              <a:latin typeface="Times New Roman"/>
              <a:ea typeface="Times New Roman"/>
              <a:cs typeface="Times New Roman"/>
              <a:sym typeface="Times New Roman"/>
            </a:endParaRPr>
          </a:p>
        </p:txBody>
      </p:sp>
      <p:sp>
        <p:nvSpPr>
          <p:cNvPr id="363" name="Google Shape;363;p23"/>
          <p:cNvSpPr txBox="1"/>
          <p:nvPr>
            <p:ph idx="12" type="sldNum"/>
          </p:nvPr>
        </p:nvSpPr>
        <p:spPr>
          <a:xfrm>
            <a:off x="8610480" y="6356520"/>
            <a:ext cx="274212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rgbClr val="2B5FF3"/>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4"/>
          <p:cNvSpPr txBox="1"/>
          <p:nvPr>
            <p:ph idx="4294967295" type="title"/>
          </p:nvPr>
        </p:nvSpPr>
        <p:spPr>
          <a:xfrm>
            <a:off x="1271520" y="136440"/>
            <a:ext cx="9395280" cy="1203120"/>
          </a:xfrm>
          <a:prstGeom prst="rect">
            <a:avLst/>
          </a:prstGeom>
          <a:noFill/>
          <a:ln>
            <a:noFill/>
          </a:ln>
        </p:spPr>
        <p:txBody>
          <a:bodyPr anchorCtr="0" anchor="b" bIns="0" lIns="0" spcFirstLastPara="1" rIns="0" wrap="square" tIns="0">
            <a:normAutofit/>
          </a:bodyPr>
          <a:lstStyle/>
          <a:p>
            <a:pPr indent="0" lvl="0" marL="0" marR="0" rtl="0" algn="ctr">
              <a:lnSpc>
                <a:spcPct val="90000"/>
              </a:lnSpc>
              <a:spcBef>
                <a:spcPts val="0"/>
              </a:spcBef>
              <a:spcAft>
                <a:spcPts val="0"/>
              </a:spcAft>
              <a:buNone/>
            </a:pPr>
            <a:r>
              <a:rPr b="1" i="0" lang="en-US" sz="2700" u="none" cap="none" strike="noStrike">
                <a:solidFill>
                  <a:srgbClr val="2F5597"/>
                </a:solidFill>
                <a:latin typeface="Times New Roman"/>
                <a:ea typeface="Times New Roman"/>
                <a:cs typeface="Times New Roman"/>
                <a:sym typeface="Times New Roman"/>
              </a:rPr>
              <a:t>REFERENCES</a:t>
            </a:r>
            <a:br>
              <a:rPr b="0" i="0" lang="en-US" sz="1800" u="none" cap="none" strike="noStrike"/>
            </a:br>
            <a:endParaRPr b="0" i="0" sz="2700" u="none" cap="none" strike="noStrike">
              <a:latin typeface="Arial"/>
              <a:ea typeface="Arial"/>
              <a:cs typeface="Arial"/>
              <a:sym typeface="Arial"/>
            </a:endParaRPr>
          </a:p>
        </p:txBody>
      </p:sp>
      <p:sp>
        <p:nvSpPr>
          <p:cNvPr id="369" name="Google Shape;369;p24"/>
          <p:cNvSpPr txBox="1"/>
          <p:nvPr>
            <p:ph idx="4294967295" type="subTitle"/>
          </p:nvPr>
        </p:nvSpPr>
        <p:spPr>
          <a:xfrm>
            <a:off x="1080000" y="1339920"/>
            <a:ext cx="9539640" cy="4708080"/>
          </a:xfrm>
          <a:prstGeom prst="rect">
            <a:avLst/>
          </a:prstGeom>
          <a:noFill/>
          <a:ln>
            <a:noFill/>
          </a:ln>
        </p:spPr>
        <p:txBody>
          <a:bodyPr anchorCtr="0" anchor="t" bIns="0" lIns="0" spcFirstLastPara="1" rIns="0" wrap="square" tIns="0">
            <a:normAutofit/>
          </a:bodyPr>
          <a:lstStyle/>
          <a:p>
            <a:pPr indent="0" lvl="0" marL="0" marR="0" rtl="0" algn="ctr">
              <a:lnSpc>
                <a:spcPct val="9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r>
              <a:rPr b="0" i="0" lang="en-US" sz="1800" u="none" cap="none" strike="noStrike">
                <a:solidFill>
                  <a:srgbClr val="000000"/>
                </a:solidFill>
                <a:latin typeface="Times New Roman"/>
                <a:ea typeface="Times New Roman"/>
                <a:cs typeface="Times New Roman"/>
                <a:sym typeface="Times New Roman"/>
              </a:rPr>
              <a:t>1) Multi-View Deep Learning Framework for Predicting Patient Expenditure in Healthcare XIANLONG ZENG 1, SIMON LIN2, AND CHANG LIU 3 (Member, IEEE) </a:t>
            </a:r>
            <a:r>
              <a:rPr b="1" i="0" lang="en-US" sz="1800" u="none" cap="none" strike="noStrike">
                <a:solidFill>
                  <a:srgbClr val="000000"/>
                </a:solidFill>
                <a:latin typeface="Times New Roman"/>
                <a:ea typeface="Times New Roman"/>
                <a:cs typeface="Times New Roman"/>
                <a:sym typeface="Times New Roman"/>
              </a:rPr>
              <a:t>DOI: </a:t>
            </a:r>
            <a:r>
              <a:rPr b="0" i="0" lang="en-US" sz="1800" u="none" cap="none" strike="noStrike">
                <a:solidFill>
                  <a:srgbClr val="000000"/>
                </a:solidFill>
                <a:latin typeface="Times New Roman"/>
                <a:ea typeface="Times New Roman"/>
                <a:cs typeface="Times New Roman"/>
                <a:sym typeface="Times New Roman"/>
              </a:rPr>
              <a:t>10.1109/OJCS.2021.3052518</a:t>
            </a:r>
            <a:endParaRPr b="0" i="0" sz="1800" u="none" cap="none" strike="noStrike">
              <a:latin typeface="Arial"/>
              <a:ea typeface="Arial"/>
              <a:cs typeface="Arial"/>
              <a:sym typeface="Arial"/>
            </a:endParaRPr>
          </a:p>
          <a:p>
            <a:pPr indent="0" lvl="0" marL="0" marR="0" rtl="0" algn="ctr">
              <a:lnSpc>
                <a:spcPct val="90000"/>
              </a:lnSpc>
              <a:spcBef>
                <a:spcPts val="1001"/>
              </a:spcBef>
              <a:spcAft>
                <a:spcPts val="0"/>
              </a:spcAft>
              <a:buNone/>
            </a:pPr>
            <a:r>
              <a:t/>
            </a:r>
            <a:endParaRPr b="0" i="0" sz="1800" u="none" cap="none" strike="noStrike">
              <a:latin typeface="Arial"/>
              <a:ea typeface="Arial"/>
              <a:cs typeface="Arial"/>
              <a:sym typeface="Arial"/>
            </a:endParaRPr>
          </a:p>
          <a:p>
            <a:pPr indent="0" lvl="0" marL="0" marR="0" rtl="0" algn="ctr">
              <a:lnSpc>
                <a:spcPct val="90000"/>
              </a:lnSpc>
              <a:spcBef>
                <a:spcPts val="1001"/>
              </a:spcBef>
              <a:spcAft>
                <a:spcPts val="0"/>
              </a:spcAft>
              <a:buNone/>
            </a:pPr>
            <a:r>
              <a:rPr b="0" i="0" lang="en-US" sz="1800" u="none" cap="none" strike="noStrike">
                <a:solidFill>
                  <a:srgbClr val="000000"/>
                </a:solidFill>
                <a:latin typeface="Times New Roman"/>
                <a:ea typeface="Times New Roman"/>
                <a:cs typeface="Times New Roman"/>
                <a:sym typeface="Times New Roman"/>
              </a:rPr>
              <a:t>	2) Medicine Expenditure Prediction via a VarianceBased Generative Adversarial Network SHRUTI KAUSHIK 1 , (Member, IEEE), ABHINAV CHOUDHURY1 , SAYEE NATARAJAN2 , LARRY A. PICKETT, JR.2 , AND VARUN DUTT1 , (Senior Member, IEEE) </a:t>
            </a:r>
            <a:r>
              <a:rPr b="1" i="0" lang="en-US" sz="1800" u="none" cap="none" strike="noStrike">
                <a:solidFill>
                  <a:srgbClr val="000000"/>
                </a:solidFill>
                <a:latin typeface="Times New Roman"/>
                <a:ea typeface="Times New Roman"/>
                <a:cs typeface="Times New Roman"/>
                <a:sym typeface="Times New Roman"/>
              </a:rPr>
              <a:t>DOI: </a:t>
            </a:r>
            <a:r>
              <a:rPr b="0" i="0" lang="en-US" sz="1800" u="none" cap="none" strike="noStrike">
                <a:solidFill>
                  <a:srgbClr val="000000"/>
                </a:solidFill>
                <a:latin typeface="Times New Roman"/>
                <a:ea typeface="Times New Roman"/>
                <a:cs typeface="Times New Roman"/>
                <a:sym typeface="Times New Roman"/>
              </a:rPr>
              <a:t>10.1109/ACCESS.2020.3002346</a:t>
            </a:r>
            <a:endParaRPr b="0" i="0" sz="1800" u="none" cap="none" strike="noStrike">
              <a:latin typeface="Arial"/>
              <a:ea typeface="Arial"/>
              <a:cs typeface="Arial"/>
              <a:sym typeface="Arial"/>
            </a:endParaRPr>
          </a:p>
          <a:p>
            <a:pPr indent="0" lvl="0" marL="0" marR="0" rtl="0" algn="ctr">
              <a:lnSpc>
                <a:spcPct val="90000"/>
              </a:lnSpc>
              <a:spcBef>
                <a:spcPts val="1001"/>
              </a:spcBef>
              <a:spcAft>
                <a:spcPts val="0"/>
              </a:spcAft>
              <a:buNone/>
            </a:pPr>
            <a:r>
              <a:t/>
            </a:r>
            <a:endParaRPr b="0" i="0" sz="1800" u="none" cap="none" strike="noStrike">
              <a:latin typeface="Arial"/>
              <a:ea typeface="Arial"/>
              <a:cs typeface="Arial"/>
              <a:sym typeface="Arial"/>
            </a:endParaRPr>
          </a:p>
          <a:p>
            <a:pPr indent="0" lvl="0" marL="0" marR="0" rtl="0" algn="ctr">
              <a:lnSpc>
                <a:spcPct val="90000"/>
              </a:lnSpc>
              <a:spcBef>
                <a:spcPts val="1001"/>
              </a:spcBef>
              <a:spcAft>
                <a:spcPts val="0"/>
              </a:spcAft>
              <a:buNone/>
            </a:pPr>
            <a:r>
              <a:rPr b="0" i="0" lang="en-US" sz="1800" u="none" cap="none" strike="noStrike">
                <a:solidFill>
                  <a:srgbClr val="000000"/>
                </a:solidFill>
                <a:latin typeface="Times New Roman"/>
                <a:ea typeface="Times New Roman"/>
                <a:cs typeface="Times New Roman"/>
                <a:sym typeface="Times New Roman"/>
              </a:rPr>
              <a:t>	3) Medicine Expenditure Prediction via a Variance- Based Generative Adversarial Network by Abhinav Choudhury; Sayee Natarajan; Larry A. Pickett; Varun Dutt </a:t>
            </a:r>
            <a:r>
              <a:rPr b="1" i="0" lang="en-US" sz="1800" u="none" cap="none" strike="noStrike">
                <a:solidFill>
                  <a:srgbClr val="000000"/>
                </a:solidFill>
                <a:latin typeface="Times New Roman"/>
                <a:ea typeface="Times New Roman"/>
                <a:cs typeface="Times New Roman"/>
                <a:sym typeface="Times New Roman"/>
              </a:rPr>
              <a:t>DOI: </a:t>
            </a:r>
            <a:r>
              <a:rPr b="0" i="0" lang="en-US" sz="1800" u="none" cap="none" strike="noStrike">
                <a:solidFill>
                  <a:srgbClr val="000000"/>
                </a:solidFill>
                <a:latin typeface="Times New Roman"/>
                <a:ea typeface="Times New Roman"/>
                <a:cs typeface="Times New Roman"/>
                <a:sym typeface="Times New Roman"/>
              </a:rPr>
              <a:t>10.1109/ACCESS.2020.3002346</a:t>
            </a:r>
            <a:endParaRPr b="0" i="0" sz="1800" u="none" cap="none" strike="noStrike">
              <a:latin typeface="Arial"/>
              <a:ea typeface="Arial"/>
              <a:cs typeface="Arial"/>
              <a:sym typeface="Arial"/>
            </a:endParaRPr>
          </a:p>
          <a:p>
            <a:pPr indent="0" lvl="0" marL="0" marR="0" rtl="0" algn="ctr">
              <a:lnSpc>
                <a:spcPct val="90000"/>
              </a:lnSpc>
              <a:spcBef>
                <a:spcPts val="1001"/>
              </a:spcBef>
              <a:spcAft>
                <a:spcPts val="0"/>
              </a:spcAft>
              <a:buNone/>
            </a:pPr>
            <a:r>
              <a:t/>
            </a:r>
            <a:endParaRPr b="0" i="0" sz="1800" u="none" cap="none" strike="noStrike">
              <a:latin typeface="Arial"/>
              <a:ea typeface="Arial"/>
              <a:cs typeface="Arial"/>
              <a:sym typeface="Arial"/>
            </a:endParaRPr>
          </a:p>
        </p:txBody>
      </p:sp>
      <p:sp>
        <p:nvSpPr>
          <p:cNvPr id="370" name="Google Shape;370;p24"/>
          <p:cNvSpPr txBox="1"/>
          <p:nvPr>
            <p:ph idx="10" type="dt"/>
          </p:nvPr>
        </p:nvSpPr>
        <p:spPr>
          <a:xfrm>
            <a:off x="838080" y="6356520"/>
            <a:ext cx="3199320" cy="3639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VIII Semester, Department of ISE, RNSIT</a:t>
            </a:r>
            <a:endParaRPr b="0" i="0" sz="1200" u="none" cap="none" strike="noStrike">
              <a:latin typeface="Times New Roman"/>
              <a:ea typeface="Times New Roman"/>
              <a:cs typeface="Times New Roman"/>
              <a:sym typeface="Times New Roman"/>
            </a:endParaRPr>
          </a:p>
        </p:txBody>
      </p:sp>
      <p:sp>
        <p:nvSpPr>
          <p:cNvPr id="371" name="Google Shape;371;p24"/>
          <p:cNvSpPr txBox="1"/>
          <p:nvPr>
            <p:ph idx="11" type="ftr"/>
          </p:nvPr>
        </p:nvSpPr>
        <p:spPr>
          <a:xfrm>
            <a:off x="4038480" y="6356520"/>
            <a:ext cx="4113720" cy="3639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2021 - 2022</a:t>
            </a:r>
            <a:endParaRPr b="0" i="0" sz="1200" u="none" cap="none" strike="noStrike">
              <a:latin typeface="Times New Roman"/>
              <a:ea typeface="Times New Roman"/>
              <a:cs typeface="Times New Roman"/>
              <a:sym typeface="Times New Roman"/>
            </a:endParaRPr>
          </a:p>
        </p:txBody>
      </p:sp>
      <p:sp>
        <p:nvSpPr>
          <p:cNvPr id="372" name="Google Shape;372;p24"/>
          <p:cNvSpPr txBox="1"/>
          <p:nvPr>
            <p:ph idx="12" type="sldNum"/>
          </p:nvPr>
        </p:nvSpPr>
        <p:spPr>
          <a:xfrm>
            <a:off x="8610480" y="6356520"/>
            <a:ext cx="274212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rgbClr val="2B5FF3"/>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5"/>
          <p:cNvSpPr txBox="1"/>
          <p:nvPr>
            <p:ph idx="4294967295" type="title"/>
          </p:nvPr>
        </p:nvSpPr>
        <p:spPr>
          <a:xfrm>
            <a:off x="2639520" y="2458440"/>
            <a:ext cx="6552000" cy="753480"/>
          </a:xfrm>
          <a:prstGeom prst="rect">
            <a:avLst/>
          </a:prstGeom>
          <a:noFill/>
          <a:ln>
            <a:noFill/>
          </a:ln>
        </p:spPr>
        <p:txBody>
          <a:bodyPr anchorCtr="0" anchor="t" bIns="45000" lIns="90000" spcFirstLastPara="1" rIns="90000" wrap="square" tIns="45000">
            <a:normAutofit/>
          </a:bodyPr>
          <a:lstStyle/>
          <a:p>
            <a:pPr indent="0" lvl="0" marL="0" marR="0" rtl="0" algn="ctr">
              <a:lnSpc>
                <a:spcPct val="90000"/>
              </a:lnSpc>
              <a:spcBef>
                <a:spcPts val="0"/>
              </a:spcBef>
              <a:spcAft>
                <a:spcPts val="0"/>
              </a:spcAft>
              <a:buNone/>
            </a:pPr>
            <a:r>
              <a:rPr b="1" i="0" lang="en-US" sz="4800" u="none" cap="none" strike="noStrike">
                <a:solidFill>
                  <a:srgbClr val="000060"/>
                </a:solidFill>
                <a:latin typeface="Calibri"/>
                <a:ea typeface="Calibri"/>
                <a:cs typeface="Calibri"/>
                <a:sym typeface="Calibri"/>
              </a:rPr>
              <a:t>THANK YOU</a:t>
            </a:r>
            <a:endParaRPr b="0" i="0" sz="4800" u="none" cap="none" strike="noStrike">
              <a:latin typeface="Arial"/>
              <a:ea typeface="Arial"/>
              <a:cs typeface="Arial"/>
              <a:sym typeface="Arial"/>
            </a:endParaRPr>
          </a:p>
        </p:txBody>
      </p:sp>
      <p:sp>
        <p:nvSpPr>
          <p:cNvPr id="378" name="Google Shape;378;p25"/>
          <p:cNvSpPr txBox="1"/>
          <p:nvPr>
            <p:ph idx="10" type="dt"/>
          </p:nvPr>
        </p:nvSpPr>
        <p:spPr>
          <a:xfrm>
            <a:off x="838080" y="6356520"/>
            <a:ext cx="3199320" cy="3639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VIII Semester, Department of ISE, RNSIT</a:t>
            </a:r>
            <a:endParaRPr b="0" i="0" sz="1200" u="none" cap="none" strike="noStrike">
              <a:latin typeface="Times New Roman"/>
              <a:ea typeface="Times New Roman"/>
              <a:cs typeface="Times New Roman"/>
              <a:sym typeface="Times New Roman"/>
            </a:endParaRPr>
          </a:p>
        </p:txBody>
      </p:sp>
      <p:sp>
        <p:nvSpPr>
          <p:cNvPr id="379" name="Google Shape;379;p25"/>
          <p:cNvSpPr txBox="1"/>
          <p:nvPr>
            <p:ph idx="11" type="ftr"/>
          </p:nvPr>
        </p:nvSpPr>
        <p:spPr>
          <a:xfrm>
            <a:off x="4038480" y="6356520"/>
            <a:ext cx="4113720" cy="3639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2021 - 2022</a:t>
            </a:r>
            <a:endParaRPr b="0" i="0" sz="1200" u="none" cap="none" strike="noStrike">
              <a:latin typeface="Times New Roman"/>
              <a:ea typeface="Times New Roman"/>
              <a:cs typeface="Times New Roman"/>
              <a:sym typeface="Times New Roman"/>
            </a:endParaRPr>
          </a:p>
        </p:txBody>
      </p:sp>
      <p:sp>
        <p:nvSpPr>
          <p:cNvPr id="380" name="Google Shape;380;p25"/>
          <p:cNvSpPr txBox="1"/>
          <p:nvPr>
            <p:ph idx="12" type="sldNum"/>
          </p:nvPr>
        </p:nvSpPr>
        <p:spPr>
          <a:xfrm>
            <a:off x="8610480" y="6356520"/>
            <a:ext cx="274212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rgbClr val="2B5FF3"/>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
          <p:cNvSpPr txBox="1"/>
          <p:nvPr>
            <p:ph idx="4294967295" type="title"/>
          </p:nvPr>
        </p:nvSpPr>
        <p:spPr>
          <a:xfrm>
            <a:off x="2423520" y="332640"/>
            <a:ext cx="7466400" cy="1294920"/>
          </a:xfrm>
          <a:prstGeom prst="rect">
            <a:avLst/>
          </a:prstGeom>
          <a:noFill/>
          <a:ln>
            <a:noFill/>
          </a:ln>
        </p:spPr>
        <p:txBody>
          <a:bodyPr anchorCtr="0" anchor="t" bIns="45000" lIns="90000" spcFirstLastPara="1" rIns="90000" wrap="square" tIns="45000">
            <a:noAutofit/>
          </a:bodyPr>
          <a:lstStyle/>
          <a:p>
            <a:pPr indent="0" lvl="0" marL="0" marR="0" rtl="0" algn="ctr">
              <a:lnSpc>
                <a:spcPct val="90000"/>
              </a:lnSpc>
              <a:spcBef>
                <a:spcPts val="0"/>
              </a:spcBef>
              <a:spcAft>
                <a:spcPts val="0"/>
              </a:spcAft>
              <a:buNone/>
            </a:pPr>
            <a:r>
              <a:rPr b="1" i="0" lang="en-US" sz="3200" u="none" cap="none" strike="noStrike">
                <a:solidFill>
                  <a:srgbClr val="2F5597"/>
                </a:solidFill>
                <a:latin typeface="Times New Roman"/>
                <a:ea typeface="Times New Roman"/>
                <a:cs typeface="Times New Roman"/>
                <a:sym typeface="Times New Roman"/>
              </a:rPr>
              <a:t>ABSTRACT</a:t>
            </a:r>
            <a:br>
              <a:rPr b="0" i="0" lang="en-US" sz="1800" u="none" cap="none" strike="noStrike"/>
            </a:br>
            <a:endParaRPr b="0" i="0" sz="3200" u="none" cap="none" strike="noStrike">
              <a:latin typeface="Arial"/>
              <a:ea typeface="Arial"/>
              <a:cs typeface="Arial"/>
              <a:sym typeface="Arial"/>
            </a:endParaRPr>
          </a:p>
        </p:txBody>
      </p:sp>
      <p:sp>
        <p:nvSpPr>
          <p:cNvPr id="143" name="Google Shape;143;p3"/>
          <p:cNvSpPr txBox="1"/>
          <p:nvPr>
            <p:ph idx="4294967295" type="body"/>
          </p:nvPr>
        </p:nvSpPr>
        <p:spPr>
          <a:xfrm>
            <a:off x="1199338" y="1211452"/>
            <a:ext cx="9792000" cy="479940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None/>
            </a:pPr>
            <a:r>
              <a:t/>
            </a:r>
            <a:endParaRPr sz="2400">
              <a:latin typeface="Times New Roman"/>
              <a:ea typeface="Times New Roman"/>
              <a:cs typeface="Times New Roman"/>
              <a:sym typeface="Times New Roman"/>
            </a:endParaRPr>
          </a:p>
          <a:p>
            <a:pPr indent="-228600" lvl="0" marL="228600" marR="0" rtl="0" algn="just">
              <a:lnSpc>
                <a:spcPct val="100000"/>
              </a:lnSpc>
              <a:spcBef>
                <a:spcPts val="0"/>
              </a:spcBef>
              <a:spcAft>
                <a:spcPts val="0"/>
              </a:spcAft>
              <a:buClr>
                <a:srgbClr val="000000"/>
              </a:buClr>
              <a:buSzPts val="2400"/>
              <a:buFont typeface="Noto Sans Symbols"/>
              <a:buChar char="⮚"/>
            </a:pPr>
            <a:r>
              <a:rPr lang="en-US" sz="2400">
                <a:latin typeface="Times New Roman"/>
                <a:ea typeface="Times New Roman"/>
                <a:cs typeface="Times New Roman"/>
                <a:sym typeface="Times New Roman"/>
              </a:rPr>
              <a:t>  </a:t>
            </a:r>
            <a:r>
              <a:rPr b="0" i="0" lang="en-US" sz="2400" u="none" cap="none" strike="noStrike">
                <a:solidFill>
                  <a:srgbClr val="000000"/>
                </a:solidFill>
                <a:latin typeface="Times New Roman"/>
                <a:ea typeface="Times New Roman"/>
                <a:cs typeface="Times New Roman"/>
                <a:sym typeface="Times New Roman"/>
              </a:rPr>
              <a:t>Medical Expenditure prediction project focuses on providing an estimate on the health </a:t>
            </a:r>
            <a:r>
              <a:rPr lang="en-US" sz="2400">
                <a:latin typeface="Times New Roman"/>
                <a:ea typeface="Times New Roman"/>
                <a:cs typeface="Times New Roman"/>
                <a:sym typeface="Times New Roman"/>
              </a:rPr>
              <a:t>expenses</a:t>
            </a:r>
            <a:r>
              <a:rPr b="0" i="0" lang="en-US" sz="2400" u="none" cap="none" strike="noStrike">
                <a:solidFill>
                  <a:srgbClr val="000000"/>
                </a:solidFill>
                <a:latin typeface="Times New Roman"/>
                <a:ea typeface="Times New Roman"/>
                <a:cs typeface="Times New Roman"/>
                <a:sym typeface="Times New Roman"/>
              </a:rPr>
              <a:t> for a particular person.</a:t>
            </a:r>
            <a:endParaRPr b="0" i="0" sz="2400" u="none" cap="none" strike="noStrike">
              <a:latin typeface="Arial"/>
              <a:ea typeface="Arial"/>
              <a:cs typeface="Arial"/>
              <a:sym typeface="Arial"/>
            </a:endParaRPr>
          </a:p>
          <a:p>
            <a:pPr indent="-228600" lvl="0" marL="228600" marR="0" rtl="0" algn="just">
              <a:lnSpc>
                <a:spcPct val="100000"/>
              </a:lnSpc>
              <a:spcBef>
                <a:spcPts val="1001"/>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By analyzing certain conditions such as </a:t>
            </a:r>
            <a:r>
              <a:rPr b="0" i="0" lang="en-US" sz="2400" u="none" cap="none" strike="noStrike">
                <a:solidFill>
                  <a:srgbClr val="000000"/>
                </a:solidFill>
                <a:latin typeface="Calibri"/>
                <a:ea typeface="Calibri"/>
                <a:cs typeface="Calibri"/>
                <a:sym typeface="Calibri"/>
              </a:rPr>
              <a:t>a person’s </a:t>
            </a:r>
            <a:r>
              <a:rPr b="0" i="0" lang="en-US" sz="2400" u="none" cap="none" strike="noStrike">
                <a:solidFill>
                  <a:srgbClr val="000000"/>
                </a:solidFill>
                <a:latin typeface="Times New Roman"/>
                <a:ea typeface="Times New Roman"/>
                <a:cs typeface="Times New Roman"/>
                <a:sym typeface="Times New Roman"/>
              </a:rPr>
              <a:t> age, bmi, sex, number of children, whether the person smokes or not, speculated </a:t>
            </a:r>
            <a:r>
              <a:rPr lang="en-US" sz="2400">
                <a:latin typeface="Times New Roman"/>
                <a:ea typeface="Times New Roman"/>
                <a:cs typeface="Times New Roman"/>
                <a:sym typeface="Times New Roman"/>
              </a:rPr>
              <a:t>medical expenses</a:t>
            </a:r>
            <a:r>
              <a:rPr b="0" i="0" lang="en-US" sz="2400" u="none" cap="none" strike="noStrike">
                <a:solidFill>
                  <a:srgbClr val="000000"/>
                </a:solidFill>
                <a:latin typeface="Times New Roman"/>
                <a:ea typeface="Times New Roman"/>
                <a:cs typeface="Times New Roman"/>
                <a:sym typeface="Times New Roman"/>
              </a:rPr>
              <a:t> will be estimated for that person. </a:t>
            </a:r>
            <a:endParaRPr b="0" i="0" sz="2400" u="none" cap="none" strike="noStrike">
              <a:latin typeface="Arial"/>
              <a:ea typeface="Arial"/>
              <a:cs typeface="Arial"/>
              <a:sym typeface="Arial"/>
            </a:endParaRPr>
          </a:p>
          <a:p>
            <a:pPr indent="-228600" lvl="0" marL="228600" marR="0" rtl="0" algn="just">
              <a:lnSpc>
                <a:spcPct val="100000"/>
              </a:lnSpc>
              <a:spcBef>
                <a:spcPts val="1001"/>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Some of the related factors that impact the cost were also taken into considerations such as location.</a:t>
            </a:r>
            <a:endParaRPr b="0" i="0" sz="2400" u="none" cap="none" strike="noStrike">
              <a:solidFill>
                <a:srgbClr val="000000"/>
              </a:solidFill>
              <a:latin typeface="Times New Roman"/>
              <a:ea typeface="Times New Roman"/>
              <a:cs typeface="Times New Roman"/>
              <a:sym typeface="Times New Roman"/>
            </a:endParaRPr>
          </a:p>
          <a:p>
            <a:pPr indent="-152400" lvl="0" marL="0" rtl="0" algn="just">
              <a:spcBef>
                <a:spcPts val="1001"/>
              </a:spcBef>
              <a:spcAft>
                <a:spcPts val="0"/>
              </a:spcAft>
              <a:buSzPts val="2400"/>
              <a:buFont typeface="Times New Roman"/>
              <a:buChar char="⮚"/>
            </a:pPr>
            <a:r>
              <a:rPr lang="en-US" sz="2400">
                <a:solidFill>
                  <a:schemeClr val="dk1"/>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Health Care costs constitutes a significant fraction of the countries economy</a:t>
            </a:r>
            <a:endParaRPr sz="2400">
              <a:latin typeface="Times New Roman"/>
              <a:ea typeface="Times New Roman"/>
              <a:cs typeface="Times New Roman"/>
              <a:sym typeface="Times New Roman"/>
            </a:endParaRPr>
          </a:p>
          <a:p>
            <a:pPr indent="0" lvl="0" marL="0" marR="0" rtl="0" algn="just">
              <a:lnSpc>
                <a:spcPct val="90000"/>
              </a:lnSpc>
              <a:spcBef>
                <a:spcPts val="1001"/>
              </a:spcBef>
              <a:spcAft>
                <a:spcPts val="0"/>
              </a:spcAft>
              <a:buNone/>
            </a:pPr>
            <a:r>
              <a:t/>
            </a:r>
            <a:endParaRPr b="0" i="0" sz="2400" u="none" cap="none" strike="noStrike">
              <a:latin typeface="Arial"/>
              <a:ea typeface="Arial"/>
              <a:cs typeface="Arial"/>
              <a:sym typeface="Arial"/>
            </a:endParaRPr>
          </a:p>
          <a:p>
            <a:pPr indent="0" lvl="0" marL="0" marR="0" rtl="0" algn="just">
              <a:lnSpc>
                <a:spcPct val="90000"/>
              </a:lnSpc>
              <a:spcBef>
                <a:spcPts val="1001"/>
              </a:spcBef>
              <a:spcAft>
                <a:spcPts val="0"/>
              </a:spcAft>
              <a:buNone/>
            </a:pPr>
            <a:r>
              <a:t/>
            </a:r>
            <a:endParaRPr b="0" i="0" sz="2400" u="none" cap="none" strike="noStrike">
              <a:latin typeface="Arial"/>
              <a:ea typeface="Arial"/>
              <a:cs typeface="Arial"/>
              <a:sym typeface="Arial"/>
            </a:endParaRPr>
          </a:p>
          <a:p>
            <a:pPr indent="0" lvl="0" marL="0" marR="0" rtl="0" algn="just">
              <a:lnSpc>
                <a:spcPct val="90000"/>
              </a:lnSpc>
              <a:spcBef>
                <a:spcPts val="1001"/>
              </a:spcBef>
              <a:spcAft>
                <a:spcPts val="0"/>
              </a:spcAft>
              <a:buNone/>
            </a:pPr>
            <a:r>
              <a:t/>
            </a:r>
            <a:endParaRPr b="0" i="0" sz="2400" u="none" cap="none" strike="noStrike">
              <a:latin typeface="Arial"/>
              <a:ea typeface="Arial"/>
              <a:cs typeface="Arial"/>
              <a:sym typeface="Arial"/>
            </a:endParaRPr>
          </a:p>
          <a:p>
            <a:pPr indent="0" lvl="0" marL="0" marR="0" rtl="0" algn="just">
              <a:lnSpc>
                <a:spcPct val="90000"/>
              </a:lnSpc>
              <a:spcBef>
                <a:spcPts val="1001"/>
              </a:spcBef>
              <a:spcAft>
                <a:spcPts val="0"/>
              </a:spcAft>
              <a:buNone/>
            </a:pPr>
            <a:r>
              <a:t/>
            </a:r>
            <a:endParaRPr b="0" i="0" sz="2400" u="none" cap="none" strike="noStrike">
              <a:latin typeface="Arial"/>
              <a:ea typeface="Arial"/>
              <a:cs typeface="Arial"/>
              <a:sym typeface="Arial"/>
            </a:endParaRPr>
          </a:p>
          <a:p>
            <a:pPr indent="0" lvl="0" marL="0" marR="0" rtl="0" algn="just">
              <a:lnSpc>
                <a:spcPct val="90000"/>
              </a:lnSpc>
              <a:spcBef>
                <a:spcPts val="1001"/>
              </a:spcBef>
              <a:spcAft>
                <a:spcPts val="0"/>
              </a:spcAft>
              <a:buNone/>
            </a:pPr>
            <a:r>
              <a:t/>
            </a:r>
            <a:endParaRPr b="0" i="0" sz="2400" u="none" cap="none" strike="noStrike">
              <a:latin typeface="Arial"/>
              <a:ea typeface="Arial"/>
              <a:cs typeface="Arial"/>
              <a:sym typeface="Arial"/>
            </a:endParaRPr>
          </a:p>
        </p:txBody>
      </p:sp>
      <p:sp>
        <p:nvSpPr>
          <p:cNvPr id="144" name="Google Shape;144;p3"/>
          <p:cNvSpPr txBox="1"/>
          <p:nvPr>
            <p:ph idx="10" type="dt"/>
          </p:nvPr>
        </p:nvSpPr>
        <p:spPr>
          <a:xfrm>
            <a:off x="838080" y="6356520"/>
            <a:ext cx="3199320" cy="3639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VIII Semester, Department of ISE, RNSIT</a:t>
            </a:r>
            <a:endParaRPr b="0" i="0" sz="1200" u="none" cap="none" strike="noStrike">
              <a:latin typeface="Times New Roman"/>
              <a:ea typeface="Times New Roman"/>
              <a:cs typeface="Times New Roman"/>
              <a:sym typeface="Times New Roman"/>
            </a:endParaRPr>
          </a:p>
        </p:txBody>
      </p:sp>
      <p:sp>
        <p:nvSpPr>
          <p:cNvPr id="145" name="Google Shape;145;p3"/>
          <p:cNvSpPr txBox="1"/>
          <p:nvPr>
            <p:ph idx="11" type="ftr"/>
          </p:nvPr>
        </p:nvSpPr>
        <p:spPr>
          <a:xfrm>
            <a:off x="4038480" y="6356520"/>
            <a:ext cx="4113720" cy="3639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2021 - 2022</a:t>
            </a:r>
            <a:endParaRPr b="0" i="0" sz="1200" u="none" cap="none" strike="noStrike">
              <a:latin typeface="Times New Roman"/>
              <a:ea typeface="Times New Roman"/>
              <a:cs typeface="Times New Roman"/>
              <a:sym typeface="Times New Roman"/>
            </a:endParaRPr>
          </a:p>
        </p:txBody>
      </p:sp>
      <p:sp>
        <p:nvSpPr>
          <p:cNvPr id="146" name="Google Shape;146;p3"/>
          <p:cNvSpPr txBox="1"/>
          <p:nvPr>
            <p:ph idx="12" type="sldNum"/>
          </p:nvPr>
        </p:nvSpPr>
        <p:spPr>
          <a:xfrm>
            <a:off x="8610480" y="6356520"/>
            <a:ext cx="274212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rgbClr val="2B5FF3"/>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4"/>
          <p:cNvSpPr txBox="1"/>
          <p:nvPr>
            <p:ph idx="4294967295" type="title"/>
          </p:nvPr>
        </p:nvSpPr>
        <p:spPr>
          <a:xfrm>
            <a:off x="1981080" y="116640"/>
            <a:ext cx="7466400" cy="1006920"/>
          </a:xfrm>
          <a:prstGeom prst="rect">
            <a:avLst/>
          </a:prstGeom>
          <a:noFill/>
          <a:ln>
            <a:noFill/>
          </a:ln>
        </p:spPr>
        <p:txBody>
          <a:bodyPr anchorCtr="0" anchor="t" bIns="45000" lIns="90000" spcFirstLastPara="1" rIns="90000" wrap="square" tIns="45000">
            <a:normAutofit/>
          </a:bodyPr>
          <a:lstStyle/>
          <a:p>
            <a:pPr indent="0" lvl="0" marL="0" marR="0" rtl="0" algn="ctr">
              <a:lnSpc>
                <a:spcPct val="90000"/>
              </a:lnSpc>
              <a:spcBef>
                <a:spcPts val="0"/>
              </a:spcBef>
              <a:spcAft>
                <a:spcPts val="0"/>
              </a:spcAft>
              <a:buNone/>
            </a:pPr>
            <a:r>
              <a:rPr b="1" i="0" lang="en-US" sz="3200" u="none" cap="none" strike="noStrike">
                <a:solidFill>
                  <a:srgbClr val="2F5597"/>
                </a:solidFill>
                <a:latin typeface="Times New Roman"/>
                <a:ea typeface="Times New Roman"/>
                <a:cs typeface="Times New Roman"/>
                <a:sym typeface="Times New Roman"/>
              </a:rPr>
              <a:t>About the Company</a:t>
            </a:r>
            <a:endParaRPr b="0" i="0" sz="3200" u="none" cap="none" strike="noStrike">
              <a:latin typeface="Arial"/>
              <a:ea typeface="Arial"/>
              <a:cs typeface="Arial"/>
              <a:sym typeface="Arial"/>
            </a:endParaRPr>
          </a:p>
        </p:txBody>
      </p:sp>
      <p:sp>
        <p:nvSpPr>
          <p:cNvPr id="152" name="Google Shape;152;p4"/>
          <p:cNvSpPr txBox="1"/>
          <p:nvPr>
            <p:ph idx="4294967295" type="body"/>
          </p:nvPr>
        </p:nvSpPr>
        <p:spPr>
          <a:xfrm>
            <a:off x="767520" y="1052640"/>
            <a:ext cx="10440000" cy="5183640"/>
          </a:xfrm>
          <a:prstGeom prst="rect">
            <a:avLst/>
          </a:prstGeom>
          <a:noFill/>
          <a:ln>
            <a:noFill/>
          </a:ln>
        </p:spPr>
        <p:txBody>
          <a:bodyPr anchorCtr="0" anchor="t" bIns="45000" lIns="90000" spcFirstLastPara="1" rIns="90000" wrap="square" tIns="45000">
            <a:normAutofit fontScale="84000"/>
          </a:bodyPr>
          <a:lstStyle/>
          <a:p>
            <a:pPr indent="-228600" lvl="0" marL="228600" marR="0" rtl="0" algn="just">
              <a:lnSpc>
                <a:spcPct val="120000"/>
              </a:lnSpc>
              <a:spcBef>
                <a:spcPts val="0"/>
              </a:spcBef>
              <a:spcAft>
                <a:spcPts val="0"/>
              </a:spcAft>
              <a:buClr>
                <a:srgbClr val="000000"/>
              </a:buClr>
              <a:buSzPct val="100000"/>
              <a:buFont typeface="Noto Sans Symbols"/>
              <a:buChar char="⮚"/>
            </a:pPr>
            <a:r>
              <a:rPr b="0" i="0" lang="en-US" sz="2600" u="none" cap="none" strike="noStrike">
                <a:solidFill>
                  <a:srgbClr val="000000"/>
                </a:solidFill>
                <a:latin typeface="Times New Roman"/>
                <a:ea typeface="Times New Roman"/>
                <a:cs typeface="Times New Roman"/>
                <a:sym typeface="Times New Roman"/>
              </a:rPr>
              <a:t>NASTECH is formed with the purpose of bridging the gap between Academia and Industry.</a:t>
            </a:r>
            <a:endParaRPr b="0" i="0" sz="2600" u="none" cap="none" strike="noStrike">
              <a:latin typeface="Arial"/>
              <a:ea typeface="Arial"/>
              <a:cs typeface="Arial"/>
              <a:sym typeface="Arial"/>
            </a:endParaRPr>
          </a:p>
          <a:p>
            <a:pPr indent="-228600" lvl="0" marL="228600" marR="0" rtl="0" algn="just">
              <a:lnSpc>
                <a:spcPct val="120000"/>
              </a:lnSpc>
              <a:spcBef>
                <a:spcPts val="1001"/>
              </a:spcBef>
              <a:spcAft>
                <a:spcPts val="0"/>
              </a:spcAft>
              <a:buClr>
                <a:srgbClr val="000000"/>
              </a:buClr>
              <a:buSzPct val="100000"/>
              <a:buFont typeface="Noto Sans Symbols"/>
              <a:buChar char="⮚"/>
            </a:pPr>
            <a:r>
              <a:rPr b="0" i="0" lang="en-US" sz="2600" u="none" cap="none" strike="noStrike">
                <a:solidFill>
                  <a:srgbClr val="000000"/>
                </a:solidFill>
                <a:latin typeface="Times New Roman"/>
                <a:ea typeface="Times New Roman"/>
                <a:cs typeface="Times New Roman"/>
                <a:sym typeface="Times New Roman"/>
              </a:rPr>
              <a:t>NASTECH is one of the leading Global Certification and Training service providers for technical and management programs for educational institutions. </a:t>
            </a:r>
            <a:endParaRPr b="0" i="0" sz="2600" u="none" cap="none" strike="noStrike">
              <a:latin typeface="Arial"/>
              <a:ea typeface="Arial"/>
              <a:cs typeface="Arial"/>
              <a:sym typeface="Arial"/>
            </a:endParaRPr>
          </a:p>
          <a:p>
            <a:pPr indent="-228600" lvl="0" marL="228600" marR="0" rtl="0" algn="just">
              <a:lnSpc>
                <a:spcPct val="120000"/>
              </a:lnSpc>
              <a:spcBef>
                <a:spcPts val="1001"/>
              </a:spcBef>
              <a:spcAft>
                <a:spcPts val="0"/>
              </a:spcAft>
              <a:buClr>
                <a:srgbClr val="000000"/>
              </a:buClr>
              <a:buSzPct val="100000"/>
              <a:buFont typeface="Noto Sans Symbols"/>
              <a:buChar char="⮚"/>
            </a:pPr>
            <a:r>
              <a:rPr b="0" i="0" lang="en-US" sz="2600" u="none" cap="none" strike="noStrike">
                <a:solidFill>
                  <a:srgbClr val="000000"/>
                </a:solidFill>
                <a:latin typeface="Times New Roman"/>
                <a:ea typeface="Times New Roman"/>
                <a:cs typeface="Times New Roman"/>
                <a:sym typeface="Times New Roman"/>
              </a:rPr>
              <a:t>They collaborate with educational institutes to understand their requirements and form a strategy in consultation with all stakeholders to fulfill those by skilling, reskilling and upskilling the students and faculties on new age skills and technologies.</a:t>
            </a:r>
            <a:endParaRPr b="0" i="0" sz="2600" u="none" cap="none" strike="noStrike">
              <a:latin typeface="Arial"/>
              <a:ea typeface="Arial"/>
              <a:cs typeface="Arial"/>
              <a:sym typeface="Arial"/>
            </a:endParaRPr>
          </a:p>
          <a:p>
            <a:pPr indent="0" lvl="0" marL="0" marR="0" rtl="0" algn="just">
              <a:lnSpc>
                <a:spcPct val="120000"/>
              </a:lnSpc>
              <a:spcBef>
                <a:spcPts val="1001"/>
              </a:spcBef>
              <a:spcAft>
                <a:spcPts val="0"/>
              </a:spcAft>
              <a:buNone/>
            </a:pPr>
            <a:r>
              <a:t/>
            </a:r>
            <a:endParaRPr b="0" i="0" sz="2600" u="none" cap="none" strike="noStrike">
              <a:latin typeface="Arial"/>
              <a:ea typeface="Arial"/>
              <a:cs typeface="Arial"/>
              <a:sym typeface="Arial"/>
            </a:endParaRPr>
          </a:p>
          <a:p>
            <a:pPr indent="0" lvl="0" marL="0" marR="0" rtl="0" algn="just">
              <a:lnSpc>
                <a:spcPct val="90000"/>
              </a:lnSpc>
              <a:spcBef>
                <a:spcPts val="1001"/>
              </a:spcBef>
              <a:spcAft>
                <a:spcPts val="0"/>
              </a:spcAft>
              <a:buNone/>
            </a:pPr>
            <a:r>
              <a:t/>
            </a:r>
            <a:endParaRPr b="0" i="0" sz="2600" u="none" cap="none" strike="noStrike">
              <a:latin typeface="Arial"/>
              <a:ea typeface="Arial"/>
              <a:cs typeface="Arial"/>
              <a:sym typeface="Arial"/>
            </a:endParaRPr>
          </a:p>
          <a:p>
            <a:pPr indent="0" lvl="0" marL="0" marR="0" rtl="0" algn="just">
              <a:lnSpc>
                <a:spcPct val="90000"/>
              </a:lnSpc>
              <a:spcBef>
                <a:spcPts val="1001"/>
              </a:spcBef>
              <a:spcAft>
                <a:spcPts val="0"/>
              </a:spcAft>
              <a:buNone/>
            </a:pPr>
            <a:r>
              <a:t/>
            </a:r>
            <a:endParaRPr b="0" i="0" sz="2600" u="none" cap="none" strike="noStrike">
              <a:latin typeface="Arial"/>
              <a:ea typeface="Arial"/>
              <a:cs typeface="Arial"/>
              <a:sym typeface="Arial"/>
            </a:endParaRPr>
          </a:p>
          <a:p>
            <a:pPr indent="0" lvl="0" marL="0" marR="0" rtl="0" algn="just">
              <a:lnSpc>
                <a:spcPct val="90000"/>
              </a:lnSpc>
              <a:spcBef>
                <a:spcPts val="1001"/>
              </a:spcBef>
              <a:spcAft>
                <a:spcPts val="0"/>
              </a:spcAft>
              <a:buNone/>
            </a:pPr>
            <a:r>
              <a:t/>
            </a:r>
            <a:endParaRPr b="0" i="0" sz="2600" u="none" cap="none" strike="noStrike">
              <a:latin typeface="Arial"/>
              <a:ea typeface="Arial"/>
              <a:cs typeface="Arial"/>
              <a:sym typeface="Arial"/>
            </a:endParaRPr>
          </a:p>
          <a:p>
            <a:pPr indent="0" lvl="0" marL="0" marR="0" rtl="0" algn="just">
              <a:lnSpc>
                <a:spcPct val="90000"/>
              </a:lnSpc>
              <a:spcBef>
                <a:spcPts val="1001"/>
              </a:spcBef>
              <a:spcAft>
                <a:spcPts val="0"/>
              </a:spcAft>
              <a:buNone/>
            </a:pPr>
            <a:r>
              <a:rPr b="1" i="0" lang="en-US" sz="1800" u="none" cap="none" strike="noStrike">
                <a:solidFill>
                  <a:srgbClr val="404040"/>
                </a:solidFill>
                <a:latin typeface="Times New Roman"/>
                <a:ea typeface="Times New Roman"/>
                <a:cs typeface="Times New Roman"/>
                <a:sym typeface="Times New Roman"/>
              </a:rPr>
              <a:t>    </a:t>
            </a:r>
            <a:endParaRPr b="0" i="0" sz="1800" u="none" cap="none" strike="noStrike">
              <a:latin typeface="Arial"/>
              <a:ea typeface="Arial"/>
              <a:cs typeface="Arial"/>
              <a:sym typeface="Arial"/>
            </a:endParaRPr>
          </a:p>
          <a:p>
            <a:pPr indent="0" lvl="0" marL="0" marR="0" rtl="0" algn="just">
              <a:lnSpc>
                <a:spcPct val="90000"/>
              </a:lnSpc>
              <a:spcBef>
                <a:spcPts val="1001"/>
              </a:spcBef>
              <a:spcAft>
                <a:spcPts val="0"/>
              </a:spcAft>
              <a:buNone/>
            </a:pPr>
            <a:r>
              <a:t/>
            </a:r>
            <a:endParaRPr b="0" i="0" sz="1800" u="none" cap="none" strike="noStrike">
              <a:latin typeface="Arial"/>
              <a:ea typeface="Arial"/>
              <a:cs typeface="Arial"/>
              <a:sym typeface="Arial"/>
            </a:endParaRPr>
          </a:p>
          <a:p>
            <a:pPr indent="0" lvl="0" marL="0" marR="0" rtl="0" algn="just">
              <a:lnSpc>
                <a:spcPct val="90000"/>
              </a:lnSpc>
              <a:spcBef>
                <a:spcPts val="1001"/>
              </a:spcBef>
              <a:spcAft>
                <a:spcPts val="0"/>
              </a:spcAft>
              <a:buNone/>
            </a:pPr>
            <a:r>
              <a:t/>
            </a:r>
            <a:endParaRPr b="0" i="0" sz="1800" u="none" cap="none" strike="noStrike">
              <a:latin typeface="Arial"/>
              <a:ea typeface="Arial"/>
              <a:cs typeface="Arial"/>
              <a:sym typeface="Arial"/>
            </a:endParaRPr>
          </a:p>
          <a:p>
            <a:pPr indent="0" lvl="0" marL="0" marR="0" rtl="0" algn="just">
              <a:lnSpc>
                <a:spcPct val="90000"/>
              </a:lnSpc>
              <a:spcBef>
                <a:spcPts val="1001"/>
              </a:spcBef>
              <a:spcAft>
                <a:spcPts val="0"/>
              </a:spcAft>
              <a:buNone/>
            </a:pPr>
            <a:r>
              <a:t/>
            </a:r>
            <a:endParaRPr b="0" i="0" sz="1800" u="none" cap="none" strike="noStrike">
              <a:latin typeface="Arial"/>
              <a:ea typeface="Arial"/>
              <a:cs typeface="Arial"/>
              <a:sym typeface="Arial"/>
            </a:endParaRPr>
          </a:p>
          <a:p>
            <a:pPr indent="0" lvl="0" marL="0" marR="0" rtl="0" algn="just">
              <a:lnSpc>
                <a:spcPct val="90000"/>
              </a:lnSpc>
              <a:spcBef>
                <a:spcPts val="1001"/>
              </a:spcBef>
              <a:spcAft>
                <a:spcPts val="0"/>
              </a:spcAft>
              <a:buNone/>
            </a:pPr>
            <a:r>
              <a:t/>
            </a:r>
            <a:endParaRPr b="0" i="0" sz="1800" u="none" cap="none" strike="noStrike">
              <a:latin typeface="Arial"/>
              <a:ea typeface="Arial"/>
              <a:cs typeface="Arial"/>
              <a:sym typeface="Arial"/>
            </a:endParaRPr>
          </a:p>
        </p:txBody>
      </p:sp>
      <p:sp>
        <p:nvSpPr>
          <p:cNvPr id="153" name="Google Shape;153;p4"/>
          <p:cNvSpPr txBox="1"/>
          <p:nvPr>
            <p:ph idx="10" type="dt"/>
          </p:nvPr>
        </p:nvSpPr>
        <p:spPr>
          <a:xfrm>
            <a:off x="838080" y="6356520"/>
            <a:ext cx="3199320" cy="3639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VIII Semester, Department of ISE, RNSIT</a:t>
            </a:r>
            <a:endParaRPr b="0" i="0" sz="1200" u="none" cap="none" strike="noStrike">
              <a:latin typeface="Times New Roman"/>
              <a:ea typeface="Times New Roman"/>
              <a:cs typeface="Times New Roman"/>
              <a:sym typeface="Times New Roman"/>
            </a:endParaRPr>
          </a:p>
        </p:txBody>
      </p:sp>
      <p:sp>
        <p:nvSpPr>
          <p:cNvPr id="154" name="Google Shape;154;p4"/>
          <p:cNvSpPr txBox="1"/>
          <p:nvPr>
            <p:ph idx="11" type="ftr"/>
          </p:nvPr>
        </p:nvSpPr>
        <p:spPr>
          <a:xfrm>
            <a:off x="4038480" y="6356520"/>
            <a:ext cx="4113720" cy="3639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2021 - 2022</a:t>
            </a:r>
            <a:endParaRPr b="0" i="0" sz="1200" u="none" cap="none" strike="noStrike">
              <a:latin typeface="Times New Roman"/>
              <a:ea typeface="Times New Roman"/>
              <a:cs typeface="Times New Roman"/>
              <a:sym typeface="Times New Roman"/>
            </a:endParaRPr>
          </a:p>
        </p:txBody>
      </p:sp>
      <p:sp>
        <p:nvSpPr>
          <p:cNvPr id="155" name="Google Shape;155;p4"/>
          <p:cNvSpPr txBox="1"/>
          <p:nvPr>
            <p:ph idx="12" type="sldNum"/>
          </p:nvPr>
        </p:nvSpPr>
        <p:spPr>
          <a:xfrm>
            <a:off x="8610480" y="6356520"/>
            <a:ext cx="274212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rgbClr val="2B5FF3"/>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5"/>
          <p:cNvSpPr txBox="1"/>
          <p:nvPr>
            <p:ph idx="4294967295" type="title"/>
          </p:nvPr>
        </p:nvSpPr>
        <p:spPr>
          <a:xfrm>
            <a:off x="1981080" y="116640"/>
            <a:ext cx="7466400" cy="1078920"/>
          </a:xfrm>
          <a:prstGeom prst="rect">
            <a:avLst/>
          </a:prstGeom>
          <a:noFill/>
          <a:ln>
            <a:noFill/>
          </a:ln>
        </p:spPr>
        <p:txBody>
          <a:bodyPr anchorCtr="0" anchor="t" bIns="45000" lIns="90000" spcFirstLastPara="1" rIns="90000" wrap="square" tIns="45000">
            <a:normAutofit/>
          </a:bodyPr>
          <a:lstStyle/>
          <a:p>
            <a:pPr indent="0" lvl="0" marL="0" marR="0" rtl="0" algn="ctr">
              <a:lnSpc>
                <a:spcPct val="90000"/>
              </a:lnSpc>
              <a:spcBef>
                <a:spcPts val="0"/>
              </a:spcBef>
              <a:spcAft>
                <a:spcPts val="0"/>
              </a:spcAft>
              <a:buNone/>
            </a:pPr>
            <a:r>
              <a:rPr b="1" i="0" lang="en-US" sz="3200" u="none" cap="none" strike="noStrike">
                <a:solidFill>
                  <a:srgbClr val="2F5597"/>
                </a:solidFill>
                <a:latin typeface="Times New Roman"/>
                <a:ea typeface="Times New Roman"/>
                <a:cs typeface="Times New Roman"/>
                <a:sym typeface="Times New Roman"/>
              </a:rPr>
              <a:t>INTRODUCTION</a:t>
            </a:r>
            <a:br>
              <a:rPr b="0" i="0" lang="en-US" sz="1800" u="none" cap="none" strike="noStrike"/>
            </a:br>
            <a:endParaRPr b="0" i="0" sz="3200" u="none" cap="none" strike="noStrike">
              <a:latin typeface="Arial"/>
              <a:ea typeface="Arial"/>
              <a:cs typeface="Arial"/>
              <a:sym typeface="Arial"/>
            </a:endParaRPr>
          </a:p>
        </p:txBody>
      </p:sp>
      <p:sp>
        <p:nvSpPr>
          <p:cNvPr id="161" name="Google Shape;161;p5"/>
          <p:cNvSpPr txBox="1"/>
          <p:nvPr>
            <p:ph idx="4294967295" type="body"/>
          </p:nvPr>
        </p:nvSpPr>
        <p:spPr>
          <a:xfrm>
            <a:off x="623520" y="914400"/>
            <a:ext cx="10584000" cy="5441040"/>
          </a:xfrm>
          <a:prstGeom prst="rect">
            <a:avLst/>
          </a:prstGeom>
          <a:noFill/>
          <a:ln>
            <a:noFill/>
          </a:ln>
        </p:spPr>
        <p:txBody>
          <a:bodyPr anchorCtr="0" anchor="t" bIns="45000" lIns="90000" spcFirstLastPara="1" rIns="90000" wrap="square" tIns="45000">
            <a:normAutofit/>
          </a:bodyPr>
          <a:lstStyle/>
          <a:p>
            <a:pPr indent="-228600" lvl="0" marL="228600" marR="0" rtl="0" algn="just">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Medical expenditure prediction project focuses on providing a price estimate to the health insurance company customers.</a:t>
            </a:r>
            <a:endParaRPr b="0" i="0" sz="2400" u="none" cap="none" strike="noStrike">
              <a:latin typeface="Arial"/>
              <a:ea typeface="Arial"/>
              <a:cs typeface="Arial"/>
              <a:sym typeface="Arial"/>
            </a:endParaRPr>
          </a:p>
          <a:p>
            <a:pPr indent="-228600" lvl="0" marL="228600" marR="0" rtl="0" algn="just">
              <a:lnSpc>
                <a:spcPct val="100000"/>
              </a:lnSpc>
              <a:spcBef>
                <a:spcPts val="1001"/>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Medical expenditure prediction on a data set has been done by using Gradient booster regression technique. </a:t>
            </a:r>
            <a:endParaRPr b="0" i="0" sz="2400" u="none" cap="none" strike="noStrike">
              <a:latin typeface="Arial"/>
              <a:ea typeface="Arial"/>
              <a:cs typeface="Arial"/>
              <a:sym typeface="Arial"/>
            </a:endParaRPr>
          </a:p>
          <a:p>
            <a:pPr indent="-228600" lvl="0" marL="228600" marR="0" rtl="0" algn="just">
              <a:lnSpc>
                <a:spcPct val="100000"/>
              </a:lnSpc>
              <a:spcBef>
                <a:spcPts val="1001"/>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Other machine learning models such as Linear Regression, Polynomial Regression and Random Forest Regression are used to compare results . </a:t>
            </a:r>
            <a:endParaRPr b="0" i="0" sz="2400" u="none" cap="none" strike="noStrike">
              <a:latin typeface="Arial"/>
              <a:ea typeface="Arial"/>
              <a:cs typeface="Arial"/>
              <a:sym typeface="Arial"/>
            </a:endParaRPr>
          </a:p>
          <a:p>
            <a:pPr indent="-228600" lvl="0" marL="228600" marR="0" rtl="0" algn="just">
              <a:lnSpc>
                <a:spcPct val="100000"/>
              </a:lnSpc>
              <a:spcBef>
                <a:spcPts val="1001"/>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The aim of our project is to build a predictive model for estimating the health insurance price for a person based on certain geography and other dependent variables.</a:t>
            </a:r>
            <a:endParaRPr b="0" i="0" sz="2400" u="none" cap="none" strike="noStrike">
              <a:latin typeface="Arial"/>
              <a:ea typeface="Arial"/>
              <a:cs typeface="Arial"/>
              <a:sym typeface="Arial"/>
            </a:endParaRPr>
          </a:p>
          <a:p>
            <a:pPr indent="0" lvl="0" marL="0" marR="0" rtl="0" algn="just">
              <a:lnSpc>
                <a:spcPct val="120000"/>
              </a:lnSpc>
              <a:spcBef>
                <a:spcPts val="1001"/>
              </a:spcBef>
              <a:spcAft>
                <a:spcPts val="0"/>
              </a:spcAft>
              <a:buNone/>
            </a:pPr>
            <a:r>
              <a:t/>
            </a:r>
            <a:endParaRPr b="0" i="0" sz="2400" u="none" cap="none" strike="noStrike">
              <a:latin typeface="Arial"/>
              <a:ea typeface="Arial"/>
              <a:cs typeface="Arial"/>
              <a:sym typeface="Arial"/>
            </a:endParaRPr>
          </a:p>
        </p:txBody>
      </p:sp>
      <p:sp>
        <p:nvSpPr>
          <p:cNvPr id="162" name="Google Shape;162;p5"/>
          <p:cNvSpPr txBox="1"/>
          <p:nvPr>
            <p:ph idx="10" type="dt"/>
          </p:nvPr>
        </p:nvSpPr>
        <p:spPr>
          <a:xfrm>
            <a:off x="838080" y="6356520"/>
            <a:ext cx="3199320" cy="3639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VIII Semester, Department of ISE, RNSIT</a:t>
            </a:r>
            <a:endParaRPr b="0" i="0" sz="1200" u="none" cap="none" strike="noStrike">
              <a:latin typeface="Times New Roman"/>
              <a:ea typeface="Times New Roman"/>
              <a:cs typeface="Times New Roman"/>
              <a:sym typeface="Times New Roman"/>
            </a:endParaRPr>
          </a:p>
        </p:txBody>
      </p:sp>
      <p:sp>
        <p:nvSpPr>
          <p:cNvPr id="163" name="Google Shape;163;p5"/>
          <p:cNvSpPr txBox="1"/>
          <p:nvPr>
            <p:ph idx="11" type="ftr"/>
          </p:nvPr>
        </p:nvSpPr>
        <p:spPr>
          <a:xfrm>
            <a:off x="4038480" y="6356520"/>
            <a:ext cx="4113720" cy="3639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2021 - 2022</a:t>
            </a:r>
            <a:endParaRPr b="0" i="0" sz="1200" u="none" cap="none" strike="noStrike">
              <a:latin typeface="Times New Roman"/>
              <a:ea typeface="Times New Roman"/>
              <a:cs typeface="Times New Roman"/>
              <a:sym typeface="Times New Roman"/>
            </a:endParaRPr>
          </a:p>
        </p:txBody>
      </p:sp>
      <p:sp>
        <p:nvSpPr>
          <p:cNvPr id="164" name="Google Shape;164;p5"/>
          <p:cNvSpPr txBox="1"/>
          <p:nvPr>
            <p:ph idx="12" type="sldNum"/>
          </p:nvPr>
        </p:nvSpPr>
        <p:spPr>
          <a:xfrm>
            <a:off x="8610480" y="6356520"/>
            <a:ext cx="274212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rgbClr val="2B5FF3"/>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6"/>
          <p:cNvSpPr txBox="1"/>
          <p:nvPr>
            <p:ph idx="4294967295" type="body"/>
          </p:nvPr>
        </p:nvSpPr>
        <p:spPr>
          <a:xfrm>
            <a:off x="335520" y="1196640"/>
            <a:ext cx="11520360" cy="5039640"/>
          </a:xfrm>
          <a:prstGeom prst="rect">
            <a:avLst/>
          </a:prstGeom>
          <a:noFill/>
          <a:ln>
            <a:noFill/>
          </a:ln>
        </p:spPr>
        <p:txBody>
          <a:bodyPr anchorCtr="0" anchor="t" bIns="45000" lIns="90000" spcFirstLastPara="1" rIns="90000" wrap="square" tIns="45000">
            <a:normAutofit/>
          </a:bodyPr>
          <a:lstStyle/>
          <a:p>
            <a:pPr indent="-228600" lvl="0" marL="22860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A manual method is currently used in the market to predict the insurance price. The problem with this is that it is very time consuming and tedious process for the insurance company to manually provide this for every customer.</a:t>
            </a:r>
            <a:endParaRPr b="0" i="0" sz="2400" u="none" cap="none" strike="noStrike">
              <a:latin typeface="Arial"/>
              <a:ea typeface="Arial"/>
              <a:cs typeface="Arial"/>
              <a:sym typeface="Arial"/>
            </a:endParaRPr>
          </a:p>
          <a:p>
            <a:pPr indent="-228600" lvl="0" marL="228600" marR="0" rtl="0" algn="l">
              <a:lnSpc>
                <a:spcPct val="100000"/>
              </a:lnSpc>
              <a:spcBef>
                <a:spcPts val="1001"/>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 To overcome this, insurance companies tend to hire an agent which again increases the cost of the process. </a:t>
            </a:r>
            <a:endParaRPr b="0" i="0" sz="2400" u="none" cap="none" strike="noStrike">
              <a:latin typeface="Arial"/>
              <a:ea typeface="Arial"/>
              <a:cs typeface="Arial"/>
              <a:sym typeface="Arial"/>
            </a:endParaRPr>
          </a:p>
          <a:p>
            <a:pPr indent="-228600" lvl="0" marL="228600" marR="0" rtl="0" algn="l">
              <a:lnSpc>
                <a:spcPct val="100000"/>
              </a:lnSpc>
              <a:spcBef>
                <a:spcPts val="1001"/>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Moreover, there is a chance that the agent might be prone to manual error or bribery.</a:t>
            </a:r>
            <a:endParaRPr b="0" i="0" sz="2400" u="none" cap="none" strike="noStrike">
              <a:latin typeface="Arial"/>
              <a:ea typeface="Arial"/>
              <a:cs typeface="Arial"/>
              <a:sym typeface="Arial"/>
            </a:endParaRPr>
          </a:p>
          <a:p>
            <a:pPr indent="-228600" lvl="0" marL="228600" marR="0" rtl="0" algn="l">
              <a:lnSpc>
                <a:spcPct val="100000"/>
              </a:lnSpc>
              <a:spcBef>
                <a:spcPts val="1001"/>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To eliminate the drawback of manual method, Machine learning algorithms can be used by insurance companies to provide a fast, easy and customer friendly approach for the problem. Also, the new system will be cost and time efficient. This will have simple operations. </a:t>
            </a:r>
            <a:endParaRPr b="0" i="0" sz="2400" u="none" cap="none" strike="noStrike">
              <a:latin typeface="Arial"/>
              <a:ea typeface="Arial"/>
              <a:cs typeface="Arial"/>
              <a:sym typeface="Arial"/>
            </a:endParaRPr>
          </a:p>
          <a:p>
            <a:pPr indent="-228600" lvl="0" marL="228600" marR="0" rtl="0" algn="l">
              <a:lnSpc>
                <a:spcPct val="100000"/>
              </a:lnSpc>
              <a:spcBef>
                <a:spcPts val="1001"/>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The proposed system works on Gradient Boosting Regression Algorithm.</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400" u="none" cap="none" strike="noStrike">
              <a:latin typeface="Arial"/>
              <a:ea typeface="Arial"/>
              <a:cs typeface="Arial"/>
              <a:sym typeface="Arial"/>
            </a:endParaRPr>
          </a:p>
        </p:txBody>
      </p:sp>
      <p:sp>
        <p:nvSpPr>
          <p:cNvPr id="170" name="Google Shape;170;p6"/>
          <p:cNvSpPr txBox="1"/>
          <p:nvPr>
            <p:ph idx="10" type="dt"/>
          </p:nvPr>
        </p:nvSpPr>
        <p:spPr>
          <a:xfrm>
            <a:off x="838080" y="6356520"/>
            <a:ext cx="3199320" cy="3639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VIII Semester, Department of ISE, RNSIT</a:t>
            </a:r>
            <a:endParaRPr b="0" i="0" sz="1200" u="none" cap="none" strike="noStrike">
              <a:latin typeface="Times New Roman"/>
              <a:ea typeface="Times New Roman"/>
              <a:cs typeface="Times New Roman"/>
              <a:sym typeface="Times New Roman"/>
            </a:endParaRPr>
          </a:p>
        </p:txBody>
      </p:sp>
      <p:sp>
        <p:nvSpPr>
          <p:cNvPr id="171" name="Google Shape;171;p6"/>
          <p:cNvSpPr txBox="1"/>
          <p:nvPr>
            <p:ph idx="11" type="ftr"/>
          </p:nvPr>
        </p:nvSpPr>
        <p:spPr>
          <a:xfrm>
            <a:off x="4038480" y="6356520"/>
            <a:ext cx="4113720" cy="3639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2021 - 2022</a:t>
            </a:r>
            <a:endParaRPr b="0" i="0" sz="1200" u="none" cap="none" strike="noStrike">
              <a:latin typeface="Times New Roman"/>
              <a:ea typeface="Times New Roman"/>
              <a:cs typeface="Times New Roman"/>
              <a:sym typeface="Times New Roman"/>
            </a:endParaRPr>
          </a:p>
        </p:txBody>
      </p:sp>
      <p:sp>
        <p:nvSpPr>
          <p:cNvPr id="172" name="Google Shape;172;p6"/>
          <p:cNvSpPr/>
          <p:nvPr/>
        </p:nvSpPr>
        <p:spPr>
          <a:xfrm>
            <a:off x="1981080" y="152280"/>
            <a:ext cx="8228520" cy="683280"/>
          </a:xfrm>
          <a:prstGeom prst="rect">
            <a:avLst/>
          </a:prstGeom>
          <a:noFill/>
          <a:ln>
            <a:noFill/>
          </a:ln>
        </p:spPr>
        <p:txBody>
          <a:bodyPr anchorCtr="0" anchor="b" bIns="45000" lIns="90000" spcFirstLastPara="1" rIns="90000" wrap="square" tIns="45000">
            <a:normAutofit/>
          </a:bodyPr>
          <a:lstStyle/>
          <a:p>
            <a:pPr indent="0" lvl="0" marL="0" marR="0" rtl="0" algn="ctr">
              <a:lnSpc>
                <a:spcPct val="100000"/>
              </a:lnSpc>
              <a:spcBef>
                <a:spcPts val="0"/>
              </a:spcBef>
              <a:spcAft>
                <a:spcPts val="0"/>
              </a:spcAft>
              <a:buNone/>
            </a:pPr>
            <a:r>
              <a:rPr b="1" i="0" lang="en-US" sz="3000" u="none" cap="small" strike="noStrike">
                <a:solidFill>
                  <a:srgbClr val="2F5597"/>
                </a:solidFill>
                <a:latin typeface="Times New Roman"/>
                <a:ea typeface="Times New Roman"/>
                <a:cs typeface="Times New Roman"/>
                <a:sym typeface="Times New Roman"/>
              </a:rPr>
              <a:t>LITERATURE</a:t>
            </a:r>
            <a:r>
              <a:rPr b="1" i="0" lang="en-US" sz="3000" u="none" cap="small" strike="noStrike">
                <a:solidFill>
                  <a:srgbClr val="4472C4"/>
                </a:solidFill>
                <a:latin typeface="Times New Roman"/>
                <a:ea typeface="Times New Roman"/>
                <a:cs typeface="Times New Roman"/>
                <a:sym typeface="Times New Roman"/>
              </a:rPr>
              <a:t> </a:t>
            </a:r>
            <a:r>
              <a:rPr b="1" i="0" lang="en-US" sz="3000" u="none" cap="small" strike="noStrike">
                <a:solidFill>
                  <a:srgbClr val="2F5597"/>
                </a:solidFill>
                <a:latin typeface="Times New Roman"/>
                <a:ea typeface="Times New Roman"/>
                <a:cs typeface="Times New Roman"/>
                <a:sym typeface="Times New Roman"/>
              </a:rPr>
              <a:t>SURVEY</a:t>
            </a:r>
            <a:endParaRPr b="0" i="0" sz="3000" u="none" cap="none" strike="noStrike">
              <a:latin typeface="Arial"/>
              <a:ea typeface="Arial"/>
              <a:cs typeface="Arial"/>
              <a:sym typeface="Arial"/>
            </a:endParaRPr>
          </a:p>
        </p:txBody>
      </p:sp>
      <p:sp>
        <p:nvSpPr>
          <p:cNvPr id="173" name="Google Shape;173;p6"/>
          <p:cNvSpPr txBox="1"/>
          <p:nvPr>
            <p:ph idx="12" type="sldNum"/>
          </p:nvPr>
        </p:nvSpPr>
        <p:spPr>
          <a:xfrm>
            <a:off x="8610480" y="6356520"/>
            <a:ext cx="274212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rgbClr val="2B5FF3"/>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7"/>
          <p:cNvSpPr txBox="1"/>
          <p:nvPr>
            <p:ph idx="4294967295" type="title"/>
          </p:nvPr>
        </p:nvSpPr>
        <p:spPr>
          <a:xfrm>
            <a:off x="2135520" y="146160"/>
            <a:ext cx="7466400" cy="785520"/>
          </a:xfrm>
          <a:prstGeom prst="rect">
            <a:avLst/>
          </a:prstGeom>
          <a:noFill/>
          <a:ln>
            <a:noFill/>
          </a:ln>
        </p:spPr>
        <p:txBody>
          <a:bodyPr anchorCtr="0" anchor="t" bIns="45000" lIns="90000" spcFirstLastPara="1" rIns="90000" wrap="square" tIns="45000">
            <a:normAutofit/>
          </a:bodyPr>
          <a:lstStyle/>
          <a:p>
            <a:pPr indent="0" lvl="0" marL="0" marR="0" rtl="0" algn="ctr">
              <a:lnSpc>
                <a:spcPct val="90000"/>
              </a:lnSpc>
              <a:spcBef>
                <a:spcPts val="0"/>
              </a:spcBef>
              <a:spcAft>
                <a:spcPts val="0"/>
              </a:spcAft>
              <a:buNone/>
            </a:pPr>
            <a:r>
              <a:rPr b="1" i="0" lang="en-US" sz="3200" u="none" cap="none" strike="noStrike">
                <a:solidFill>
                  <a:srgbClr val="2F5597"/>
                </a:solidFill>
                <a:latin typeface="Times New Roman"/>
                <a:ea typeface="Times New Roman"/>
                <a:cs typeface="Times New Roman"/>
                <a:sym typeface="Times New Roman"/>
              </a:rPr>
              <a:t>Requirements</a:t>
            </a:r>
            <a:endParaRPr b="0" i="0" sz="3200" u="none" cap="none" strike="noStrike">
              <a:latin typeface="Arial"/>
              <a:ea typeface="Arial"/>
              <a:cs typeface="Arial"/>
              <a:sym typeface="Arial"/>
            </a:endParaRPr>
          </a:p>
        </p:txBody>
      </p:sp>
      <p:sp>
        <p:nvSpPr>
          <p:cNvPr id="179" name="Google Shape;179;p7"/>
          <p:cNvSpPr txBox="1"/>
          <p:nvPr>
            <p:ph idx="4294967295" type="body"/>
          </p:nvPr>
        </p:nvSpPr>
        <p:spPr>
          <a:xfrm>
            <a:off x="767520" y="992160"/>
            <a:ext cx="10440000" cy="5028120"/>
          </a:xfrm>
          <a:prstGeom prst="rect">
            <a:avLst/>
          </a:prstGeom>
          <a:noFill/>
          <a:ln>
            <a:noFill/>
          </a:ln>
        </p:spPr>
        <p:txBody>
          <a:bodyPr anchorCtr="0" anchor="t" bIns="45000" lIns="90000" spcFirstLastPara="1" rIns="90000" wrap="square" tIns="45000">
            <a:normAutofit/>
          </a:bodyPr>
          <a:lstStyle/>
          <a:p>
            <a:pPr indent="-228600" lvl="0" marL="228600" marR="0" rtl="0" algn="l">
              <a:lnSpc>
                <a:spcPct val="100000"/>
              </a:lnSpc>
              <a:spcBef>
                <a:spcPts val="0"/>
              </a:spcBef>
              <a:spcAft>
                <a:spcPts val="0"/>
              </a:spcAft>
              <a:buClr>
                <a:srgbClr val="000000"/>
              </a:buClr>
              <a:buSzPts val="2400"/>
              <a:buFont typeface="Noto Sans Symbols"/>
              <a:buChar char="⮚"/>
            </a:pPr>
            <a:r>
              <a:rPr b="1" i="0" lang="en-US" sz="2400" u="none" cap="none" strike="noStrike">
                <a:solidFill>
                  <a:srgbClr val="000000"/>
                </a:solidFill>
                <a:latin typeface="Times New Roman"/>
                <a:ea typeface="Times New Roman"/>
                <a:cs typeface="Times New Roman"/>
                <a:sym typeface="Times New Roman"/>
              </a:rPr>
              <a:t>Hardware Requirements</a:t>
            </a:r>
            <a:endParaRPr b="0" i="0" sz="2400" u="none" cap="none" strike="noStrike">
              <a:latin typeface="Arial"/>
              <a:ea typeface="Arial"/>
              <a:cs typeface="Arial"/>
              <a:sym typeface="Arial"/>
            </a:endParaRPr>
          </a:p>
          <a:p>
            <a:pPr indent="0" lvl="0" marL="0" marR="0" rtl="0" algn="l">
              <a:lnSpc>
                <a:spcPct val="100000"/>
              </a:lnSpc>
              <a:spcBef>
                <a:spcPts val="1001"/>
              </a:spcBef>
              <a:spcAft>
                <a:spcPts val="0"/>
              </a:spcAft>
              <a:buNone/>
            </a:pPr>
            <a:r>
              <a:rPr b="0" i="0" lang="en-US" sz="2400" u="none" cap="none" strike="noStrike">
                <a:solidFill>
                  <a:srgbClr val="404040"/>
                </a:solidFill>
                <a:latin typeface="Times New Roman"/>
                <a:ea typeface="Times New Roman"/>
                <a:cs typeface="Times New Roman"/>
                <a:sym typeface="Times New Roman"/>
              </a:rPr>
              <a:t>	- </a:t>
            </a:r>
            <a:r>
              <a:rPr b="0" i="0" lang="en-US" sz="2400" u="none" cap="none" strike="noStrike">
                <a:solidFill>
                  <a:srgbClr val="000000"/>
                </a:solidFill>
                <a:latin typeface="Times New Roman"/>
                <a:ea typeface="Times New Roman"/>
                <a:cs typeface="Times New Roman"/>
                <a:sym typeface="Times New Roman"/>
              </a:rPr>
              <a:t>Processor: Pentium IV or above</a:t>
            </a:r>
            <a:endParaRPr b="0" i="0" sz="2400" u="none" cap="none" strike="noStrike">
              <a:latin typeface="Arial"/>
              <a:ea typeface="Arial"/>
              <a:cs typeface="Arial"/>
              <a:sym typeface="Arial"/>
            </a:endParaRPr>
          </a:p>
          <a:p>
            <a:pPr indent="0" lvl="0" marL="0" marR="0" rtl="0" algn="l">
              <a:lnSpc>
                <a:spcPct val="100000"/>
              </a:lnSpc>
              <a:spcBef>
                <a:spcPts val="1001"/>
              </a:spcBef>
              <a:spcAft>
                <a:spcPts val="0"/>
              </a:spcAft>
              <a:buNone/>
            </a:pPr>
            <a:r>
              <a:rPr b="0" i="0" lang="en-US" sz="2400" u="none" cap="none" strike="noStrike">
                <a:solidFill>
                  <a:srgbClr val="404040"/>
                </a:solidFill>
                <a:latin typeface="Times New Roman"/>
                <a:ea typeface="Times New Roman"/>
                <a:cs typeface="Times New Roman"/>
                <a:sym typeface="Times New Roman"/>
              </a:rPr>
              <a:t>	-  </a:t>
            </a:r>
            <a:r>
              <a:rPr b="0" i="0" lang="en-US" sz="2400" u="none" cap="none" strike="noStrike">
                <a:solidFill>
                  <a:srgbClr val="000000"/>
                </a:solidFill>
                <a:latin typeface="Times New Roman"/>
                <a:ea typeface="Times New Roman"/>
                <a:cs typeface="Times New Roman"/>
                <a:sym typeface="Times New Roman"/>
              </a:rPr>
              <a:t>RAM: 4 GB or more</a:t>
            </a:r>
            <a:endParaRPr b="0" i="0" sz="2400" u="none" cap="none" strike="noStrike">
              <a:latin typeface="Arial"/>
              <a:ea typeface="Arial"/>
              <a:cs typeface="Arial"/>
              <a:sym typeface="Arial"/>
            </a:endParaRPr>
          </a:p>
          <a:p>
            <a:pPr indent="0" lvl="0" marL="0" marR="0" rtl="0" algn="l">
              <a:lnSpc>
                <a:spcPct val="100000"/>
              </a:lnSpc>
              <a:spcBef>
                <a:spcPts val="1001"/>
              </a:spcBef>
              <a:spcAft>
                <a:spcPts val="0"/>
              </a:spcAft>
              <a:buNone/>
            </a:pPr>
            <a:r>
              <a:rPr b="0" i="0" lang="en-US" sz="2400" u="none" cap="none" strike="noStrike">
                <a:solidFill>
                  <a:srgbClr val="404040"/>
                </a:solidFill>
                <a:latin typeface="Times New Roman"/>
                <a:ea typeface="Times New Roman"/>
                <a:cs typeface="Times New Roman"/>
                <a:sym typeface="Times New Roman"/>
              </a:rPr>
              <a:t>	- </a:t>
            </a:r>
            <a:r>
              <a:rPr b="0" i="0" lang="en-US" sz="2400" u="none" cap="none" strike="noStrike">
                <a:solidFill>
                  <a:srgbClr val="000000"/>
                </a:solidFill>
                <a:latin typeface="Times New Roman"/>
                <a:ea typeface="Times New Roman"/>
                <a:cs typeface="Times New Roman"/>
                <a:sym typeface="Times New Roman"/>
              </a:rPr>
              <a:t>Hard Disk: 2GB or more</a:t>
            </a:r>
            <a:endParaRPr b="0" i="0" sz="2400" u="none" cap="none" strike="noStrike">
              <a:latin typeface="Arial"/>
              <a:ea typeface="Arial"/>
              <a:cs typeface="Arial"/>
              <a:sym typeface="Arial"/>
            </a:endParaRPr>
          </a:p>
          <a:p>
            <a:pPr indent="-228600" lvl="0" marL="228600" marR="0" rtl="0" algn="l">
              <a:lnSpc>
                <a:spcPct val="100000"/>
              </a:lnSpc>
              <a:spcBef>
                <a:spcPts val="1001"/>
              </a:spcBef>
              <a:spcAft>
                <a:spcPts val="0"/>
              </a:spcAft>
              <a:buClr>
                <a:srgbClr val="000000"/>
              </a:buClr>
              <a:buSzPts val="2400"/>
              <a:buFont typeface="Noto Sans Symbols"/>
              <a:buChar char="⮚"/>
            </a:pPr>
            <a:r>
              <a:rPr b="1" i="0" lang="en-US" sz="2400" u="none" cap="none" strike="noStrike">
                <a:solidFill>
                  <a:srgbClr val="000000"/>
                </a:solidFill>
                <a:latin typeface="Times New Roman"/>
                <a:ea typeface="Times New Roman"/>
                <a:cs typeface="Times New Roman"/>
                <a:sym typeface="Times New Roman"/>
              </a:rPr>
              <a:t>Software Requirements</a:t>
            </a:r>
            <a:endParaRPr b="0" i="0" sz="2400" u="none" cap="none" strike="noStrike">
              <a:latin typeface="Arial"/>
              <a:ea typeface="Arial"/>
              <a:cs typeface="Arial"/>
              <a:sym typeface="Arial"/>
            </a:endParaRPr>
          </a:p>
          <a:p>
            <a:pPr indent="0" lvl="0" marL="0" marR="0" rtl="0" algn="l">
              <a:lnSpc>
                <a:spcPct val="100000"/>
              </a:lnSpc>
              <a:spcBef>
                <a:spcPts val="1001"/>
              </a:spcBef>
              <a:spcAft>
                <a:spcPts val="0"/>
              </a:spcAft>
              <a:buNone/>
            </a:pPr>
            <a:r>
              <a:rPr b="1" i="0" lang="en-US" sz="2400" u="none" cap="none" strike="noStrike">
                <a:solidFill>
                  <a:srgbClr val="404040"/>
                </a:solidFill>
                <a:latin typeface="Times New Roman"/>
                <a:ea typeface="Times New Roman"/>
                <a:cs typeface="Times New Roman"/>
                <a:sym typeface="Times New Roman"/>
              </a:rPr>
              <a:t>	</a:t>
            </a:r>
            <a:r>
              <a:rPr b="0" i="0" lang="en-US" sz="2400" u="none" cap="none" strike="noStrike">
                <a:solidFill>
                  <a:srgbClr val="404040"/>
                </a:solidFill>
                <a:latin typeface="Times New Roman"/>
                <a:ea typeface="Times New Roman"/>
                <a:cs typeface="Times New Roman"/>
                <a:sym typeface="Times New Roman"/>
              </a:rPr>
              <a:t>- </a:t>
            </a:r>
            <a:r>
              <a:rPr b="0" i="0" lang="en-US" sz="2400" u="none" cap="none" strike="noStrike">
                <a:solidFill>
                  <a:srgbClr val="000000"/>
                </a:solidFill>
                <a:latin typeface="Times New Roman"/>
                <a:ea typeface="Times New Roman"/>
                <a:cs typeface="Times New Roman"/>
                <a:sym typeface="Times New Roman"/>
              </a:rPr>
              <a:t>Operating System: Windows 7 or above</a:t>
            </a:r>
            <a:endParaRPr b="0" i="0" sz="2400" u="none" cap="none" strike="noStrike">
              <a:latin typeface="Arial"/>
              <a:ea typeface="Arial"/>
              <a:cs typeface="Arial"/>
              <a:sym typeface="Arial"/>
            </a:endParaRPr>
          </a:p>
          <a:p>
            <a:pPr indent="0" lvl="0" marL="0" marR="0" rtl="0" algn="l">
              <a:lnSpc>
                <a:spcPct val="100000"/>
              </a:lnSpc>
              <a:spcBef>
                <a:spcPts val="1001"/>
              </a:spcBef>
              <a:spcAft>
                <a:spcPts val="0"/>
              </a:spcAft>
              <a:buNone/>
            </a:pPr>
            <a:r>
              <a:rPr b="1" i="0" lang="en-US" sz="2400" u="none" cap="none" strike="noStrike">
                <a:solidFill>
                  <a:srgbClr val="404040"/>
                </a:solidFill>
                <a:latin typeface="Times New Roman"/>
                <a:ea typeface="Times New Roman"/>
                <a:cs typeface="Times New Roman"/>
                <a:sym typeface="Times New Roman"/>
              </a:rPr>
              <a:t>	- </a:t>
            </a:r>
            <a:r>
              <a:rPr b="0" i="0" lang="en-US" sz="2400" u="none" cap="none" strike="noStrike">
                <a:solidFill>
                  <a:srgbClr val="000000"/>
                </a:solidFill>
                <a:latin typeface="Times New Roman"/>
                <a:ea typeface="Times New Roman"/>
                <a:cs typeface="Times New Roman"/>
                <a:sym typeface="Times New Roman"/>
              </a:rPr>
              <a:t>IDE: Google Colab</a:t>
            </a:r>
            <a:endParaRPr b="0" i="0" sz="2400" u="none" cap="none" strike="noStrike">
              <a:latin typeface="Arial"/>
              <a:ea typeface="Arial"/>
              <a:cs typeface="Arial"/>
              <a:sym typeface="Arial"/>
            </a:endParaRPr>
          </a:p>
          <a:p>
            <a:pPr indent="-228600" lvl="0" marL="228600" marR="0" rtl="0" algn="l">
              <a:lnSpc>
                <a:spcPct val="100000"/>
              </a:lnSpc>
              <a:spcBef>
                <a:spcPts val="1001"/>
              </a:spcBef>
              <a:spcAft>
                <a:spcPts val="0"/>
              </a:spcAft>
              <a:buClr>
                <a:srgbClr val="000000"/>
              </a:buClr>
              <a:buSzPts val="2400"/>
              <a:buFont typeface="Noto Sans Symbols"/>
              <a:buChar char="⮚"/>
            </a:pPr>
            <a:r>
              <a:rPr b="1" i="0" lang="en-US" sz="2400" u="none" cap="none" strike="noStrike">
                <a:solidFill>
                  <a:srgbClr val="000000"/>
                </a:solidFill>
                <a:latin typeface="Times New Roman"/>
                <a:ea typeface="Times New Roman"/>
                <a:cs typeface="Times New Roman"/>
                <a:sym typeface="Times New Roman"/>
              </a:rPr>
              <a:t>Tools/Languages/Platforms</a:t>
            </a:r>
            <a:endParaRPr b="0" i="0" sz="2400" u="none" cap="none" strike="noStrike">
              <a:latin typeface="Arial"/>
              <a:ea typeface="Arial"/>
              <a:cs typeface="Arial"/>
              <a:sym typeface="Arial"/>
            </a:endParaRPr>
          </a:p>
          <a:p>
            <a:pPr indent="0" lvl="0" marL="0" marR="0" rtl="0" algn="l">
              <a:lnSpc>
                <a:spcPct val="100000"/>
              </a:lnSpc>
              <a:spcBef>
                <a:spcPts val="1001"/>
              </a:spcBef>
              <a:spcAft>
                <a:spcPts val="0"/>
              </a:spcAft>
              <a:buNone/>
            </a:pPr>
            <a:r>
              <a:rPr b="0" i="0" lang="en-US" sz="2400" u="none" cap="none" strike="noStrike">
                <a:solidFill>
                  <a:srgbClr val="000000"/>
                </a:solidFill>
                <a:latin typeface="Times New Roman"/>
                <a:ea typeface="Times New Roman"/>
                <a:cs typeface="Times New Roman"/>
                <a:sym typeface="Times New Roman"/>
              </a:rPr>
              <a:t>	- Python</a:t>
            </a:r>
            <a:endParaRPr b="0" i="0" sz="2400" u="none" cap="none" strike="noStrike">
              <a:latin typeface="Arial"/>
              <a:ea typeface="Arial"/>
              <a:cs typeface="Arial"/>
              <a:sym typeface="Arial"/>
            </a:endParaRPr>
          </a:p>
          <a:p>
            <a:pPr indent="0" lvl="0" marL="0" marR="0" rtl="0" algn="l">
              <a:lnSpc>
                <a:spcPct val="150000"/>
              </a:lnSpc>
              <a:spcBef>
                <a:spcPts val="1001"/>
              </a:spcBef>
              <a:spcAft>
                <a:spcPts val="0"/>
              </a:spcAft>
              <a:buNone/>
            </a:pPr>
            <a:r>
              <a:t/>
            </a:r>
            <a:endParaRPr b="0" i="0" sz="2400" u="none" cap="none" strike="noStrike">
              <a:latin typeface="Arial"/>
              <a:ea typeface="Arial"/>
              <a:cs typeface="Arial"/>
              <a:sym typeface="Arial"/>
            </a:endParaRPr>
          </a:p>
        </p:txBody>
      </p:sp>
      <p:sp>
        <p:nvSpPr>
          <p:cNvPr id="180" name="Google Shape;180;p7"/>
          <p:cNvSpPr txBox="1"/>
          <p:nvPr>
            <p:ph idx="10" type="dt"/>
          </p:nvPr>
        </p:nvSpPr>
        <p:spPr>
          <a:xfrm>
            <a:off x="838080" y="6356520"/>
            <a:ext cx="3199320" cy="3639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VIII Semester, Department of ISE, RNSIT</a:t>
            </a:r>
            <a:endParaRPr b="0" i="0" sz="1200" u="none" cap="none" strike="noStrike">
              <a:latin typeface="Times New Roman"/>
              <a:ea typeface="Times New Roman"/>
              <a:cs typeface="Times New Roman"/>
              <a:sym typeface="Times New Roman"/>
            </a:endParaRPr>
          </a:p>
        </p:txBody>
      </p:sp>
      <p:sp>
        <p:nvSpPr>
          <p:cNvPr id="181" name="Google Shape;181;p7"/>
          <p:cNvSpPr txBox="1"/>
          <p:nvPr>
            <p:ph idx="11" type="ftr"/>
          </p:nvPr>
        </p:nvSpPr>
        <p:spPr>
          <a:xfrm>
            <a:off x="4038480" y="6356520"/>
            <a:ext cx="4113720" cy="3639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2021 - 2022</a:t>
            </a:r>
            <a:endParaRPr b="0" i="0" sz="1200" u="none" cap="none" strike="noStrike">
              <a:latin typeface="Times New Roman"/>
              <a:ea typeface="Times New Roman"/>
              <a:cs typeface="Times New Roman"/>
              <a:sym typeface="Times New Roman"/>
            </a:endParaRPr>
          </a:p>
        </p:txBody>
      </p:sp>
      <p:sp>
        <p:nvSpPr>
          <p:cNvPr id="182" name="Google Shape;182;p7"/>
          <p:cNvSpPr txBox="1"/>
          <p:nvPr>
            <p:ph idx="12" type="sldNum"/>
          </p:nvPr>
        </p:nvSpPr>
        <p:spPr>
          <a:xfrm>
            <a:off x="8610480" y="6356520"/>
            <a:ext cx="274212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rgbClr val="2B5FF3"/>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8"/>
          <p:cNvSpPr txBox="1"/>
          <p:nvPr>
            <p:ph idx="4294967295" type="title"/>
          </p:nvPr>
        </p:nvSpPr>
        <p:spPr>
          <a:xfrm>
            <a:off x="838080" y="136440"/>
            <a:ext cx="10514520" cy="693000"/>
          </a:xfrm>
          <a:prstGeom prst="rect">
            <a:avLst/>
          </a:prstGeom>
          <a:noFill/>
          <a:ln>
            <a:noFill/>
          </a:ln>
        </p:spPr>
        <p:txBody>
          <a:bodyPr anchorCtr="0" anchor="t" bIns="45000" lIns="90000" spcFirstLastPara="1" rIns="90000" wrap="square" tIns="45000">
            <a:noAutofit/>
          </a:bodyPr>
          <a:lstStyle/>
          <a:p>
            <a:pPr indent="0" lvl="0" marL="0" marR="0" rtl="0" algn="ctr">
              <a:lnSpc>
                <a:spcPct val="90000"/>
              </a:lnSpc>
              <a:spcBef>
                <a:spcPts val="0"/>
              </a:spcBef>
              <a:spcAft>
                <a:spcPts val="0"/>
              </a:spcAft>
              <a:buNone/>
            </a:pPr>
            <a:r>
              <a:rPr b="1" i="0" lang="en-US" sz="3200" u="none" cap="none" strike="noStrike">
                <a:solidFill>
                  <a:srgbClr val="2F5597"/>
                </a:solidFill>
                <a:latin typeface="Times New Roman"/>
                <a:ea typeface="Times New Roman"/>
                <a:cs typeface="Times New Roman"/>
                <a:sym typeface="Times New Roman"/>
              </a:rPr>
              <a:t>System Design</a:t>
            </a:r>
            <a:br>
              <a:rPr b="0" i="0" lang="en-US" sz="1800" u="none" cap="none" strike="noStrike"/>
            </a:br>
            <a:endParaRPr b="0" i="0" sz="3200" u="none" cap="none" strike="noStrike">
              <a:latin typeface="Arial"/>
              <a:ea typeface="Arial"/>
              <a:cs typeface="Arial"/>
              <a:sym typeface="Arial"/>
            </a:endParaRPr>
          </a:p>
        </p:txBody>
      </p:sp>
      <p:sp>
        <p:nvSpPr>
          <p:cNvPr id="189" name="Google Shape;189;p8"/>
          <p:cNvSpPr txBox="1"/>
          <p:nvPr>
            <p:ph idx="10" type="dt"/>
          </p:nvPr>
        </p:nvSpPr>
        <p:spPr>
          <a:xfrm>
            <a:off x="838080" y="6356520"/>
            <a:ext cx="3199320" cy="3639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VIII Semester, Department of ISE, RNSIT</a:t>
            </a:r>
            <a:endParaRPr b="0" i="0" sz="1200" u="none" cap="none" strike="noStrike">
              <a:latin typeface="Times New Roman"/>
              <a:ea typeface="Times New Roman"/>
              <a:cs typeface="Times New Roman"/>
              <a:sym typeface="Times New Roman"/>
            </a:endParaRPr>
          </a:p>
        </p:txBody>
      </p:sp>
      <p:sp>
        <p:nvSpPr>
          <p:cNvPr id="190" name="Google Shape;190;p8"/>
          <p:cNvSpPr txBox="1"/>
          <p:nvPr>
            <p:ph idx="11" type="ftr"/>
          </p:nvPr>
        </p:nvSpPr>
        <p:spPr>
          <a:xfrm>
            <a:off x="4038480" y="6356520"/>
            <a:ext cx="4113720" cy="3639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2021 - 2022</a:t>
            </a:r>
            <a:endParaRPr b="0" i="0" sz="1200" u="none" cap="none" strike="noStrike">
              <a:latin typeface="Times New Roman"/>
              <a:ea typeface="Times New Roman"/>
              <a:cs typeface="Times New Roman"/>
              <a:sym typeface="Times New Roman"/>
            </a:endParaRPr>
          </a:p>
        </p:txBody>
      </p:sp>
      <p:sp>
        <p:nvSpPr>
          <p:cNvPr id="191" name="Google Shape;191;p8"/>
          <p:cNvSpPr/>
          <p:nvPr/>
        </p:nvSpPr>
        <p:spPr>
          <a:xfrm>
            <a:off x="515520" y="992160"/>
            <a:ext cx="11160000" cy="5172120"/>
          </a:xfrm>
          <a:prstGeom prst="rect">
            <a:avLst/>
          </a:prstGeom>
          <a:noFill/>
          <a:ln>
            <a:noFill/>
          </a:ln>
        </p:spPr>
        <p:txBody>
          <a:bodyPr anchorCtr="0" anchor="t" bIns="45000" lIns="90000" spcFirstLastPara="1" rIns="90000" wrap="square" tIns="45000">
            <a:normAutofit/>
          </a:bodyPr>
          <a:lstStyle/>
          <a:p>
            <a:pPr indent="-285840" lvl="0" marL="646920" marR="0" rtl="0" algn="l">
              <a:lnSpc>
                <a:spcPct val="100000"/>
              </a:lnSpc>
              <a:spcBef>
                <a:spcPts val="0"/>
              </a:spcBef>
              <a:spcAft>
                <a:spcPts val="0"/>
              </a:spcAft>
              <a:buClr>
                <a:srgbClr val="000000"/>
              </a:buClr>
              <a:buSzPts val="2400"/>
              <a:buFont typeface="Noto Sans Symbols"/>
              <a:buChar char="⮚"/>
            </a:pPr>
            <a:r>
              <a:rPr b="1" i="0" lang="en-US" sz="2400" u="none" cap="none" strike="noStrike">
                <a:solidFill>
                  <a:srgbClr val="000000"/>
                </a:solidFill>
                <a:latin typeface="Calibri"/>
                <a:ea typeface="Calibri"/>
                <a:cs typeface="Calibri"/>
                <a:sym typeface="Calibri"/>
              </a:rPr>
              <a:t>Gradient boosting</a:t>
            </a:r>
            <a:r>
              <a:rPr b="0" i="0" lang="en-US" sz="2400" u="none" cap="none" strike="noStrike">
                <a:solidFill>
                  <a:srgbClr val="000000"/>
                </a:solidFill>
                <a:latin typeface="Calibri"/>
                <a:ea typeface="Calibri"/>
                <a:cs typeface="Calibri"/>
                <a:sym typeface="Calibri"/>
              </a:rPr>
              <a:t> is a machine learning technique used in regression and classification tasks.</a:t>
            </a:r>
            <a:endParaRPr b="0" i="0" sz="2400" u="none" cap="none" strike="noStrike">
              <a:solidFill>
                <a:srgbClr val="000000"/>
              </a:solidFill>
              <a:latin typeface="Calibri"/>
              <a:ea typeface="Calibri"/>
              <a:cs typeface="Calibri"/>
              <a:sym typeface="Calibri"/>
            </a:endParaRPr>
          </a:p>
          <a:p>
            <a:pPr indent="-285840" lvl="0" marL="64692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Calibri"/>
                <a:ea typeface="Calibri"/>
                <a:cs typeface="Calibri"/>
                <a:sym typeface="Calibri"/>
              </a:rPr>
              <a:t> It gives a prediction model in the form of an ensemble of weak prediction models, which are typically decision trees.</a:t>
            </a:r>
            <a:endParaRPr b="0" i="0" sz="2400" u="none" cap="none" strike="noStrike">
              <a:solidFill>
                <a:srgbClr val="000000"/>
              </a:solidFill>
              <a:latin typeface="Calibri"/>
              <a:ea typeface="Calibri"/>
              <a:cs typeface="Calibri"/>
              <a:sym typeface="Calibri"/>
            </a:endParaRPr>
          </a:p>
          <a:p>
            <a:pPr indent="-285840" lvl="0" marL="64692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Calibri"/>
                <a:ea typeface="Calibri"/>
                <a:cs typeface="Calibri"/>
                <a:sym typeface="Calibri"/>
              </a:rPr>
              <a:t> When a decision tree is the weak learner, the resulting algorithm is called gradient-boosted trees; it usually outperforms random forest. </a:t>
            </a:r>
            <a:endParaRPr b="0" i="0" sz="2400" u="none" cap="none" strike="noStrike">
              <a:latin typeface="Arial"/>
              <a:ea typeface="Arial"/>
              <a:cs typeface="Arial"/>
              <a:sym typeface="Arial"/>
            </a:endParaRPr>
          </a:p>
          <a:p>
            <a:pPr indent="0" lvl="0" marL="0" marR="0" rtl="0" algn="l">
              <a:lnSpc>
                <a:spcPct val="150000"/>
              </a:lnSpc>
              <a:spcBef>
                <a:spcPts val="751"/>
              </a:spcBef>
              <a:spcAft>
                <a:spcPts val="0"/>
              </a:spcAft>
              <a:buNone/>
            </a:pPr>
            <a:r>
              <a:t/>
            </a:r>
            <a:endParaRPr b="0" i="0" sz="2400" u="none" cap="none" strike="noStrike">
              <a:latin typeface="Arial"/>
              <a:ea typeface="Arial"/>
              <a:cs typeface="Arial"/>
              <a:sym typeface="Arial"/>
            </a:endParaRPr>
          </a:p>
        </p:txBody>
      </p:sp>
      <p:sp>
        <p:nvSpPr>
          <p:cNvPr id="192" name="Google Shape;192;p8"/>
          <p:cNvSpPr txBox="1"/>
          <p:nvPr>
            <p:ph idx="12" type="sldNum"/>
          </p:nvPr>
        </p:nvSpPr>
        <p:spPr>
          <a:xfrm>
            <a:off x="8610480" y="6356520"/>
            <a:ext cx="274212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rgbClr val="2B5FF3"/>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pic>
        <p:nvPicPr>
          <p:cNvPr id="193" name="Google Shape;193;p8"/>
          <p:cNvPicPr preferRelativeResize="0"/>
          <p:nvPr/>
        </p:nvPicPr>
        <p:blipFill rotWithShape="1">
          <a:blip r:embed="rId3">
            <a:alphaModFix/>
          </a:blip>
          <a:srcRect b="0" l="0" r="0" t="0"/>
          <a:stretch/>
        </p:blipFill>
        <p:spPr>
          <a:xfrm>
            <a:off x="4439880" y="4221000"/>
            <a:ext cx="3599280" cy="168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0"/>
          <p:cNvSpPr txBox="1"/>
          <p:nvPr>
            <p:ph idx="4294967295" type="title"/>
          </p:nvPr>
        </p:nvSpPr>
        <p:spPr>
          <a:xfrm>
            <a:off x="838080" y="136440"/>
            <a:ext cx="10514520" cy="693000"/>
          </a:xfrm>
          <a:prstGeom prst="rect">
            <a:avLst/>
          </a:prstGeom>
          <a:noFill/>
          <a:ln>
            <a:noFill/>
          </a:ln>
        </p:spPr>
        <p:txBody>
          <a:bodyPr anchorCtr="0" anchor="t" bIns="45000" lIns="90000" spcFirstLastPara="1" rIns="90000" wrap="square" tIns="45000">
            <a:noAutofit/>
          </a:bodyPr>
          <a:lstStyle/>
          <a:p>
            <a:pPr indent="0" lvl="0" marL="0" marR="0" rtl="0" algn="ctr">
              <a:lnSpc>
                <a:spcPct val="90000"/>
              </a:lnSpc>
              <a:spcBef>
                <a:spcPts val="0"/>
              </a:spcBef>
              <a:spcAft>
                <a:spcPts val="0"/>
              </a:spcAft>
              <a:buNone/>
            </a:pPr>
            <a:r>
              <a:rPr b="1" i="0" lang="en-US" sz="3200" u="none" cap="none" strike="noStrike">
                <a:solidFill>
                  <a:srgbClr val="2F5597"/>
                </a:solidFill>
                <a:latin typeface="Times New Roman"/>
                <a:ea typeface="Times New Roman"/>
                <a:cs typeface="Times New Roman"/>
                <a:sym typeface="Times New Roman"/>
              </a:rPr>
              <a:t>Coding</a:t>
            </a:r>
            <a:br>
              <a:rPr b="0" i="0" lang="en-US" sz="1800" u="none" cap="none" strike="noStrike"/>
            </a:br>
            <a:endParaRPr b="0" i="0" sz="3200" u="none" cap="none" strike="noStrike">
              <a:latin typeface="Arial"/>
              <a:ea typeface="Arial"/>
              <a:cs typeface="Arial"/>
              <a:sym typeface="Arial"/>
            </a:endParaRPr>
          </a:p>
        </p:txBody>
      </p:sp>
      <p:sp>
        <p:nvSpPr>
          <p:cNvPr id="200" name="Google Shape;200;p10"/>
          <p:cNvSpPr txBox="1"/>
          <p:nvPr>
            <p:ph idx="10" type="dt"/>
          </p:nvPr>
        </p:nvSpPr>
        <p:spPr>
          <a:xfrm>
            <a:off x="838080" y="6356520"/>
            <a:ext cx="3199320" cy="3639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VIII Semester, Department of ISE, RNSIT</a:t>
            </a:r>
            <a:endParaRPr b="0" i="0" sz="1200" u="none" cap="none" strike="noStrike">
              <a:latin typeface="Times New Roman"/>
              <a:ea typeface="Times New Roman"/>
              <a:cs typeface="Times New Roman"/>
              <a:sym typeface="Times New Roman"/>
            </a:endParaRPr>
          </a:p>
        </p:txBody>
      </p:sp>
      <p:sp>
        <p:nvSpPr>
          <p:cNvPr id="201" name="Google Shape;201;p10"/>
          <p:cNvSpPr txBox="1"/>
          <p:nvPr>
            <p:ph idx="11" type="ftr"/>
          </p:nvPr>
        </p:nvSpPr>
        <p:spPr>
          <a:xfrm>
            <a:off x="4038480" y="6356520"/>
            <a:ext cx="4113720" cy="3639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2021 - 2022</a:t>
            </a:r>
            <a:endParaRPr b="0" i="0" sz="1200" u="none" cap="none" strike="noStrike">
              <a:latin typeface="Times New Roman"/>
              <a:ea typeface="Times New Roman"/>
              <a:cs typeface="Times New Roman"/>
              <a:sym typeface="Times New Roman"/>
            </a:endParaRPr>
          </a:p>
        </p:txBody>
      </p:sp>
      <p:sp>
        <p:nvSpPr>
          <p:cNvPr id="202" name="Google Shape;202;p10"/>
          <p:cNvSpPr/>
          <p:nvPr/>
        </p:nvSpPr>
        <p:spPr>
          <a:xfrm>
            <a:off x="182070" y="1006983"/>
            <a:ext cx="13320300" cy="5172000"/>
          </a:xfrm>
          <a:prstGeom prst="rect">
            <a:avLst/>
          </a:prstGeom>
          <a:noFill/>
          <a:ln>
            <a:noFill/>
          </a:ln>
        </p:spPr>
        <p:txBody>
          <a:bodyPr anchorCtr="0" anchor="t" bIns="45000" lIns="90000" spcFirstLastPara="1" rIns="90000" wrap="square" tIns="45000">
            <a:normAutofit/>
          </a:bodyPr>
          <a:lstStyle/>
          <a:p>
            <a:pPr indent="0" lvl="0" marL="0" marR="0" rtl="0" algn="l">
              <a:lnSpc>
                <a:spcPct val="100000"/>
              </a:lnSpc>
              <a:spcBef>
                <a:spcPts val="0"/>
              </a:spcBef>
              <a:spcAft>
                <a:spcPts val="0"/>
              </a:spcAft>
              <a:buNone/>
            </a:pPr>
            <a:r>
              <a:rPr b="1" i="0" lang="en-US" sz="1340" u="none" cap="none" strike="noStrike">
                <a:solidFill>
                  <a:srgbClr val="292929"/>
                </a:solidFill>
                <a:latin typeface="Arial"/>
                <a:ea typeface="Arial"/>
                <a:cs typeface="Arial"/>
                <a:sym typeface="Arial"/>
              </a:rPr>
              <a:t>Evaluation on Test Data</a:t>
            </a:r>
            <a:endParaRPr b="0" i="0" sz="1340" u="none" cap="none" strike="noStrike">
              <a:latin typeface="Arial"/>
              <a:ea typeface="Arial"/>
              <a:cs typeface="Arial"/>
              <a:sym typeface="Arial"/>
            </a:endParaRPr>
          </a:p>
          <a:p>
            <a:pPr indent="0" lvl="0" marL="0" marR="0" rtl="0" algn="l">
              <a:lnSpc>
                <a:spcPct val="100000"/>
              </a:lnSpc>
              <a:spcBef>
                <a:spcPts val="680"/>
              </a:spcBef>
              <a:spcAft>
                <a:spcPts val="0"/>
              </a:spcAft>
              <a:buNone/>
            </a:pPr>
            <a:r>
              <a:rPr b="0" i="0" lang="en-US" sz="1206" u="none" cap="none" strike="noStrike">
                <a:solidFill>
                  <a:srgbClr val="292929"/>
                </a:solidFill>
                <a:latin typeface="Courier New"/>
                <a:ea typeface="Courier New"/>
                <a:cs typeface="Courier New"/>
                <a:sym typeface="Courier New"/>
              </a:rPr>
              <a:t>from sklearn.ensemble import GradientBoostingRegressor</a:t>
            </a:r>
            <a:endParaRPr b="0" i="0" sz="1206" u="none" cap="none" strike="noStrike">
              <a:latin typeface="Arial"/>
              <a:ea typeface="Arial"/>
              <a:cs typeface="Arial"/>
              <a:sym typeface="Arial"/>
            </a:endParaRPr>
          </a:p>
          <a:p>
            <a:pPr indent="0" lvl="0" marL="0" marR="0" rtl="0" algn="l">
              <a:lnSpc>
                <a:spcPct val="100000"/>
              </a:lnSpc>
              <a:spcBef>
                <a:spcPts val="680"/>
              </a:spcBef>
              <a:spcAft>
                <a:spcPts val="0"/>
              </a:spcAft>
              <a:buNone/>
            </a:pPr>
            <a:r>
              <a:rPr b="0" i="0" lang="en-US" sz="1206" u="none" cap="none" strike="noStrike">
                <a:solidFill>
                  <a:srgbClr val="292929"/>
                </a:solidFill>
                <a:latin typeface="Courier New"/>
                <a:ea typeface="Courier New"/>
                <a:cs typeface="Courier New"/>
                <a:sym typeface="Courier New"/>
              </a:rPr>
              <a:t>gb = GradientBoostingRegressor(random_state=0)</a:t>
            </a:r>
            <a:endParaRPr b="0" i="0" sz="1206" u="none" cap="none" strike="noStrike">
              <a:latin typeface="Arial"/>
              <a:ea typeface="Arial"/>
              <a:cs typeface="Arial"/>
              <a:sym typeface="Arial"/>
            </a:endParaRPr>
          </a:p>
          <a:p>
            <a:pPr indent="0" lvl="0" marL="0" marR="0" rtl="0" algn="l">
              <a:lnSpc>
                <a:spcPct val="100000"/>
              </a:lnSpc>
              <a:spcBef>
                <a:spcPts val="680"/>
              </a:spcBef>
              <a:spcAft>
                <a:spcPts val="0"/>
              </a:spcAft>
              <a:buNone/>
            </a:pPr>
            <a:r>
              <a:rPr b="0" i="0" lang="en-US" sz="1206" u="none" cap="none" strike="noStrike">
                <a:solidFill>
                  <a:srgbClr val="292929"/>
                </a:solidFill>
                <a:latin typeface="Courier New"/>
                <a:ea typeface="Courier New"/>
                <a:cs typeface="Courier New"/>
                <a:sym typeface="Courier New"/>
              </a:rPr>
              <a:t>gb.fit(x_train,y_train)</a:t>
            </a:r>
            <a:endParaRPr b="0" i="0" sz="1206" u="none" cap="none" strike="noStrike">
              <a:latin typeface="Arial"/>
              <a:ea typeface="Arial"/>
              <a:cs typeface="Arial"/>
              <a:sym typeface="Arial"/>
            </a:endParaRPr>
          </a:p>
          <a:p>
            <a:pPr indent="0" lvl="0" marL="0" marR="0" rtl="0" algn="l">
              <a:lnSpc>
                <a:spcPct val="100000"/>
              </a:lnSpc>
              <a:spcBef>
                <a:spcPts val="680"/>
              </a:spcBef>
              <a:spcAft>
                <a:spcPts val="0"/>
              </a:spcAft>
              <a:buNone/>
            </a:pPr>
            <a:r>
              <a:rPr b="0" i="0" lang="en-US" sz="1206" u="none" cap="none" strike="noStrike">
                <a:solidFill>
                  <a:srgbClr val="292929"/>
                </a:solidFill>
                <a:latin typeface="Courier New"/>
                <a:ea typeface="Courier New"/>
                <a:cs typeface="Courier New"/>
                <a:sym typeface="Courier New"/>
              </a:rPr>
              <a:t>grad_train_pred = gb.predict(x_train)</a:t>
            </a:r>
            <a:endParaRPr b="0" i="0" sz="1206" u="none" cap="none" strike="noStrike">
              <a:latin typeface="Arial"/>
              <a:ea typeface="Arial"/>
              <a:cs typeface="Arial"/>
              <a:sym typeface="Arial"/>
            </a:endParaRPr>
          </a:p>
          <a:p>
            <a:pPr indent="0" lvl="0" marL="0" marR="0" rtl="0" algn="l">
              <a:lnSpc>
                <a:spcPct val="100000"/>
              </a:lnSpc>
              <a:spcBef>
                <a:spcPts val="680"/>
              </a:spcBef>
              <a:spcAft>
                <a:spcPts val="0"/>
              </a:spcAft>
              <a:buNone/>
            </a:pPr>
            <a:r>
              <a:rPr b="0" i="0" lang="en-US" sz="1206" u="none" cap="none" strike="noStrike">
                <a:solidFill>
                  <a:srgbClr val="292929"/>
                </a:solidFill>
                <a:latin typeface="Courier New"/>
                <a:ea typeface="Courier New"/>
                <a:cs typeface="Courier New"/>
                <a:sym typeface="Courier New"/>
              </a:rPr>
              <a:t>grad_test_pred = gb.predict(x_test)</a:t>
            </a:r>
            <a:endParaRPr b="0" i="0" sz="1206" u="none" cap="none" strike="noStrike">
              <a:latin typeface="Arial"/>
              <a:ea typeface="Arial"/>
              <a:cs typeface="Arial"/>
              <a:sym typeface="Arial"/>
            </a:endParaRPr>
          </a:p>
          <a:p>
            <a:pPr indent="0" lvl="0" marL="0" marR="0" rtl="0" algn="l">
              <a:lnSpc>
                <a:spcPct val="100000"/>
              </a:lnSpc>
              <a:spcBef>
                <a:spcPts val="680"/>
              </a:spcBef>
              <a:spcAft>
                <a:spcPts val="0"/>
              </a:spcAft>
              <a:buNone/>
            </a:pPr>
            <a:r>
              <a:rPr b="0" i="0" lang="en-US" sz="1206" u="none" cap="none" strike="noStrike">
                <a:solidFill>
                  <a:srgbClr val="292929"/>
                </a:solidFill>
                <a:latin typeface="Courier New"/>
                <a:ea typeface="Courier New"/>
                <a:cs typeface="Courier New"/>
                <a:sym typeface="Courier New"/>
              </a:rPr>
              <a:t>GbMae = metrics.mean_absolute_error(y_test, grad_test_pred)</a:t>
            </a:r>
            <a:endParaRPr b="0" i="0" sz="1206" u="none" cap="none" strike="noStrike">
              <a:latin typeface="Arial"/>
              <a:ea typeface="Arial"/>
              <a:cs typeface="Arial"/>
              <a:sym typeface="Arial"/>
            </a:endParaRPr>
          </a:p>
          <a:p>
            <a:pPr indent="0" lvl="0" marL="0" marR="0" rtl="0" algn="l">
              <a:lnSpc>
                <a:spcPct val="100000"/>
              </a:lnSpc>
              <a:spcBef>
                <a:spcPts val="680"/>
              </a:spcBef>
              <a:spcAft>
                <a:spcPts val="0"/>
              </a:spcAft>
              <a:buNone/>
            </a:pPr>
            <a:r>
              <a:rPr b="0" i="0" lang="en-US" sz="1206" u="none" cap="none" strike="noStrike">
                <a:solidFill>
                  <a:srgbClr val="292929"/>
                </a:solidFill>
                <a:latin typeface="Courier New"/>
                <a:ea typeface="Courier New"/>
                <a:cs typeface="Courier New"/>
                <a:sym typeface="Courier New"/>
              </a:rPr>
              <a:t>GbMse = metrics.mean_squared_error(y_test, grad_test_pred)</a:t>
            </a:r>
            <a:endParaRPr b="0" i="0" sz="1206" u="none" cap="none" strike="noStrike">
              <a:latin typeface="Arial"/>
              <a:ea typeface="Arial"/>
              <a:cs typeface="Arial"/>
              <a:sym typeface="Arial"/>
            </a:endParaRPr>
          </a:p>
          <a:p>
            <a:pPr indent="0" lvl="0" marL="0" marR="0" rtl="0" algn="l">
              <a:lnSpc>
                <a:spcPct val="100000"/>
              </a:lnSpc>
              <a:spcBef>
                <a:spcPts val="680"/>
              </a:spcBef>
              <a:spcAft>
                <a:spcPts val="0"/>
              </a:spcAft>
              <a:buNone/>
            </a:pPr>
            <a:r>
              <a:rPr b="0" i="0" lang="en-US" sz="1206" u="none" cap="none" strike="noStrike">
                <a:solidFill>
                  <a:srgbClr val="292929"/>
                </a:solidFill>
                <a:latin typeface="Courier New"/>
                <a:ea typeface="Courier New"/>
                <a:cs typeface="Courier New"/>
                <a:sym typeface="Courier New"/>
              </a:rPr>
              <a:t>GbRmse = np.sqrt(metrics.mean_squared_error(y_test, grad_test_pred))</a:t>
            </a:r>
            <a:endParaRPr b="0" i="0" sz="1206" u="none" cap="none" strike="noStrike">
              <a:latin typeface="Arial"/>
              <a:ea typeface="Arial"/>
              <a:cs typeface="Arial"/>
              <a:sym typeface="Arial"/>
            </a:endParaRPr>
          </a:p>
          <a:p>
            <a:pPr indent="0" lvl="0" marL="0" marR="0" rtl="0" algn="l">
              <a:lnSpc>
                <a:spcPct val="100000"/>
              </a:lnSpc>
              <a:spcBef>
                <a:spcPts val="680"/>
              </a:spcBef>
              <a:spcAft>
                <a:spcPts val="0"/>
              </a:spcAft>
              <a:buNone/>
            </a:pPr>
            <a:r>
              <a:rPr b="0" i="0" lang="en-US" sz="1206" u="none" cap="none" strike="noStrike">
                <a:solidFill>
                  <a:srgbClr val="292929"/>
                </a:solidFill>
                <a:latin typeface="Courier New"/>
                <a:ea typeface="Courier New"/>
                <a:cs typeface="Courier New"/>
                <a:sym typeface="Courier New"/>
              </a:rPr>
              <a:t>GbVar = metrics.explained_variance_score(y_test,grad_test_pred)</a:t>
            </a:r>
            <a:endParaRPr b="0" i="0" sz="1206" u="none" cap="none" strike="noStrike">
              <a:latin typeface="Arial"/>
              <a:ea typeface="Arial"/>
              <a:cs typeface="Arial"/>
              <a:sym typeface="Arial"/>
            </a:endParaRPr>
          </a:p>
          <a:p>
            <a:pPr indent="0" lvl="0" marL="0" marR="0" rtl="0" algn="l">
              <a:lnSpc>
                <a:spcPct val="100000"/>
              </a:lnSpc>
              <a:spcBef>
                <a:spcPts val="680"/>
              </a:spcBef>
              <a:spcAft>
                <a:spcPts val="0"/>
              </a:spcAft>
              <a:buNone/>
            </a:pPr>
            <a:r>
              <a:rPr b="0" i="0" lang="en-US" sz="1206" u="none" cap="none" strike="noStrike">
                <a:solidFill>
                  <a:srgbClr val="292929"/>
                </a:solidFill>
                <a:latin typeface="Courier New"/>
                <a:ea typeface="Courier New"/>
                <a:cs typeface="Courier New"/>
                <a:sym typeface="Courier New"/>
              </a:rPr>
              <a:t>##Evaluating the performance of the algorithm</a:t>
            </a:r>
            <a:endParaRPr b="0" i="0" sz="1206" u="none" cap="none" strike="noStrike">
              <a:latin typeface="Arial"/>
              <a:ea typeface="Arial"/>
              <a:cs typeface="Arial"/>
              <a:sym typeface="Arial"/>
            </a:endParaRPr>
          </a:p>
          <a:p>
            <a:pPr indent="0" lvl="0" marL="0" marR="0" rtl="0" algn="l">
              <a:lnSpc>
                <a:spcPct val="100000"/>
              </a:lnSpc>
              <a:spcBef>
                <a:spcPts val="680"/>
              </a:spcBef>
              <a:spcAft>
                <a:spcPts val="0"/>
              </a:spcAft>
              <a:buNone/>
            </a:pPr>
            <a:r>
              <a:rPr b="0" i="0" lang="en-US" sz="1206" u="none" cap="none" strike="noStrike">
                <a:solidFill>
                  <a:srgbClr val="292929"/>
                </a:solidFill>
                <a:latin typeface="Courier New"/>
                <a:ea typeface="Courier New"/>
                <a:cs typeface="Courier New"/>
                <a:sym typeface="Courier New"/>
              </a:rPr>
              <a:t>print('Mean Absolute Error:%.2f' %GbMae )</a:t>
            </a:r>
            <a:endParaRPr b="0" i="0" sz="1206" u="none" cap="none" strike="noStrike">
              <a:latin typeface="Arial"/>
              <a:ea typeface="Arial"/>
              <a:cs typeface="Arial"/>
              <a:sym typeface="Arial"/>
            </a:endParaRPr>
          </a:p>
          <a:p>
            <a:pPr indent="0" lvl="0" marL="0" marR="0" rtl="0" algn="l">
              <a:lnSpc>
                <a:spcPct val="100000"/>
              </a:lnSpc>
              <a:spcBef>
                <a:spcPts val="680"/>
              </a:spcBef>
              <a:spcAft>
                <a:spcPts val="0"/>
              </a:spcAft>
              <a:buNone/>
            </a:pPr>
            <a:r>
              <a:rPr b="0" i="0" lang="en-US" sz="1206" u="none" cap="none" strike="noStrike">
                <a:solidFill>
                  <a:srgbClr val="292929"/>
                </a:solidFill>
                <a:latin typeface="Courier New"/>
                <a:ea typeface="Courier New"/>
                <a:cs typeface="Courier New"/>
                <a:sym typeface="Courier New"/>
              </a:rPr>
              <a:t>print('Mean Squared Error:%.2f' %GbMse )</a:t>
            </a:r>
            <a:endParaRPr b="0" i="0" sz="1206" u="none" cap="none" strike="noStrike">
              <a:latin typeface="Arial"/>
              <a:ea typeface="Arial"/>
              <a:cs typeface="Arial"/>
              <a:sym typeface="Arial"/>
            </a:endParaRPr>
          </a:p>
          <a:p>
            <a:pPr indent="0" lvl="0" marL="0" marR="0" rtl="0" algn="l">
              <a:lnSpc>
                <a:spcPct val="100000"/>
              </a:lnSpc>
              <a:spcBef>
                <a:spcPts val="680"/>
              </a:spcBef>
              <a:spcAft>
                <a:spcPts val="0"/>
              </a:spcAft>
              <a:buNone/>
            </a:pPr>
            <a:r>
              <a:rPr b="0" i="0" lang="en-US" sz="1206" u="none" cap="none" strike="noStrike">
                <a:solidFill>
                  <a:srgbClr val="292929"/>
                </a:solidFill>
                <a:latin typeface="Courier New"/>
                <a:ea typeface="Courier New"/>
                <a:cs typeface="Courier New"/>
                <a:sym typeface="Courier New"/>
              </a:rPr>
              <a:t>print('Root Mean Squared Error:%.2f' %GbRmse )</a:t>
            </a:r>
            <a:endParaRPr b="0" i="0" sz="1206" u="none" cap="none" strike="noStrike">
              <a:latin typeface="Arial"/>
              <a:ea typeface="Arial"/>
              <a:cs typeface="Arial"/>
              <a:sym typeface="Arial"/>
            </a:endParaRPr>
          </a:p>
          <a:p>
            <a:pPr indent="0" lvl="0" marL="0" marR="0" rtl="0" algn="l">
              <a:lnSpc>
                <a:spcPct val="100000"/>
              </a:lnSpc>
              <a:spcBef>
                <a:spcPts val="680"/>
              </a:spcBef>
              <a:spcAft>
                <a:spcPts val="0"/>
              </a:spcAft>
              <a:buNone/>
            </a:pPr>
            <a:r>
              <a:rPr b="0" i="0" lang="en-US" sz="1206" u="none" cap="none" strike="noStrike">
                <a:solidFill>
                  <a:srgbClr val="292929"/>
                </a:solidFill>
                <a:latin typeface="Courier New"/>
                <a:ea typeface="Courier New"/>
                <a:cs typeface="Courier New"/>
                <a:sym typeface="Courier New"/>
              </a:rPr>
              <a:t>print('Varscore:%.2f' %GbVar)</a:t>
            </a:r>
            <a:endParaRPr b="0" i="0" sz="1206" u="none" cap="none" strike="noStrike">
              <a:latin typeface="Arial"/>
              <a:ea typeface="Arial"/>
              <a:cs typeface="Arial"/>
              <a:sym typeface="Arial"/>
            </a:endParaRPr>
          </a:p>
          <a:p>
            <a:pPr indent="0" lvl="0" marL="0" marR="0" rtl="0" algn="l">
              <a:lnSpc>
                <a:spcPct val="100000"/>
              </a:lnSpc>
              <a:spcBef>
                <a:spcPts val="751"/>
              </a:spcBef>
              <a:spcAft>
                <a:spcPts val="0"/>
              </a:spcAft>
              <a:buNone/>
            </a:pPr>
            <a:r>
              <a:rPr b="1" i="0" lang="en-US" sz="1340" u="none" cap="none" strike="noStrike">
                <a:solidFill>
                  <a:srgbClr val="292929"/>
                </a:solidFill>
                <a:latin typeface="Arial"/>
                <a:ea typeface="Arial"/>
                <a:cs typeface="Arial"/>
                <a:sym typeface="Arial"/>
              </a:rPr>
              <a:t>Visualizing Our predictions based on different algorithms</a:t>
            </a:r>
            <a:endParaRPr b="0" i="0" sz="1340" u="none" cap="none" strike="noStrike">
              <a:latin typeface="Arial"/>
              <a:ea typeface="Arial"/>
              <a:cs typeface="Arial"/>
              <a:sym typeface="Arial"/>
            </a:endParaRPr>
          </a:p>
          <a:p>
            <a:pPr indent="0" lvl="0" marL="0" marR="0" rtl="0" algn="l">
              <a:lnSpc>
                <a:spcPct val="100000"/>
              </a:lnSpc>
              <a:spcBef>
                <a:spcPts val="675"/>
              </a:spcBef>
              <a:spcAft>
                <a:spcPts val="0"/>
              </a:spcAft>
              <a:buNone/>
            </a:pPr>
            <a:r>
              <a:rPr b="0" i="0" lang="en-US" sz="1206" u="none" cap="none" strike="noStrike">
                <a:solidFill>
                  <a:srgbClr val="292929"/>
                </a:solidFill>
                <a:latin typeface="Courier New"/>
                <a:ea typeface="Courier New"/>
                <a:cs typeface="Courier New"/>
                <a:sym typeface="Courier New"/>
              </a:rPr>
              <a:t>predict = pd.DataFrame(data = models, columns=['Model','MAE', 'MSE', 'RMSE', 'Variance Score'])</a:t>
            </a:r>
            <a:endParaRPr b="0" i="0" sz="1206" u="none" cap="none" strike="noStrike">
              <a:latin typeface="Arial"/>
              <a:ea typeface="Arial"/>
              <a:cs typeface="Arial"/>
              <a:sym typeface="Arial"/>
            </a:endParaRPr>
          </a:p>
          <a:p>
            <a:pPr indent="0" lvl="0" marL="0" marR="0" rtl="0" algn="l">
              <a:lnSpc>
                <a:spcPct val="100000"/>
              </a:lnSpc>
              <a:spcBef>
                <a:spcPts val="675"/>
              </a:spcBef>
              <a:spcAft>
                <a:spcPts val="0"/>
              </a:spcAft>
              <a:buNone/>
            </a:pPr>
            <a:r>
              <a:rPr b="0" i="0" lang="en-US" sz="1206" u="none" cap="none" strike="noStrike">
                <a:solidFill>
                  <a:srgbClr val="292929"/>
                </a:solidFill>
                <a:latin typeface="Courier New"/>
                <a:ea typeface="Courier New"/>
                <a:cs typeface="Courier New"/>
                <a:sym typeface="Courier New"/>
              </a:rPr>
              <a:t>predict</a:t>
            </a:r>
            <a:endParaRPr b="0" i="0" sz="1206" u="none" cap="none" strike="noStrike">
              <a:latin typeface="Arial"/>
              <a:ea typeface="Arial"/>
              <a:cs typeface="Arial"/>
              <a:sym typeface="Arial"/>
            </a:endParaRPr>
          </a:p>
          <a:p>
            <a:pPr indent="0" lvl="0" marL="0" marR="0" rtl="0" algn="l">
              <a:lnSpc>
                <a:spcPct val="100000"/>
              </a:lnSpc>
              <a:spcBef>
                <a:spcPts val="675"/>
              </a:spcBef>
              <a:spcAft>
                <a:spcPts val="0"/>
              </a:spcAft>
              <a:buNone/>
            </a:pPr>
            <a:r>
              <a:t/>
            </a:r>
            <a:endParaRPr b="0" i="0" sz="1206" u="none" cap="none" strike="noStrike">
              <a:latin typeface="Arial"/>
              <a:ea typeface="Arial"/>
              <a:cs typeface="Arial"/>
              <a:sym typeface="Arial"/>
            </a:endParaRPr>
          </a:p>
        </p:txBody>
      </p:sp>
      <p:sp>
        <p:nvSpPr>
          <p:cNvPr id="203" name="Google Shape;203;p10"/>
          <p:cNvSpPr txBox="1"/>
          <p:nvPr>
            <p:ph idx="12" type="sldNum"/>
          </p:nvPr>
        </p:nvSpPr>
        <p:spPr>
          <a:xfrm>
            <a:off x="8610480" y="6356520"/>
            <a:ext cx="274212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rgbClr val="2B5FF3"/>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2015-10-29T14:36:38Z</dcterms:created>
  <dc:creator>DARSHAN SATHYA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16</vt:i4>
  </property>
  <property fmtid="{D5CDD505-2E9C-101B-9397-08002B2CF9AE}" pid="3" name="PresentationFormat">
    <vt:lpwstr>Custom</vt:lpwstr>
  </property>
  <property fmtid="{D5CDD505-2E9C-101B-9397-08002B2CF9AE}" pid="4" name="Slides">
    <vt:i4>25</vt:i4>
  </property>
</Properties>
</file>