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Barlow Condensed SemiBold"/>
      <p:regular r:id="rId16"/>
      <p:bold r:id="rId17"/>
      <p:italic r:id="rId18"/>
      <p:boldItalic r:id="rId19"/>
    </p:embeddedFont>
    <p:embeddedFont>
      <p:font typeface="Barlow Condensed Medium"/>
      <p:regular r:id="rId20"/>
      <p:bold r:id="rId21"/>
      <p:italic r:id="rId22"/>
      <p:boldItalic r:id="rId23"/>
    </p:embeddedFont>
    <p:embeddedFont>
      <p:font typeface="Fira Sans Extra Condensed Medium"/>
      <p:regular r:id="rId24"/>
      <p:bold r:id="rId25"/>
      <p:italic r:id="rId26"/>
      <p:boldItalic r:id="rId27"/>
    </p:embeddedFont>
    <p:embeddedFont>
      <p:font typeface="Barlow Condensed"/>
      <p:regular r:id="rId28"/>
      <p:bold r:id="rId29"/>
      <p:italic r:id="rId30"/>
      <p:boldItalic r:id="rId31"/>
    </p:embeddedFont>
    <p:embeddedFont>
      <p:font typeface="Pacifico"/>
      <p:regular r:id="rId32"/>
    </p:embeddedFont>
    <p:embeddedFont>
      <p:font typeface="Roboto"/>
      <p:regular r:id="rId33"/>
      <p:bold r:id="rId34"/>
      <p:italic r:id="rId35"/>
      <p:boldItalic r:id="rId36"/>
    </p:embeddedFont>
    <p:embeddedFont>
      <p:font typeface="Lobster"/>
      <p:regular r:id="rId37"/>
    </p:embeddedFont>
    <p:embeddedFont>
      <p:font typeface="PT Sans Narrow"/>
      <p:regular r:id="rId38"/>
      <p:bold r:id="rId39"/>
    </p:embeddedFont>
    <p:embeddedFont>
      <p:font typeface="Arvo"/>
      <p:regular r:id="rId40"/>
      <p:bold r:id="rId41"/>
      <p:italic r:id="rId42"/>
      <p:boldItalic r:id="rId43"/>
    </p:embeddedFont>
    <p:embeddedFont>
      <p:font typeface="Lora"/>
      <p:regular r:id="rId44"/>
      <p:bold r:id="rId45"/>
      <p:italic r:id="rId46"/>
      <p:boldItalic r:id="rId47"/>
    </p:embeddedFont>
    <p:embeddedFont>
      <p:font typeface="Oswald"/>
      <p:regular r:id="rId48"/>
      <p:bold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vo-regular.fntdata"/><Relationship Id="rId42" Type="http://schemas.openxmlformats.org/officeDocument/2006/relationships/font" Target="fonts/Arvo-italic.fntdata"/><Relationship Id="rId41" Type="http://schemas.openxmlformats.org/officeDocument/2006/relationships/font" Target="fonts/Arvo-bold.fntdata"/><Relationship Id="rId44" Type="http://schemas.openxmlformats.org/officeDocument/2006/relationships/font" Target="fonts/Lora-regular.fntdata"/><Relationship Id="rId43" Type="http://schemas.openxmlformats.org/officeDocument/2006/relationships/font" Target="fonts/Arvo-boldItalic.fntdata"/><Relationship Id="rId46" Type="http://schemas.openxmlformats.org/officeDocument/2006/relationships/font" Target="fonts/Lora-italic.fntdata"/><Relationship Id="rId45" Type="http://schemas.openxmlformats.org/officeDocument/2006/relationships/font" Target="fonts/Lor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swald-regular.fntdata"/><Relationship Id="rId47" Type="http://schemas.openxmlformats.org/officeDocument/2006/relationships/font" Target="fonts/Lora-boldItalic.fntdata"/><Relationship Id="rId49"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Condensed-boldItalic.fntdata"/><Relationship Id="rId30" Type="http://schemas.openxmlformats.org/officeDocument/2006/relationships/font" Target="fonts/BarlowCondensed-italic.fntdata"/><Relationship Id="rId33" Type="http://schemas.openxmlformats.org/officeDocument/2006/relationships/font" Target="fonts/Roboto-regular.fntdata"/><Relationship Id="rId32" Type="http://schemas.openxmlformats.org/officeDocument/2006/relationships/font" Target="fonts/Pacifico-regular.fntdata"/><Relationship Id="rId35" Type="http://schemas.openxmlformats.org/officeDocument/2006/relationships/font" Target="fonts/Roboto-italic.fntdata"/><Relationship Id="rId34" Type="http://schemas.openxmlformats.org/officeDocument/2006/relationships/font" Target="fonts/Roboto-bold.fntdata"/><Relationship Id="rId37" Type="http://schemas.openxmlformats.org/officeDocument/2006/relationships/font" Target="fonts/Lobster-regular.fntdata"/><Relationship Id="rId36" Type="http://schemas.openxmlformats.org/officeDocument/2006/relationships/font" Target="fonts/Roboto-boldItalic.fntdata"/><Relationship Id="rId39" Type="http://schemas.openxmlformats.org/officeDocument/2006/relationships/font" Target="fonts/PTSansNarrow-bold.fntdata"/><Relationship Id="rId38" Type="http://schemas.openxmlformats.org/officeDocument/2006/relationships/font" Target="fonts/PTSansNarrow-regular.fntdata"/><Relationship Id="rId20" Type="http://schemas.openxmlformats.org/officeDocument/2006/relationships/font" Target="fonts/BarlowCondensedMedium-regular.fntdata"/><Relationship Id="rId22" Type="http://schemas.openxmlformats.org/officeDocument/2006/relationships/font" Target="fonts/BarlowCondensedMedium-italic.fntdata"/><Relationship Id="rId21" Type="http://schemas.openxmlformats.org/officeDocument/2006/relationships/font" Target="fonts/BarlowCondensedMedium-bold.fntdata"/><Relationship Id="rId24" Type="http://schemas.openxmlformats.org/officeDocument/2006/relationships/font" Target="fonts/FiraSansExtraCondensedMedium-regular.fntdata"/><Relationship Id="rId23" Type="http://schemas.openxmlformats.org/officeDocument/2006/relationships/font" Target="fonts/BarlowCondensedMedium-boldItalic.fntdata"/><Relationship Id="rId26" Type="http://schemas.openxmlformats.org/officeDocument/2006/relationships/font" Target="fonts/FiraSansExtraCondensedMedium-italic.fntdata"/><Relationship Id="rId25" Type="http://schemas.openxmlformats.org/officeDocument/2006/relationships/font" Target="fonts/FiraSansExtraCondensedMedium-bold.fntdata"/><Relationship Id="rId28" Type="http://schemas.openxmlformats.org/officeDocument/2006/relationships/font" Target="fonts/BarlowCondensed-regular.fntdata"/><Relationship Id="rId27" Type="http://schemas.openxmlformats.org/officeDocument/2006/relationships/font" Target="fonts/FiraSansExtraCondensedMedium-boldItalic.fntdata"/><Relationship Id="rId29" Type="http://schemas.openxmlformats.org/officeDocument/2006/relationships/font" Target="fonts/BarlowCondensed-bold.fntdata"/><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BarlowCondensedSemiBold-bold.fntdata"/><Relationship Id="rId16" Type="http://schemas.openxmlformats.org/officeDocument/2006/relationships/font" Target="fonts/BarlowCondensedSemiBold-regular.fntdata"/><Relationship Id="rId19" Type="http://schemas.openxmlformats.org/officeDocument/2006/relationships/font" Target="fonts/BarlowCondensedSemiBold-boldItalic.fntdata"/><Relationship Id="rId18" Type="http://schemas.openxmlformats.org/officeDocument/2006/relationships/font" Target="fonts/BarlowCondensed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4b9daf2b4f30b052_6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4b9daf2b4f30b052_6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bd38f7fa72_2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gbd38f7fa72_2_4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4b9daf2b4f30b05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4b9daf2b4f30b05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bd38f7fa72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gbd38f7fa72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d38f7fa72_2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bd38f7fa72_2_8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d38f7fa7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gbd38f7fa72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bd38f7fa72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gbd38f7fa72_3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bd38f7fa72_2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bd38f7fa72_2_8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bd38f7fa72_2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bd38f7fa72_2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bd38f7fa72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gbd38f7fa72_2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62" name="Shape 62"/>
        <p:cNvGrpSpPr/>
        <p:nvPr/>
      </p:nvGrpSpPr>
      <p:grpSpPr>
        <a:xfrm>
          <a:off x="0" y="0"/>
          <a:ext cx="0" cy="0"/>
          <a:chOff x="0" y="0"/>
          <a:chExt cx="0" cy="0"/>
        </a:xfrm>
      </p:grpSpPr>
      <p:sp>
        <p:nvSpPr>
          <p:cNvPr id="63" name="Google Shape;63;p13"/>
          <p:cNvSpPr txBox="1"/>
          <p:nvPr>
            <p:ph type="ctrTitle"/>
          </p:nvPr>
        </p:nvSpPr>
        <p:spPr>
          <a:xfrm flipH="1">
            <a:off x="770725" y="468450"/>
            <a:ext cx="4463100" cy="5778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64" name="Google Shape;64;p13"/>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sp>
        <p:nvSpPr>
          <p:cNvPr id="65" name="Google Shape;65;p13"/>
          <p:cNvSpPr txBox="1"/>
          <p:nvPr>
            <p:ph idx="1" type="subTitle"/>
          </p:nvPr>
        </p:nvSpPr>
        <p:spPr>
          <a:xfrm>
            <a:off x="770700" y="1216175"/>
            <a:ext cx="7662600" cy="3392400"/>
          </a:xfrm>
          <a:prstGeom prst="rect">
            <a:avLst/>
          </a:prstGeom>
        </p:spPr>
        <p:txBody>
          <a:bodyPr anchorCtr="0" anchor="ctr" bIns="91425" lIns="91425" spcFirstLastPara="1" rIns="91425" wrap="square" tIns="91425">
            <a:normAutofit/>
          </a:bodyPr>
          <a:lstStyle>
            <a:lvl1pPr lvl="0" rtl="0">
              <a:spcBef>
                <a:spcPts val="0"/>
              </a:spcBef>
              <a:spcAft>
                <a:spcPts val="0"/>
              </a:spcAft>
              <a:buSzPts val="1000"/>
              <a:buAutoNum type="arabicPeriod"/>
              <a:defRPr sz="1000"/>
            </a:lvl1pPr>
            <a:lvl2pPr lvl="1" rtl="0">
              <a:spcBef>
                <a:spcPts val="0"/>
              </a:spcBef>
              <a:spcAft>
                <a:spcPts val="0"/>
              </a:spcAft>
              <a:buSzPts val="1000"/>
              <a:buNone/>
              <a:defRPr sz="1000"/>
            </a:lvl2pPr>
            <a:lvl3pPr lvl="2" rtl="0">
              <a:spcBef>
                <a:spcPts val="0"/>
              </a:spcBef>
              <a:spcAft>
                <a:spcPts val="0"/>
              </a:spcAft>
              <a:buSzPts val="1000"/>
              <a:buAutoNum type="romanLcPeriod"/>
              <a:defRPr sz="1000"/>
            </a:lvl3pPr>
            <a:lvl4pPr lvl="3" rtl="0">
              <a:spcBef>
                <a:spcPts val="0"/>
              </a:spcBef>
              <a:spcAft>
                <a:spcPts val="0"/>
              </a:spcAft>
              <a:buSzPts val="1000"/>
              <a:buAutoNum type="arabicPeriod"/>
              <a:defRPr sz="1000"/>
            </a:lvl4pPr>
            <a:lvl5pPr lvl="4" rtl="0">
              <a:spcBef>
                <a:spcPts val="0"/>
              </a:spcBef>
              <a:spcAft>
                <a:spcPts val="0"/>
              </a:spcAft>
              <a:buSzPts val="1000"/>
              <a:buAutoNum type="alphaLcPeriod"/>
              <a:defRPr sz="1000"/>
            </a:lvl5pPr>
            <a:lvl6pPr lvl="5" rtl="0">
              <a:spcBef>
                <a:spcPts val="0"/>
              </a:spcBef>
              <a:spcAft>
                <a:spcPts val="0"/>
              </a:spcAft>
              <a:buSzPts val="1000"/>
              <a:buAutoNum type="romanLcPeriod"/>
              <a:defRPr sz="1000"/>
            </a:lvl6pPr>
            <a:lvl7pPr lvl="6" rtl="0">
              <a:spcBef>
                <a:spcPts val="0"/>
              </a:spcBef>
              <a:spcAft>
                <a:spcPts val="0"/>
              </a:spcAft>
              <a:buSzPts val="1000"/>
              <a:buAutoNum type="arabicPeriod"/>
              <a:defRPr sz="1000"/>
            </a:lvl7pPr>
            <a:lvl8pPr lvl="7" rtl="0">
              <a:spcBef>
                <a:spcPts val="0"/>
              </a:spcBef>
              <a:spcAft>
                <a:spcPts val="0"/>
              </a:spcAft>
              <a:buSzPts val="1000"/>
              <a:buAutoNum type="alphaLcPeriod"/>
              <a:defRPr sz="1000"/>
            </a:lvl8pPr>
            <a:lvl9pPr lvl="8" rtl="0">
              <a:spcBef>
                <a:spcPts val="0"/>
              </a:spcBef>
              <a:spcAft>
                <a:spcPts val="0"/>
              </a:spcAft>
              <a:buSzPts val="1000"/>
              <a:buAutoNum type="romanLcPeriod"/>
              <a:defRPr sz="1000"/>
            </a:lvl9pPr>
          </a:lstStyle>
          <a:p/>
        </p:txBody>
      </p:sp>
      <p:grpSp>
        <p:nvGrpSpPr>
          <p:cNvPr id="66" name="Google Shape;66;p13"/>
          <p:cNvGrpSpPr/>
          <p:nvPr/>
        </p:nvGrpSpPr>
        <p:grpSpPr>
          <a:xfrm flipH="1" rot="5400000">
            <a:off x="7613820" y="3611830"/>
            <a:ext cx="877851" cy="2209091"/>
            <a:chOff x="-26858" y="-227337"/>
            <a:chExt cx="1093215" cy="2757917"/>
          </a:xfrm>
        </p:grpSpPr>
        <p:sp>
          <p:nvSpPr>
            <p:cNvPr id="67" name="Google Shape;67;p1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89" name="Shape 89"/>
        <p:cNvGrpSpPr/>
        <p:nvPr/>
      </p:nvGrpSpPr>
      <p:grpSpPr>
        <a:xfrm>
          <a:off x="0" y="0"/>
          <a:ext cx="0" cy="0"/>
          <a:chOff x="0" y="0"/>
          <a:chExt cx="0" cy="0"/>
        </a:xfrm>
      </p:grpSpPr>
      <p:sp>
        <p:nvSpPr>
          <p:cNvPr id="90" name="Google Shape;90;p14"/>
          <p:cNvSpPr txBox="1"/>
          <p:nvPr>
            <p:ph type="ctrTitle"/>
          </p:nvPr>
        </p:nvSpPr>
        <p:spPr>
          <a:xfrm>
            <a:off x="4155425" y="1966900"/>
            <a:ext cx="4275300" cy="5778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91" name="Google Shape;91;p14"/>
          <p:cNvSpPr txBox="1"/>
          <p:nvPr>
            <p:ph hasCustomPrompt="1" idx="2" type="title"/>
          </p:nvPr>
        </p:nvSpPr>
        <p:spPr>
          <a:xfrm>
            <a:off x="2319727" y="1966888"/>
            <a:ext cx="1460700" cy="577800"/>
          </a:xfrm>
          <a:prstGeom prst="rect">
            <a:avLst/>
          </a:prstGeom>
          <a:noFill/>
        </p:spPr>
        <p:txBody>
          <a:bodyPr anchorCtr="0" anchor="ctr" bIns="91425" lIns="91425" spcFirstLastPara="1" rIns="91425" wrap="square" tIns="91425">
            <a:norm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4"/>
          <p:cNvSpPr txBox="1"/>
          <p:nvPr>
            <p:ph idx="3" type="ctrTitle"/>
          </p:nvPr>
        </p:nvSpPr>
        <p:spPr>
          <a:xfrm>
            <a:off x="4155425" y="2632150"/>
            <a:ext cx="4275300" cy="5778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93" name="Google Shape;93;p14"/>
          <p:cNvSpPr txBox="1"/>
          <p:nvPr>
            <p:ph hasCustomPrompt="1" idx="4" type="title"/>
          </p:nvPr>
        </p:nvSpPr>
        <p:spPr>
          <a:xfrm>
            <a:off x="2319727" y="2632138"/>
            <a:ext cx="1460700" cy="577800"/>
          </a:xfrm>
          <a:prstGeom prst="rect">
            <a:avLst/>
          </a:prstGeom>
          <a:noFill/>
        </p:spPr>
        <p:txBody>
          <a:bodyPr anchorCtr="0" anchor="ctr" bIns="91425" lIns="91425" spcFirstLastPara="1" rIns="91425" wrap="square" tIns="91425">
            <a:norm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94" name="Google Shape;94;p14"/>
          <p:cNvSpPr txBox="1"/>
          <p:nvPr>
            <p:ph idx="5" type="ctrTitle"/>
          </p:nvPr>
        </p:nvSpPr>
        <p:spPr>
          <a:xfrm>
            <a:off x="4155425" y="3297400"/>
            <a:ext cx="4275300" cy="5778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95" name="Google Shape;95;p14"/>
          <p:cNvSpPr txBox="1"/>
          <p:nvPr>
            <p:ph hasCustomPrompt="1" idx="6" type="title"/>
          </p:nvPr>
        </p:nvSpPr>
        <p:spPr>
          <a:xfrm>
            <a:off x="2319727" y="3297388"/>
            <a:ext cx="1460700" cy="577800"/>
          </a:xfrm>
          <a:prstGeom prst="rect">
            <a:avLst/>
          </a:prstGeom>
          <a:noFill/>
        </p:spPr>
        <p:txBody>
          <a:bodyPr anchorCtr="0" anchor="ctr" bIns="91425" lIns="91425" spcFirstLastPara="1" rIns="91425" wrap="square" tIns="91425">
            <a:norm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96" name="Google Shape;96;p14"/>
          <p:cNvSpPr txBox="1"/>
          <p:nvPr>
            <p:ph idx="7" type="ctrTitle"/>
          </p:nvPr>
        </p:nvSpPr>
        <p:spPr>
          <a:xfrm>
            <a:off x="4155425" y="3962650"/>
            <a:ext cx="4275300" cy="5778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97" name="Google Shape;97;p14"/>
          <p:cNvSpPr txBox="1"/>
          <p:nvPr>
            <p:ph hasCustomPrompt="1" idx="8" type="title"/>
          </p:nvPr>
        </p:nvSpPr>
        <p:spPr>
          <a:xfrm>
            <a:off x="2319727" y="3962638"/>
            <a:ext cx="1460700" cy="577800"/>
          </a:xfrm>
          <a:prstGeom prst="rect">
            <a:avLst/>
          </a:prstGeom>
          <a:noFill/>
        </p:spPr>
        <p:txBody>
          <a:bodyPr anchorCtr="0" anchor="ctr" bIns="91425" lIns="91425" spcFirstLastPara="1" rIns="91425" wrap="square" tIns="91425">
            <a:norm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98" name="Google Shape;98;p14"/>
          <p:cNvSpPr txBox="1"/>
          <p:nvPr>
            <p:ph idx="9" type="ctrTitle"/>
          </p:nvPr>
        </p:nvSpPr>
        <p:spPr>
          <a:xfrm>
            <a:off x="4155425" y="1184800"/>
            <a:ext cx="3888600" cy="577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4"/>
              </a:buClr>
              <a:buSzPts val="3600"/>
              <a:buFont typeface="Barlow Condensed"/>
              <a:buNone/>
              <a:defRPr sz="3600">
                <a:solidFill>
                  <a:schemeClr val="accent4"/>
                </a:solidFill>
              </a:defRPr>
            </a:lvl1pPr>
            <a:lvl2pPr lvl="1" rtl="0" algn="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grpSp>
        <p:nvGrpSpPr>
          <p:cNvPr id="99" name="Google Shape;99;p14"/>
          <p:cNvGrpSpPr/>
          <p:nvPr/>
        </p:nvGrpSpPr>
        <p:grpSpPr>
          <a:xfrm rot="-5400000">
            <a:off x="286059" y="3659330"/>
            <a:ext cx="1209907" cy="1782035"/>
            <a:chOff x="700771" y="-227337"/>
            <a:chExt cx="1458774" cy="2138784"/>
          </a:xfrm>
        </p:grpSpPr>
        <p:sp>
          <p:nvSpPr>
            <p:cNvPr id="100" name="Google Shape;100;p1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14"/>
          <p:cNvGrpSpPr/>
          <p:nvPr/>
        </p:nvGrpSpPr>
        <p:grpSpPr>
          <a:xfrm rot="5400000">
            <a:off x="7613820" y="-692278"/>
            <a:ext cx="877851" cy="2209091"/>
            <a:chOff x="-26858" y="-227337"/>
            <a:chExt cx="1093215" cy="2757917"/>
          </a:xfrm>
        </p:grpSpPr>
        <p:sp>
          <p:nvSpPr>
            <p:cNvPr id="120" name="Google Shape;120;p1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2">
    <p:spTree>
      <p:nvGrpSpPr>
        <p:cNvPr id="142" name="Shape 142"/>
        <p:cNvGrpSpPr/>
        <p:nvPr/>
      </p:nvGrpSpPr>
      <p:grpSpPr>
        <a:xfrm>
          <a:off x="0" y="0"/>
          <a:ext cx="0" cy="0"/>
          <a:chOff x="0" y="0"/>
          <a:chExt cx="0" cy="0"/>
        </a:xfrm>
      </p:grpSpPr>
      <p:sp>
        <p:nvSpPr>
          <p:cNvPr id="143" name="Google Shape;143;p15"/>
          <p:cNvSpPr txBox="1"/>
          <p:nvPr>
            <p:ph type="title"/>
          </p:nvPr>
        </p:nvSpPr>
        <p:spPr>
          <a:xfrm>
            <a:off x="4306824" y="2036701"/>
            <a:ext cx="3291900" cy="5727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144" name="Google Shape;144;p15"/>
          <p:cNvSpPr txBox="1"/>
          <p:nvPr>
            <p:ph idx="1" type="subTitle"/>
          </p:nvPr>
        </p:nvSpPr>
        <p:spPr>
          <a:xfrm>
            <a:off x="1865375" y="2706625"/>
            <a:ext cx="4023300" cy="1426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5" name="Google Shape;145;p15"/>
          <p:cNvGrpSpPr/>
          <p:nvPr/>
        </p:nvGrpSpPr>
        <p:grpSpPr>
          <a:xfrm flipH="1" rot="-5400000">
            <a:off x="286059" y="-312722"/>
            <a:ext cx="1209907" cy="1782035"/>
            <a:chOff x="700771" y="-227337"/>
            <a:chExt cx="1458774" cy="2138784"/>
          </a:xfrm>
        </p:grpSpPr>
        <p:sp>
          <p:nvSpPr>
            <p:cNvPr id="146" name="Google Shape;146;p1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15"/>
          <p:cNvGrpSpPr/>
          <p:nvPr/>
        </p:nvGrpSpPr>
        <p:grpSpPr>
          <a:xfrm flipH="1" rot="5400000">
            <a:off x="7613820" y="3611830"/>
            <a:ext cx="877851" cy="2209091"/>
            <a:chOff x="-26858" y="-227337"/>
            <a:chExt cx="1093215" cy="2757917"/>
          </a:xfrm>
        </p:grpSpPr>
        <p:sp>
          <p:nvSpPr>
            <p:cNvPr id="166" name="Google Shape;166;p1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88" name="Shape 188"/>
        <p:cNvGrpSpPr/>
        <p:nvPr/>
      </p:nvGrpSpPr>
      <p:grpSpPr>
        <a:xfrm>
          <a:off x="0" y="0"/>
          <a:ext cx="0" cy="0"/>
          <a:chOff x="0" y="0"/>
          <a:chExt cx="0" cy="0"/>
        </a:xfrm>
      </p:grpSpPr>
      <p:sp>
        <p:nvSpPr>
          <p:cNvPr id="189" name="Google Shape;189;p16"/>
          <p:cNvSpPr txBox="1"/>
          <p:nvPr>
            <p:ph type="ctrTitle"/>
          </p:nvPr>
        </p:nvSpPr>
        <p:spPr>
          <a:xfrm>
            <a:off x="4572001" y="468450"/>
            <a:ext cx="3789900" cy="5778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190" name="Google Shape;190;p16"/>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191" name="Google Shape;191;p16"/>
          <p:cNvGrpSpPr/>
          <p:nvPr/>
        </p:nvGrpSpPr>
        <p:grpSpPr>
          <a:xfrm rot="-5400000">
            <a:off x="665620" y="3611830"/>
            <a:ext cx="877851" cy="2209091"/>
            <a:chOff x="-26858" y="-227337"/>
            <a:chExt cx="1093215" cy="2757917"/>
          </a:xfrm>
        </p:grpSpPr>
        <p:sp>
          <p:nvSpPr>
            <p:cNvPr id="192" name="Google Shape;192;p1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14" name="Shape 214"/>
        <p:cNvGrpSpPr/>
        <p:nvPr/>
      </p:nvGrpSpPr>
      <p:grpSpPr>
        <a:xfrm>
          <a:off x="0" y="0"/>
          <a:ext cx="0" cy="0"/>
          <a:chOff x="0" y="0"/>
          <a:chExt cx="0" cy="0"/>
        </a:xfrm>
      </p:grpSpPr>
      <p:sp>
        <p:nvSpPr>
          <p:cNvPr id="215" name="Google Shape;215;p17"/>
          <p:cNvSpPr txBox="1"/>
          <p:nvPr>
            <p:ph type="ctrTitle"/>
          </p:nvPr>
        </p:nvSpPr>
        <p:spPr>
          <a:xfrm flipH="1">
            <a:off x="770700" y="468450"/>
            <a:ext cx="8095500" cy="5778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216" name="Google Shape;216;p17"/>
          <p:cNvCxnSpPr/>
          <p:nvPr/>
        </p:nvCxnSpPr>
        <p:spPr>
          <a:xfrm>
            <a:off x="498025" y="-44700"/>
            <a:ext cx="0" cy="1104900"/>
          </a:xfrm>
          <a:prstGeom prst="straightConnector1">
            <a:avLst/>
          </a:prstGeom>
          <a:noFill/>
          <a:ln cap="flat" cmpd="sng" w="28575">
            <a:solidFill>
              <a:schemeClr val="lt2"/>
            </a:solidFill>
            <a:prstDash val="solid"/>
            <a:round/>
            <a:headEnd len="med" w="med" type="none"/>
            <a:tailEnd len="med" w="med" type="none"/>
          </a:ln>
        </p:spPr>
      </p:cxnSp>
      <p:sp>
        <p:nvSpPr>
          <p:cNvPr id="217" name="Google Shape;217;p17"/>
          <p:cNvSpPr txBox="1"/>
          <p:nvPr>
            <p:ph idx="1" type="subTitle"/>
          </p:nvPr>
        </p:nvSpPr>
        <p:spPr>
          <a:xfrm>
            <a:off x="3280813" y="1046250"/>
            <a:ext cx="1965900" cy="576000"/>
          </a:xfrm>
          <a:prstGeom prst="rect">
            <a:avLst/>
          </a:prstGeom>
        </p:spPr>
        <p:txBody>
          <a:bodyPr anchorCtr="0" anchor="b" bIns="91425" lIns="91425" spcFirstLastPara="1" rIns="91425" wrap="square" tIns="91425">
            <a:normAutofit/>
          </a:bodyPr>
          <a:lstStyle>
            <a:lvl1pPr lvl="0" rt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8" name="Google Shape;218;p17"/>
          <p:cNvSpPr txBox="1"/>
          <p:nvPr>
            <p:ph idx="2" type="subTitle"/>
          </p:nvPr>
        </p:nvSpPr>
        <p:spPr>
          <a:xfrm>
            <a:off x="3282700" y="1925451"/>
            <a:ext cx="4614000" cy="7110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0"/>
              </a:spcBef>
              <a:spcAft>
                <a:spcPts val="0"/>
              </a:spcAft>
              <a:buSzPts val="1100"/>
              <a:buChar char="■"/>
              <a:defRPr sz="1100"/>
            </a:lvl3pPr>
            <a:lvl4pPr lvl="3" rtl="0">
              <a:spcBef>
                <a:spcPts val="0"/>
              </a:spcBef>
              <a:spcAft>
                <a:spcPts val="0"/>
              </a:spcAft>
              <a:buSzPts val="1100"/>
              <a:buChar char="●"/>
              <a:defRPr sz="1100"/>
            </a:lvl4pPr>
            <a:lvl5pPr lvl="4" rtl="0">
              <a:spcBef>
                <a:spcPts val="0"/>
              </a:spcBef>
              <a:spcAft>
                <a:spcPts val="0"/>
              </a:spcAft>
              <a:buSzPts val="1100"/>
              <a:buChar char="○"/>
              <a:defRPr sz="1100"/>
            </a:lvl5pPr>
            <a:lvl6pPr lvl="5" rtl="0">
              <a:spcBef>
                <a:spcPts val="0"/>
              </a:spcBef>
              <a:spcAft>
                <a:spcPts val="0"/>
              </a:spcAft>
              <a:buSzPts val="1100"/>
              <a:buChar char="■"/>
              <a:defRPr sz="1100"/>
            </a:lvl6pPr>
            <a:lvl7pPr lvl="6" rtl="0">
              <a:spcBef>
                <a:spcPts val="0"/>
              </a:spcBef>
              <a:spcAft>
                <a:spcPts val="0"/>
              </a:spcAft>
              <a:buSzPts val="1100"/>
              <a:buChar char="●"/>
              <a:defRPr sz="1100"/>
            </a:lvl7pPr>
            <a:lvl8pPr lvl="7" rtl="0">
              <a:spcBef>
                <a:spcPts val="0"/>
              </a:spcBef>
              <a:spcAft>
                <a:spcPts val="0"/>
              </a:spcAft>
              <a:buSzPts val="1100"/>
              <a:buChar char="○"/>
              <a:defRPr sz="1100"/>
            </a:lvl8pPr>
            <a:lvl9pPr lvl="8" rtl="0">
              <a:spcBef>
                <a:spcPts val="0"/>
              </a:spcBef>
              <a:spcAft>
                <a:spcPts val="0"/>
              </a:spcAft>
              <a:buSzPts val="1100"/>
              <a:buChar char="■"/>
              <a:defRPr sz="1100"/>
            </a:lvl9pPr>
          </a:lstStyle>
          <a:p/>
        </p:txBody>
      </p:sp>
      <p:sp>
        <p:nvSpPr>
          <p:cNvPr id="219" name="Google Shape;219;p17"/>
          <p:cNvSpPr txBox="1"/>
          <p:nvPr>
            <p:ph hasCustomPrompt="1" idx="3" type="title"/>
          </p:nvPr>
        </p:nvSpPr>
        <p:spPr>
          <a:xfrm>
            <a:off x="5654113" y="1046250"/>
            <a:ext cx="1965900" cy="5760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220" name="Google Shape;220;p17"/>
          <p:cNvSpPr txBox="1"/>
          <p:nvPr>
            <p:ph idx="4" type="subTitle"/>
          </p:nvPr>
        </p:nvSpPr>
        <p:spPr>
          <a:xfrm>
            <a:off x="3280813" y="1636850"/>
            <a:ext cx="4343400" cy="3657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1" name="Google Shape;221;p17"/>
          <p:cNvSpPr txBox="1"/>
          <p:nvPr>
            <p:ph idx="5" type="subTitle"/>
          </p:nvPr>
        </p:nvSpPr>
        <p:spPr>
          <a:xfrm>
            <a:off x="3280813" y="3003575"/>
            <a:ext cx="1965900" cy="576000"/>
          </a:xfrm>
          <a:prstGeom prst="rect">
            <a:avLst/>
          </a:prstGeom>
        </p:spPr>
        <p:txBody>
          <a:bodyPr anchorCtr="0" anchor="b" bIns="91425" lIns="91425" spcFirstLastPara="1" rIns="91425" wrap="square" tIns="91425">
            <a:normAutofit/>
          </a:bodyPr>
          <a:lstStyle>
            <a:lvl1pPr lvl="0" rt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2" name="Google Shape;222;p17"/>
          <p:cNvSpPr txBox="1"/>
          <p:nvPr>
            <p:ph idx="6" type="subTitle"/>
          </p:nvPr>
        </p:nvSpPr>
        <p:spPr>
          <a:xfrm>
            <a:off x="3282700" y="3882776"/>
            <a:ext cx="4614000" cy="7110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0"/>
              </a:spcBef>
              <a:spcAft>
                <a:spcPts val="0"/>
              </a:spcAft>
              <a:buSzPts val="1100"/>
              <a:buChar char="■"/>
              <a:defRPr sz="1100"/>
            </a:lvl3pPr>
            <a:lvl4pPr lvl="3" rtl="0">
              <a:spcBef>
                <a:spcPts val="0"/>
              </a:spcBef>
              <a:spcAft>
                <a:spcPts val="0"/>
              </a:spcAft>
              <a:buSzPts val="1100"/>
              <a:buChar char="●"/>
              <a:defRPr sz="1100"/>
            </a:lvl4pPr>
            <a:lvl5pPr lvl="4" rtl="0">
              <a:spcBef>
                <a:spcPts val="0"/>
              </a:spcBef>
              <a:spcAft>
                <a:spcPts val="0"/>
              </a:spcAft>
              <a:buSzPts val="1100"/>
              <a:buChar char="○"/>
              <a:defRPr sz="1100"/>
            </a:lvl5pPr>
            <a:lvl6pPr lvl="5" rtl="0">
              <a:spcBef>
                <a:spcPts val="0"/>
              </a:spcBef>
              <a:spcAft>
                <a:spcPts val="0"/>
              </a:spcAft>
              <a:buSzPts val="1100"/>
              <a:buChar char="■"/>
              <a:defRPr sz="1100"/>
            </a:lvl6pPr>
            <a:lvl7pPr lvl="6" rtl="0">
              <a:spcBef>
                <a:spcPts val="0"/>
              </a:spcBef>
              <a:spcAft>
                <a:spcPts val="0"/>
              </a:spcAft>
              <a:buSzPts val="1100"/>
              <a:buChar char="●"/>
              <a:defRPr sz="1100"/>
            </a:lvl7pPr>
            <a:lvl8pPr lvl="7" rtl="0">
              <a:spcBef>
                <a:spcPts val="0"/>
              </a:spcBef>
              <a:spcAft>
                <a:spcPts val="0"/>
              </a:spcAft>
              <a:buSzPts val="1100"/>
              <a:buChar char="○"/>
              <a:defRPr sz="1100"/>
            </a:lvl8pPr>
            <a:lvl9pPr lvl="8" rtl="0">
              <a:spcBef>
                <a:spcPts val="0"/>
              </a:spcBef>
              <a:spcAft>
                <a:spcPts val="0"/>
              </a:spcAft>
              <a:buSzPts val="1100"/>
              <a:buChar char="■"/>
              <a:defRPr sz="1100"/>
            </a:lvl9pPr>
          </a:lstStyle>
          <a:p/>
        </p:txBody>
      </p:sp>
      <p:sp>
        <p:nvSpPr>
          <p:cNvPr id="223" name="Google Shape;223;p17"/>
          <p:cNvSpPr txBox="1"/>
          <p:nvPr>
            <p:ph hasCustomPrompt="1" idx="7" type="title"/>
          </p:nvPr>
        </p:nvSpPr>
        <p:spPr>
          <a:xfrm>
            <a:off x="5654113" y="3003575"/>
            <a:ext cx="1965900" cy="5760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224" name="Google Shape;224;p17"/>
          <p:cNvSpPr txBox="1"/>
          <p:nvPr>
            <p:ph idx="8" type="subTitle"/>
          </p:nvPr>
        </p:nvSpPr>
        <p:spPr>
          <a:xfrm>
            <a:off x="3280813" y="3594175"/>
            <a:ext cx="4343400" cy="3657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25" name="Google Shape;225;p17"/>
          <p:cNvGrpSpPr/>
          <p:nvPr/>
        </p:nvGrpSpPr>
        <p:grpSpPr>
          <a:xfrm flipH="1" rot="5400000">
            <a:off x="7613820" y="3611830"/>
            <a:ext cx="877851" cy="2209091"/>
            <a:chOff x="-26858" y="-227337"/>
            <a:chExt cx="1093215" cy="2757917"/>
          </a:xfrm>
        </p:grpSpPr>
        <p:sp>
          <p:nvSpPr>
            <p:cNvPr id="226" name="Google Shape;226;p1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p:cSld name="CUSTOM_2">
    <p:spTree>
      <p:nvGrpSpPr>
        <p:cNvPr id="248" name="Shape 248"/>
        <p:cNvGrpSpPr/>
        <p:nvPr/>
      </p:nvGrpSpPr>
      <p:grpSpPr>
        <a:xfrm>
          <a:off x="0" y="0"/>
          <a:ext cx="0" cy="0"/>
          <a:chOff x="0" y="0"/>
          <a:chExt cx="0" cy="0"/>
        </a:xfrm>
      </p:grpSpPr>
      <p:sp>
        <p:nvSpPr>
          <p:cNvPr id="249" name="Google Shape;249;p18"/>
          <p:cNvSpPr txBox="1"/>
          <p:nvPr>
            <p:ph type="ctrTitle"/>
          </p:nvPr>
        </p:nvSpPr>
        <p:spPr>
          <a:xfrm flipH="1">
            <a:off x="770700" y="468450"/>
            <a:ext cx="3801300" cy="5778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250" name="Google Shape;250;p18"/>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251" name="Google Shape;251;p18"/>
          <p:cNvGrpSpPr/>
          <p:nvPr/>
        </p:nvGrpSpPr>
        <p:grpSpPr>
          <a:xfrm flipH="1" rot="5400000">
            <a:off x="7613820" y="3611830"/>
            <a:ext cx="877851" cy="2209091"/>
            <a:chOff x="-26858" y="-227337"/>
            <a:chExt cx="1093215" cy="2757917"/>
          </a:xfrm>
        </p:grpSpPr>
        <p:sp>
          <p:nvSpPr>
            <p:cNvPr id="252" name="Google Shape;252;p1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ONLY_1_1">
    <p:spTree>
      <p:nvGrpSpPr>
        <p:cNvPr id="274" name="Shape 274"/>
        <p:cNvGrpSpPr/>
        <p:nvPr/>
      </p:nvGrpSpPr>
      <p:grpSpPr>
        <a:xfrm>
          <a:off x="0" y="0"/>
          <a:ext cx="0" cy="0"/>
          <a:chOff x="0" y="0"/>
          <a:chExt cx="0" cy="0"/>
        </a:xfrm>
      </p:grpSpPr>
      <p:sp>
        <p:nvSpPr>
          <p:cNvPr id="275" name="Google Shape;275;p19"/>
          <p:cNvSpPr txBox="1"/>
          <p:nvPr>
            <p:ph type="ctrTitle"/>
          </p:nvPr>
        </p:nvSpPr>
        <p:spPr>
          <a:xfrm>
            <a:off x="4572001" y="468450"/>
            <a:ext cx="3789900" cy="5778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276" name="Google Shape;276;p19"/>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277" name="Google Shape;277;p19"/>
          <p:cNvGrpSpPr/>
          <p:nvPr/>
        </p:nvGrpSpPr>
        <p:grpSpPr>
          <a:xfrm rot="-5400000">
            <a:off x="665620" y="3611830"/>
            <a:ext cx="877851" cy="2209091"/>
            <a:chOff x="-26858" y="-227337"/>
            <a:chExt cx="1093215" cy="2757917"/>
          </a:xfrm>
        </p:grpSpPr>
        <p:sp>
          <p:nvSpPr>
            <p:cNvPr id="278" name="Google Shape;278;p1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19"/>
          <p:cNvSpPr txBox="1"/>
          <p:nvPr>
            <p:ph idx="1" type="subTitle"/>
          </p:nvPr>
        </p:nvSpPr>
        <p:spPr>
          <a:xfrm>
            <a:off x="1892808" y="1420992"/>
            <a:ext cx="1252800" cy="4299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1" name="Google Shape;301;p19"/>
          <p:cNvSpPr txBox="1"/>
          <p:nvPr>
            <p:ph idx="2" type="subTitle"/>
          </p:nvPr>
        </p:nvSpPr>
        <p:spPr>
          <a:xfrm>
            <a:off x="1892808" y="1987920"/>
            <a:ext cx="2313300" cy="438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2" name="Google Shape;302;p19"/>
          <p:cNvSpPr txBox="1"/>
          <p:nvPr>
            <p:ph idx="3" type="subTitle"/>
          </p:nvPr>
        </p:nvSpPr>
        <p:spPr>
          <a:xfrm>
            <a:off x="1892808" y="2976347"/>
            <a:ext cx="1252800" cy="4299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3" name="Google Shape;303;p19"/>
          <p:cNvSpPr txBox="1"/>
          <p:nvPr>
            <p:ph idx="4" type="subTitle"/>
          </p:nvPr>
        </p:nvSpPr>
        <p:spPr>
          <a:xfrm>
            <a:off x="1892808" y="3543275"/>
            <a:ext cx="2313300" cy="438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 name="Google Shape;304;p19"/>
          <p:cNvSpPr txBox="1"/>
          <p:nvPr>
            <p:ph idx="5" type="subTitle"/>
          </p:nvPr>
        </p:nvSpPr>
        <p:spPr>
          <a:xfrm>
            <a:off x="5980176" y="1420992"/>
            <a:ext cx="1252800" cy="4299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5" name="Google Shape;305;p19"/>
          <p:cNvSpPr txBox="1"/>
          <p:nvPr>
            <p:ph idx="6" type="subTitle"/>
          </p:nvPr>
        </p:nvSpPr>
        <p:spPr>
          <a:xfrm>
            <a:off x="5980176" y="1987920"/>
            <a:ext cx="2313300" cy="438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6" name="Google Shape;306;p19"/>
          <p:cNvSpPr txBox="1"/>
          <p:nvPr>
            <p:ph idx="7" type="subTitle"/>
          </p:nvPr>
        </p:nvSpPr>
        <p:spPr>
          <a:xfrm>
            <a:off x="5980176" y="2976347"/>
            <a:ext cx="1252800" cy="4299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7" name="Google Shape;307;p19"/>
          <p:cNvSpPr txBox="1"/>
          <p:nvPr>
            <p:ph idx="8" type="subTitle"/>
          </p:nvPr>
        </p:nvSpPr>
        <p:spPr>
          <a:xfrm>
            <a:off x="5980176" y="3543275"/>
            <a:ext cx="2313300" cy="438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ONLY_1_2">
    <p:spTree>
      <p:nvGrpSpPr>
        <p:cNvPr id="308" name="Shape 308"/>
        <p:cNvGrpSpPr/>
        <p:nvPr/>
      </p:nvGrpSpPr>
      <p:grpSpPr>
        <a:xfrm>
          <a:off x="0" y="0"/>
          <a:ext cx="0" cy="0"/>
          <a:chOff x="0" y="0"/>
          <a:chExt cx="0" cy="0"/>
        </a:xfrm>
      </p:grpSpPr>
      <p:sp>
        <p:nvSpPr>
          <p:cNvPr id="309" name="Google Shape;309;p20"/>
          <p:cNvSpPr txBox="1"/>
          <p:nvPr>
            <p:ph idx="1" type="subTitle"/>
          </p:nvPr>
        </p:nvSpPr>
        <p:spPr>
          <a:xfrm>
            <a:off x="1399032" y="1521000"/>
            <a:ext cx="1481400" cy="3933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0" name="Google Shape;310;p20"/>
          <p:cNvSpPr txBox="1"/>
          <p:nvPr>
            <p:ph idx="2" type="subTitle"/>
          </p:nvPr>
        </p:nvSpPr>
        <p:spPr>
          <a:xfrm>
            <a:off x="713232" y="1792272"/>
            <a:ext cx="2167200" cy="5760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8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1" name="Google Shape;311;p20"/>
          <p:cNvSpPr txBox="1"/>
          <p:nvPr>
            <p:ph idx="3" type="subTitle"/>
          </p:nvPr>
        </p:nvSpPr>
        <p:spPr>
          <a:xfrm>
            <a:off x="1399032" y="3188256"/>
            <a:ext cx="1481400" cy="3933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20"/>
          <p:cNvSpPr txBox="1"/>
          <p:nvPr>
            <p:ph idx="4" type="subTitle"/>
          </p:nvPr>
        </p:nvSpPr>
        <p:spPr>
          <a:xfrm>
            <a:off x="713232" y="3459528"/>
            <a:ext cx="2167200" cy="5760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8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3" name="Google Shape;313;p20"/>
          <p:cNvSpPr txBox="1"/>
          <p:nvPr>
            <p:ph idx="5" type="subTitle"/>
          </p:nvPr>
        </p:nvSpPr>
        <p:spPr>
          <a:xfrm>
            <a:off x="6263640" y="1521000"/>
            <a:ext cx="1481400" cy="3933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4" name="Google Shape;314;p20"/>
          <p:cNvSpPr txBox="1"/>
          <p:nvPr>
            <p:ph idx="6" type="subTitle"/>
          </p:nvPr>
        </p:nvSpPr>
        <p:spPr>
          <a:xfrm>
            <a:off x="6263640" y="1792272"/>
            <a:ext cx="2167200" cy="5760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5" name="Google Shape;315;p20"/>
          <p:cNvSpPr txBox="1"/>
          <p:nvPr>
            <p:ph idx="7" type="subTitle"/>
          </p:nvPr>
        </p:nvSpPr>
        <p:spPr>
          <a:xfrm>
            <a:off x="6263640" y="3188256"/>
            <a:ext cx="1481400" cy="3933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6" name="Google Shape;316;p20"/>
          <p:cNvSpPr txBox="1"/>
          <p:nvPr>
            <p:ph idx="8" type="subTitle"/>
          </p:nvPr>
        </p:nvSpPr>
        <p:spPr>
          <a:xfrm>
            <a:off x="6263640" y="3459528"/>
            <a:ext cx="2167200" cy="5760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7" name="Google Shape;317;p20"/>
          <p:cNvSpPr txBox="1"/>
          <p:nvPr>
            <p:ph type="ctrTitle"/>
          </p:nvPr>
        </p:nvSpPr>
        <p:spPr>
          <a:xfrm flipH="1">
            <a:off x="770700" y="468450"/>
            <a:ext cx="3801300" cy="5778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318" name="Google Shape;318;p20"/>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319" name="Google Shape;319;p20"/>
          <p:cNvGrpSpPr/>
          <p:nvPr/>
        </p:nvGrpSpPr>
        <p:grpSpPr>
          <a:xfrm flipH="1" rot="5400000">
            <a:off x="7613820" y="3611830"/>
            <a:ext cx="877851" cy="2209091"/>
            <a:chOff x="-26858" y="-227337"/>
            <a:chExt cx="1093215" cy="2757917"/>
          </a:xfrm>
        </p:grpSpPr>
        <p:sp>
          <p:nvSpPr>
            <p:cNvPr id="320" name="Google Shape;320;p2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TITLE_ONLY_2">
    <p:spTree>
      <p:nvGrpSpPr>
        <p:cNvPr id="342" name="Shape 342"/>
        <p:cNvGrpSpPr/>
        <p:nvPr/>
      </p:nvGrpSpPr>
      <p:grpSpPr>
        <a:xfrm>
          <a:off x="0" y="0"/>
          <a:ext cx="0" cy="0"/>
          <a:chOff x="0" y="0"/>
          <a:chExt cx="0" cy="0"/>
        </a:xfrm>
      </p:grpSpPr>
      <p:sp>
        <p:nvSpPr>
          <p:cNvPr id="343" name="Google Shape;343;p21"/>
          <p:cNvSpPr txBox="1"/>
          <p:nvPr>
            <p:ph type="ctrTitle"/>
          </p:nvPr>
        </p:nvSpPr>
        <p:spPr>
          <a:xfrm>
            <a:off x="4572001" y="468450"/>
            <a:ext cx="3789900" cy="5778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344" name="Google Shape;344;p21"/>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345" name="Google Shape;345;p21"/>
          <p:cNvGrpSpPr/>
          <p:nvPr/>
        </p:nvGrpSpPr>
        <p:grpSpPr>
          <a:xfrm rot="-5400000">
            <a:off x="665620" y="3611830"/>
            <a:ext cx="877851" cy="2209091"/>
            <a:chOff x="-26858" y="-227337"/>
            <a:chExt cx="1093215" cy="2757917"/>
          </a:xfrm>
        </p:grpSpPr>
        <p:sp>
          <p:nvSpPr>
            <p:cNvPr id="346" name="Google Shape;346;p2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21"/>
          <p:cNvSpPr txBox="1"/>
          <p:nvPr>
            <p:ph idx="1" type="subTitle"/>
          </p:nvPr>
        </p:nvSpPr>
        <p:spPr>
          <a:xfrm>
            <a:off x="886968" y="1261872"/>
            <a:ext cx="1179600" cy="429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9" name="Google Shape;369;p21"/>
          <p:cNvSpPr txBox="1"/>
          <p:nvPr>
            <p:ph idx="2" type="subTitle"/>
          </p:nvPr>
        </p:nvSpPr>
        <p:spPr>
          <a:xfrm>
            <a:off x="749808" y="3255264"/>
            <a:ext cx="1453800" cy="7590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0" name="Google Shape;370;p21"/>
          <p:cNvSpPr txBox="1"/>
          <p:nvPr>
            <p:ph idx="3" type="subTitle"/>
          </p:nvPr>
        </p:nvSpPr>
        <p:spPr>
          <a:xfrm>
            <a:off x="7077456" y="1261872"/>
            <a:ext cx="1179600" cy="429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1" name="Google Shape;371;p21"/>
          <p:cNvSpPr txBox="1"/>
          <p:nvPr>
            <p:ph idx="4" type="subTitle"/>
          </p:nvPr>
        </p:nvSpPr>
        <p:spPr>
          <a:xfrm>
            <a:off x="6940296" y="3255264"/>
            <a:ext cx="1453800" cy="7590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2" name="Google Shape;372;p21"/>
          <p:cNvSpPr txBox="1"/>
          <p:nvPr>
            <p:ph idx="5" type="subTitle"/>
          </p:nvPr>
        </p:nvSpPr>
        <p:spPr>
          <a:xfrm>
            <a:off x="2950393" y="1261872"/>
            <a:ext cx="1179600" cy="429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3" name="Google Shape;373;p21"/>
          <p:cNvSpPr txBox="1"/>
          <p:nvPr>
            <p:ph idx="6" type="subTitle"/>
          </p:nvPr>
        </p:nvSpPr>
        <p:spPr>
          <a:xfrm>
            <a:off x="2813304" y="3255264"/>
            <a:ext cx="1453800" cy="7590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21"/>
          <p:cNvSpPr txBox="1"/>
          <p:nvPr>
            <p:ph idx="7" type="subTitle"/>
          </p:nvPr>
        </p:nvSpPr>
        <p:spPr>
          <a:xfrm>
            <a:off x="5013918" y="1261872"/>
            <a:ext cx="1179600" cy="429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5" name="Google Shape;375;p21"/>
          <p:cNvSpPr txBox="1"/>
          <p:nvPr>
            <p:ph idx="8" type="subTitle"/>
          </p:nvPr>
        </p:nvSpPr>
        <p:spPr>
          <a:xfrm>
            <a:off x="4876800" y="3255264"/>
            <a:ext cx="1453800" cy="7590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
    <p:spTree>
      <p:nvGrpSpPr>
        <p:cNvPr id="376" name="Shape 376"/>
        <p:cNvGrpSpPr/>
        <p:nvPr/>
      </p:nvGrpSpPr>
      <p:grpSpPr>
        <a:xfrm>
          <a:off x="0" y="0"/>
          <a:ext cx="0" cy="0"/>
          <a:chOff x="0" y="0"/>
          <a:chExt cx="0" cy="0"/>
        </a:xfrm>
      </p:grpSpPr>
      <p:sp>
        <p:nvSpPr>
          <p:cNvPr id="377" name="Google Shape;377;p22"/>
          <p:cNvSpPr txBox="1"/>
          <p:nvPr>
            <p:ph type="ctrTitle"/>
          </p:nvPr>
        </p:nvSpPr>
        <p:spPr>
          <a:xfrm>
            <a:off x="2769125" y="539500"/>
            <a:ext cx="3605700" cy="839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378" name="Google Shape;378;p22"/>
          <p:cNvSpPr txBox="1"/>
          <p:nvPr>
            <p:ph idx="1" type="subTitle"/>
          </p:nvPr>
        </p:nvSpPr>
        <p:spPr>
          <a:xfrm>
            <a:off x="2725300" y="1609975"/>
            <a:ext cx="3693300" cy="1022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9" name="Google Shape;379;p22"/>
          <p:cNvSpPr txBox="1"/>
          <p:nvPr/>
        </p:nvSpPr>
        <p:spPr>
          <a:xfrm>
            <a:off x="3023550" y="3354600"/>
            <a:ext cx="3096900" cy="89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rvo"/>
                <a:ea typeface="Arvo"/>
                <a:cs typeface="Arvo"/>
                <a:sym typeface="Arvo"/>
              </a:rPr>
              <a:t>CREDITS: This presentation template was created by </a:t>
            </a:r>
            <a:r>
              <a:rPr b="1" lang="en" sz="1000">
                <a:solidFill>
                  <a:schemeClr val="dk1"/>
                </a:solidFill>
                <a:uFill>
                  <a:noFill/>
                </a:uFill>
                <a:latin typeface="Arvo"/>
                <a:ea typeface="Arvo"/>
                <a:cs typeface="Arvo"/>
                <a:sym typeface="Arvo"/>
                <a:hlinkClick r:id="rId2">
                  <a:extLst>
                    <a:ext uri="{A12FA001-AC4F-418D-AE19-62706E023703}">
                      <ahyp:hlinkClr val="tx"/>
                    </a:ext>
                  </a:extLst>
                </a:hlinkClick>
              </a:rPr>
              <a:t>Slidesgo</a:t>
            </a:r>
            <a:r>
              <a:rPr lang="en" sz="1000">
                <a:solidFill>
                  <a:schemeClr val="dk1"/>
                </a:solidFill>
                <a:latin typeface="Arvo"/>
                <a:ea typeface="Arvo"/>
                <a:cs typeface="Arvo"/>
                <a:sym typeface="Arvo"/>
              </a:rPr>
              <a:t>, including icons by </a:t>
            </a:r>
            <a:r>
              <a:rPr b="1" lang="en" sz="1000">
                <a:solidFill>
                  <a:schemeClr val="dk1"/>
                </a:solidFill>
                <a:uFill>
                  <a:noFill/>
                </a:uFill>
                <a:latin typeface="Arvo"/>
                <a:ea typeface="Arvo"/>
                <a:cs typeface="Arvo"/>
                <a:sym typeface="Arvo"/>
                <a:hlinkClick r:id="rId3">
                  <a:extLst>
                    <a:ext uri="{A12FA001-AC4F-418D-AE19-62706E023703}">
                      <ahyp:hlinkClr val="tx"/>
                    </a:ext>
                  </a:extLst>
                </a:hlinkClick>
              </a:rPr>
              <a:t>Flaticon</a:t>
            </a:r>
            <a:r>
              <a:rPr lang="en" sz="1000">
                <a:solidFill>
                  <a:schemeClr val="dk1"/>
                </a:solidFill>
                <a:latin typeface="Arvo"/>
                <a:ea typeface="Arvo"/>
                <a:cs typeface="Arvo"/>
                <a:sym typeface="Arvo"/>
              </a:rPr>
              <a:t>, infographics &amp; images by </a:t>
            </a:r>
            <a:r>
              <a:rPr b="1" lang="en" sz="1000">
                <a:solidFill>
                  <a:schemeClr val="dk1"/>
                </a:solidFill>
                <a:uFill>
                  <a:noFill/>
                </a:uFill>
                <a:latin typeface="Arvo"/>
                <a:ea typeface="Arvo"/>
                <a:cs typeface="Arvo"/>
                <a:sym typeface="Arvo"/>
                <a:hlinkClick r:id="rId4">
                  <a:extLst>
                    <a:ext uri="{A12FA001-AC4F-418D-AE19-62706E023703}">
                      <ahyp:hlinkClr val="tx"/>
                    </a:ext>
                  </a:extLst>
                </a:hlinkClick>
              </a:rPr>
              <a:t>Freepik</a:t>
            </a:r>
            <a:endParaRPr b="1" sz="1000">
              <a:solidFill>
                <a:schemeClr val="dk1"/>
              </a:solidFill>
              <a:latin typeface="Arvo"/>
              <a:ea typeface="Arvo"/>
              <a:cs typeface="Arvo"/>
              <a:sym typeface="Arvo"/>
            </a:endParaRPr>
          </a:p>
        </p:txBody>
      </p:sp>
      <p:grpSp>
        <p:nvGrpSpPr>
          <p:cNvPr id="380" name="Google Shape;380;p22"/>
          <p:cNvGrpSpPr/>
          <p:nvPr/>
        </p:nvGrpSpPr>
        <p:grpSpPr>
          <a:xfrm flipH="1">
            <a:off x="0" y="2933725"/>
            <a:ext cx="2044793" cy="2209776"/>
            <a:chOff x="1384075" y="241450"/>
            <a:chExt cx="4822625" cy="5215425"/>
          </a:xfrm>
        </p:grpSpPr>
        <p:sp>
          <p:nvSpPr>
            <p:cNvPr id="381" name="Google Shape;381;p2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22"/>
          <p:cNvGrpSpPr/>
          <p:nvPr/>
        </p:nvGrpSpPr>
        <p:grpSpPr>
          <a:xfrm flipH="1">
            <a:off x="6934090" y="-76200"/>
            <a:ext cx="2286103" cy="2895537"/>
            <a:chOff x="-26858" y="-227337"/>
            <a:chExt cx="2186403" cy="2757917"/>
          </a:xfrm>
        </p:grpSpPr>
        <p:sp>
          <p:nvSpPr>
            <p:cNvPr id="426" name="Google Shape;426;p2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s://github.com/Computer-Vision-IIITH-2021/project-game-of-vis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9" name="Shape 469"/>
        <p:cNvGrpSpPr/>
        <p:nvPr/>
      </p:nvGrpSpPr>
      <p:grpSpPr>
        <a:xfrm>
          <a:off x="0" y="0"/>
          <a:ext cx="0" cy="0"/>
          <a:chOff x="0" y="0"/>
          <a:chExt cx="0" cy="0"/>
        </a:xfrm>
      </p:grpSpPr>
      <p:sp>
        <p:nvSpPr>
          <p:cNvPr id="470" name="Google Shape;470;p23"/>
          <p:cNvSpPr txBox="1"/>
          <p:nvPr>
            <p:ph idx="4294967295" type="ctrTitle"/>
          </p:nvPr>
        </p:nvSpPr>
        <p:spPr>
          <a:xfrm>
            <a:off x="220050" y="477625"/>
            <a:ext cx="2983800" cy="879900"/>
          </a:xfrm>
          <a:prstGeom prst="rect">
            <a:avLst/>
          </a:prstGeom>
          <a:solidFill>
            <a:srgbClr val="0097A7">
              <a:alpha val="72550"/>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en" sz="2200" u="none" cap="none" strike="noStrike">
                <a:solidFill>
                  <a:srgbClr val="CCCCCC"/>
                </a:solidFill>
                <a:latin typeface="Lobster"/>
                <a:ea typeface="Lobster"/>
                <a:cs typeface="Lobster"/>
                <a:sym typeface="Lobster"/>
              </a:rPr>
              <a:t>Project Title</a:t>
            </a:r>
            <a:endParaRPr b="1" i="0" sz="2100" u="none" cap="none" strike="noStrike">
              <a:solidFill>
                <a:srgbClr val="CCCCCC"/>
              </a:solidFill>
              <a:latin typeface="Lobster"/>
              <a:ea typeface="Lobster"/>
              <a:cs typeface="Lobster"/>
              <a:sym typeface="Lobster"/>
            </a:endParaRPr>
          </a:p>
          <a:p>
            <a:pPr indent="0" lvl="0" marL="0" rtl="0" algn="ctr">
              <a:spcBef>
                <a:spcPts val="0"/>
              </a:spcBef>
              <a:spcAft>
                <a:spcPts val="0"/>
              </a:spcAft>
              <a:buClr>
                <a:srgbClr val="000000"/>
              </a:buClr>
              <a:buSzPts val="2800"/>
              <a:buFont typeface="Arial"/>
              <a:buNone/>
            </a:pPr>
            <a:r>
              <a:rPr lang="en" sz="2100">
                <a:solidFill>
                  <a:srgbClr val="FF0000"/>
                </a:solidFill>
                <a:latin typeface="Lobster"/>
                <a:ea typeface="Lobster"/>
                <a:cs typeface="Lobster"/>
                <a:sym typeface="Lobster"/>
              </a:rPr>
              <a:t>I</a:t>
            </a:r>
            <a:r>
              <a:rPr lang="en" sz="2100">
                <a:solidFill>
                  <a:srgbClr val="FF9900"/>
                </a:solidFill>
                <a:latin typeface="Lobster"/>
                <a:ea typeface="Lobster"/>
                <a:cs typeface="Lobster"/>
                <a:sym typeface="Lobster"/>
              </a:rPr>
              <a:t>m</a:t>
            </a:r>
            <a:r>
              <a:rPr lang="en" sz="2100">
                <a:solidFill>
                  <a:srgbClr val="FFFF00"/>
                </a:solidFill>
                <a:latin typeface="Lobster"/>
                <a:ea typeface="Lobster"/>
                <a:cs typeface="Lobster"/>
                <a:sym typeface="Lobster"/>
              </a:rPr>
              <a:t>a</a:t>
            </a:r>
            <a:r>
              <a:rPr lang="en" sz="2100">
                <a:solidFill>
                  <a:srgbClr val="00FF00"/>
                </a:solidFill>
                <a:latin typeface="Lobster"/>
                <a:ea typeface="Lobster"/>
                <a:cs typeface="Lobster"/>
                <a:sym typeface="Lobster"/>
              </a:rPr>
              <a:t>g</a:t>
            </a:r>
            <a:r>
              <a:rPr lang="en" sz="2100">
                <a:solidFill>
                  <a:srgbClr val="00FFFF"/>
                </a:solidFill>
                <a:latin typeface="Lobster"/>
                <a:ea typeface="Lobster"/>
                <a:cs typeface="Lobster"/>
                <a:sym typeface="Lobster"/>
              </a:rPr>
              <a:t>e</a:t>
            </a:r>
            <a:r>
              <a:rPr lang="en" sz="2100">
                <a:solidFill>
                  <a:schemeClr val="lt1"/>
                </a:solidFill>
                <a:latin typeface="Lobster"/>
                <a:ea typeface="Lobster"/>
                <a:cs typeface="Lobster"/>
                <a:sym typeface="Lobster"/>
              </a:rPr>
              <a:t> </a:t>
            </a:r>
            <a:r>
              <a:rPr lang="en" sz="2100">
                <a:solidFill>
                  <a:srgbClr val="FF0000"/>
                </a:solidFill>
                <a:latin typeface="Lobster"/>
                <a:ea typeface="Lobster"/>
                <a:cs typeface="Lobster"/>
                <a:sym typeface="Lobster"/>
              </a:rPr>
              <a:t>C</a:t>
            </a:r>
            <a:r>
              <a:rPr lang="en" sz="2100">
                <a:solidFill>
                  <a:srgbClr val="FF9900"/>
                </a:solidFill>
                <a:latin typeface="Lobster"/>
                <a:ea typeface="Lobster"/>
                <a:cs typeface="Lobster"/>
                <a:sym typeface="Lobster"/>
              </a:rPr>
              <a:t>o</a:t>
            </a:r>
            <a:r>
              <a:rPr lang="en" sz="2100">
                <a:solidFill>
                  <a:srgbClr val="FFFF00"/>
                </a:solidFill>
                <a:latin typeface="Lobster"/>
                <a:ea typeface="Lobster"/>
                <a:cs typeface="Lobster"/>
                <a:sym typeface="Lobster"/>
              </a:rPr>
              <a:t>l</a:t>
            </a:r>
            <a:r>
              <a:rPr lang="en" sz="2100">
                <a:solidFill>
                  <a:schemeClr val="accent6"/>
                </a:solidFill>
                <a:latin typeface="Lobster"/>
                <a:ea typeface="Lobster"/>
                <a:cs typeface="Lobster"/>
                <a:sym typeface="Lobster"/>
              </a:rPr>
              <a:t>o</a:t>
            </a:r>
            <a:r>
              <a:rPr lang="en" sz="2100">
                <a:solidFill>
                  <a:srgbClr val="00FF00"/>
                </a:solidFill>
                <a:latin typeface="Lobster"/>
                <a:ea typeface="Lobster"/>
                <a:cs typeface="Lobster"/>
                <a:sym typeface="Lobster"/>
              </a:rPr>
              <a:t>r</a:t>
            </a:r>
            <a:r>
              <a:rPr lang="en" sz="2100">
                <a:solidFill>
                  <a:srgbClr val="EA9999"/>
                </a:solidFill>
                <a:latin typeface="Lobster"/>
                <a:ea typeface="Lobster"/>
                <a:cs typeface="Lobster"/>
                <a:sym typeface="Lobster"/>
              </a:rPr>
              <a:t>i</a:t>
            </a:r>
            <a:r>
              <a:rPr lang="en" sz="2100">
                <a:solidFill>
                  <a:srgbClr val="F9CB9C"/>
                </a:solidFill>
                <a:latin typeface="Lobster"/>
                <a:ea typeface="Lobster"/>
                <a:cs typeface="Lobster"/>
                <a:sym typeface="Lobster"/>
              </a:rPr>
              <a:t>z</a:t>
            </a:r>
            <a:r>
              <a:rPr lang="en" sz="2100">
                <a:solidFill>
                  <a:srgbClr val="9900FF"/>
                </a:solidFill>
                <a:latin typeface="Lobster"/>
                <a:ea typeface="Lobster"/>
                <a:cs typeface="Lobster"/>
                <a:sym typeface="Lobster"/>
              </a:rPr>
              <a:t>a</a:t>
            </a:r>
            <a:r>
              <a:rPr lang="en" sz="2100">
                <a:solidFill>
                  <a:srgbClr val="FF00FF"/>
                </a:solidFill>
                <a:latin typeface="Lobster"/>
                <a:ea typeface="Lobster"/>
                <a:cs typeface="Lobster"/>
                <a:sym typeface="Lobster"/>
              </a:rPr>
              <a:t>t</a:t>
            </a:r>
            <a:r>
              <a:rPr lang="en" sz="2100">
                <a:solidFill>
                  <a:srgbClr val="D5A6BD"/>
                </a:solidFill>
                <a:latin typeface="Lobster"/>
                <a:ea typeface="Lobster"/>
                <a:cs typeface="Lobster"/>
                <a:sym typeface="Lobster"/>
              </a:rPr>
              <a:t>i</a:t>
            </a:r>
            <a:r>
              <a:rPr lang="en" sz="2100">
                <a:solidFill>
                  <a:srgbClr val="F6B26B"/>
                </a:solidFill>
                <a:latin typeface="Lobster"/>
                <a:ea typeface="Lobster"/>
                <a:cs typeface="Lobster"/>
                <a:sym typeface="Lobster"/>
              </a:rPr>
              <a:t>o</a:t>
            </a:r>
            <a:r>
              <a:rPr lang="en" sz="2100">
                <a:solidFill>
                  <a:srgbClr val="9900FF"/>
                </a:solidFill>
                <a:latin typeface="Lobster"/>
                <a:ea typeface="Lobster"/>
                <a:cs typeface="Lobster"/>
                <a:sym typeface="Lobster"/>
              </a:rPr>
              <a:t>n</a:t>
            </a:r>
            <a:endParaRPr b="0" i="0" sz="2000" u="none" cap="none" strike="noStrike">
              <a:solidFill>
                <a:srgbClr val="9900FF"/>
              </a:solidFill>
              <a:latin typeface="Pacifico"/>
              <a:ea typeface="Pacifico"/>
              <a:cs typeface="Pacifico"/>
              <a:sym typeface="Pacifico"/>
            </a:endParaRPr>
          </a:p>
        </p:txBody>
      </p:sp>
      <p:sp>
        <p:nvSpPr>
          <p:cNvPr id="471" name="Google Shape;471;p23"/>
          <p:cNvSpPr txBox="1"/>
          <p:nvPr>
            <p:ph idx="4294967295" type="ctrTitle"/>
          </p:nvPr>
        </p:nvSpPr>
        <p:spPr>
          <a:xfrm>
            <a:off x="220050" y="3840300"/>
            <a:ext cx="2983800" cy="879900"/>
          </a:xfrm>
          <a:prstGeom prst="rect">
            <a:avLst/>
          </a:prstGeom>
          <a:solidFill>
            <a:srgbClr val="0097A7">
              <a:alpha val="72550"/>
            </a:srgbClr>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en" sz="1600" u="none" cap="none" strike="noStrike">
                <a:solidFill>
                  <a:srgbClr val="CCCCCC"/>
                </a:solidFill>
                <a:latin typeface="Lobster"/>
                <a:ea typeface="Lobster"/>
                <a:cs typeface="Lobster"/>
                <a:sym typeface="Lobster"/>
              </a:rPr>
              <a:t>Team </a:t>
            </a:r>
            <a:r>
              <a:rPr lang="en" sz="1600">
                <a:solidFill>
                  <a:srgbClr val="CCCCCC"/>
                </a:solidFill>
                <a:latin typeface="Lobster"/>
                <a:ea typeface="Lobster"/>
                <a:cs typeface="Lobster"/>
                <a:sym typeface="Lobster"/>
              </a:rPr>
              <a:t>Name</a:t>
            </a:r>
            <a:endParaRPr b="1" i="0" sz="1900" u="none" cap="none" strike="noStrike">
              <a:solidFill>
                <a:srgbClr val="CCCCCC"/>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Arial"/>
              <a:buNone/>
            </a:pPr>
            <a:r>
              <a:rPr lang="en" sz="1900">
                <a:solidFill>
                  <a:srgbClr val="000000"/>
                </a:solidFill>
                <a:latin typeface="Oswald"/>
                <a:ea typeface="Oswald"/>
                <a:cs typeface="Oswald"/>
                <a:sym typeface="Oswald"/>
              </a:rPr>
              <a:t>Ga</a:t>
            </a:r>
            <a:r>
              <a:rPr lang="en" sz="1900">
                <a:solidFill>
                  <a:srgbClr val="434343"/>
                </a:solidFill>
                <a:latin typeface="Oswald"/>
                <a:ea typeface="Oswald"/>
                <a:cs typeface="Oswald"/>
                <a:sym typeface="Oswald"/>
              </a:rPr>
              <a:t>m</a:t>
            </a:r>
            <a:r>
              <a:rPr lang="en" sz="1900">
                <a:solidFill>
                  <a:srgbClr val="666666"/>
                </a:solidFill>
                <a:latin typeface="Oswald"/>
                <a:ea typeface="Oswald"/>
                <a:cs typeface="Oswald"/>
                <a:sym typeface="Oswald"/>
              </a:rPr>
              <a:t>e</a:t>
            </a:r>
            <a:r>
              <a:rPr lang="en" sz="1900">
                <a:solidFill>
                  <a:srgbClr val="000000"/>
                </a:solidFill>
                <a:latin typeface="Oswald"/>
                <a:ea typeface="Oswald"/>
                <a:cs typeface="Oswald"/>
                <a:sym typeface="Oswald"/>
              </a:rPr>
              <a:t> </a:t>
            </a:r>
            <a:r>
              <a:rPr lang="en" sz="1900">
                <a:solidFill>
                  <a:srgbClr val="999999"/>
                </a:solidFill>
                <a:latin typeface="Oswald"/>
                <a:ea typeface="Oswald"/>
                <a:cs typeface="Oswald"/>
                <a:sym typeface="Oswald"/>
              </a:rPr>
              <a:t>O</a:t>
            </a:r>
            <a:r>
              <a:rPr lang="en" sz="1900">
                <a:solidFill>
                  <a:srgbClr val="D9D9D9"/>
                </a:solidFill>
                <a:latin typeface="Oswald"/>
                <a:ea typeface="Oswald"/>
                <a:cs typeface="Oswald"/>
                <a:sym typeface="Oswald"/>
              </a:rPr>
              <a:t>f</a:t>
            </a:r>
            <a:r>
              <a:rPr lang="en" sz="1900">
                <a:solidFill>
                  <a:srgbClr val="000000"/>
                </a:solidFill>
                <a:latin typeface="Oswald"/>
                <a:ea typeface="Oswald"/>
                <a:cs typeface="Oswald"/>
                <a:sym typeface="Oswald"/>
              </a:rPr>
              <a:t> </a:t>
            </a:r>
            <a:r>
              <a:rPr lang="en" sz="1900">
                <a:solidFill>
                  <a:srgbClr val="CCCCCC"/>
                </a:solidFill>
                <a:latin typeface="Oswald"/>
                <a:ea typeface="Oswald"/>
                <a:cs typeface="Oswald"/>
                <a:sym typeface="Oswald"/>
              </a:rPr>
              <a:t>V</a:t>
            </a:r>
            <a:r>
              <a:rPr lang="en" sz="1900">
                <a:solidFill>
                  <a:srgbClr val="D9D9D9"/>
                </a:solidFill>
                <a:latin typeface="Oswald"/>
                <a:ea typeface="Oswald"/>
                <a:cs typeface="Oswald"/>
                <a:sym typeface="Oswald"/>
              </a:rPr>
              <a:t>is</a:t>
            </a:r>
            <a:r>
              <a:rPr lang="en" sz="1900">
                <a:solidFill>
                  <a:srgbClr val="EFEFEF"/>
                </a:solidFill>
                <a:latin typeface="Oswald"/>
                <a:ea typeface="Oswald"/>
                <a:cs typeface="Oswald"/>
                <a:sym typeface="Oswald"/>
              </a:rPr>
              <a:t>i</a:t>
            </a:r>
            <a:r>
              <a:rPr lang="en" sz="1900">
                <a:solidFill>
                  <a:srgbClr val="F3F3F3"/>
                </a:solidFill>
                <a:latin typeface="Oswald"/>
                <a:ea typeface="Oswald"/>
                <a:cs typeface="Oswald"/>
                <a:sym typeface="Oswald"/>
              </a:rPr>
              <a:t>o</a:t>
            </a:r>
            <a:r>
              <a:rPr lang="en" sz="1900">
                <a:solidFill>
                  <a:srgbClr val="FFFFFF"/>
                </a:solidFill>
                <a:latin typeface="Oswald"/>
                <a:ea typeface="Oswald"/>
                <a:cs typeface="Oswald"/>
                <a:sym typeface="Oswald"/>
              </a:rPr>
              <a:t>n</a:t>
            </a:r>
            <a:endParaRPr b="1" i="0" sz="1900" u="none" cap="none" strike="noStrike">
              <a:solidFill>
                <a:srgbClr val="FFFFFF"/>
              </a:solidFill>
              <a:latin typeface="Oswald"/>
              <a:ea typeface="Oswald"/>
              <a:cs typeface="Oswald"/>
              <a:sym typeface="Oswald"/>
            </a:endParaRPr>
          </a:p>
        </p:txBody>
      </p:sp>
      <p:sp>
        <p:nvSpPr>
          <p:cNvPr id="472" name="Google Shape;472;p23"/>
          <p:cNvSpPr/>
          <p:nvPr/>
        </p:nvSpPr>
        <p:spPr>
          <a:xfrm>
            <a:off x="6612100" y="130825"/>
            <a:ext cx="2391300" cy="1611000"/>
          </a:xfrm>
          <a:prstGeom prst="snip1Rect">
            <a:avLst>
              <a:gd fmla="val 13893" name="adj"/>
            </a:avLst>
          </a:prstGeom>
          <a:solidFill>
            <a:srgbClr val="0097A7">
              <a:alpha val="8863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D9D9D9"/>
                </a:solidFill>
                <a:latin typeface="Lobster"/>
                <a:ea typeface="Lobster"/>
                <a:cs typeface="Lobster"/>
                <a:sym typeface="Lobster"/>
              </a:rPr>
              <a:t>Team members</a:t>
            </a:r>
            <a:endParaRPr sz="1500">
              <a:solidFill>
                <a:schemeClr val="lt1"/>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500"/>
              <a:buFont typeface="Arial"/>
              <a:buNone/>
            </a:pPr>
            <a:r>
              <a:rPr lang="en" sz="1000">
                <a:solidFill>
                  <a:schemeClr val="lt1"/>
                </a:solidFill>
                <a:latin typeface="Lobster"/>
                <a:ea typeface="Lobster"/>
                <a:cs typeface="Lobster"/>
                <a:sym typeface="Lobster"/>
              </a:rPr>
              <a:t>Vinay Kumar Tadepalli (2018101048)</a:t>
            </a:r>
            <a:endParaRPr sz="1000">
              <a:solidFill>
                <a:schemeClr val="lt1"/>
              </a:solidFill>
              <a:latin typeface="Lobster"/>
              <a:ea typeface="Lobster"/>
              <a:cs typeface="Lobster"/>
              <a:sym typeface="Lobster"/>
            </a:endParaRPr>
          </a:p>
          <a:p>
            <a:pPr indent="0" lvl="0" marL="0" rtl="0" algn="ctr">
              <a:spcBef>
                <a:spcPts val="0"/>
              </a:spcBef>
              <a:spcAft>
                <a:spcPts val="0"/>
              </a:spcAft>
              <a:buClr>
                <a:srgbClr val="000000"/>
              </a:buClr>
              <a:buSzPts val="1500"/>
              <a:buFont typeface="Arial"/>
              <a:buNone/>
            </a:pPr>
            <a:r>
              <a:rPr lang="en" sz="1000">
                <a:solidFill>
                  <a:schemeClr val="lt1"/>
                </a:solidFill>
                <a:latin typeface="Lobster"/>
                <a:ea typeface="Lobster"/>
                <a:cs typeface="Lobster"/>
                <a:sym typeface="Lobster"/>
              </a:rPr>
              <a:t>Samartha S M (2018101094)</a:t>
            </a:r>
            <a:endParaRPr sz="1000">
              <a:solidFill>
                <a:schemeClr val="lt1"/>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500"/>
              <a:buFont typeface="Arial"/>
              <a:buNone/>
            </a:pPr>
            <a:r>
              <a:rPr lang="en" sz="1000">
                <a:solidFill>
                  <a:schemeClr val="lt1"/>
                </a:solidFill>
                <a:latin typeface="Lobster"/>
                <a:ea typeface="Lobster"/>
                <a:cs typeface="Lobster"/>
                <a:sym typeface="Lobster"/>
              </a:rPr>
              <a:t>Umesh Chandra Pola (2018101103)</a:t>
            </a:r>
            <a:endParaRPr sz="1000">
              <a:solidFill>
                <a:schemeClr val="lt1"/>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500"/>
              <a:buFont typeface="Arial"/>
              <a:buNone/>
            </a:pPr>
            <a:r>
              <a:rPr lang="en" sz="1000">
                <a:solidFill>
                  <a:schemeClr val="lt1"/>
                </a:solidFill>
                <a:latin typeface="Lobster"/>
                <a:ea typeface="Lobster"/>
                <a:cs typeface="Lobster"/>
                <a:sym typeface="Lobster"/>
              </a:rPr>
              <a:t>Santhosh Reddy Mylaram (2018101030)</a:t>
            </a:r>
            <a:endParaRPr sz="1000">
              <a:solidFill>
                <a:schemeClr val="lt1"/>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Oswald"/>
              <a:ea typeface="Oswald"/>
              <a:cs typeface="Oswald"/>
              <a:sym typeface="Oswald"/>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D9D9D9"/>
                </a:solidFill>
                <a:latin typeface="Lobster"/>
                <a:ea typeface="Lobster"/>
                <a:cs typeface="Lobster"/>
                <a:sym typeface="Lobster"/>
              </a:rPr>
              <a:t>Mentor TA</a:t>
            </a:r>
            <a:r>
              <a:rPr b="0" i="0" lang="en" sz="1500" u="none" cap="none" strike="noStrike">
                <a:solidFill>
                  <a:srgbClr val="FFFFFF"/>
                </a:solidFill>
                <a:latin typeface="Lobster"/>
                <a:ea typeface="Lobster"/>
                <a:cs typeface="Lobster"/>
                <a:sym typeface="Lobster"/>
              </a:rPr>
              <a:t> </a:t>
            </a:r>
            <a:endParaRPr b="0" i="0" sz="1500" u="none" cap="none" strike="noStrike">
              <a:solidFill>
                <a:srgbClr val="FFFFFF"/>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100"/>
              <a:buFont typeface="Arial"/>
              <a:buNone/>
            </a:pPr>
            <a:r>
              <a:rPr lang="en" sz="1200">
                <a:solidFill>
                  <a:srgbClr val="FFFFFF"/>
                </a:solidFill>
                <a:latin typeface="Oswald"/>
                <a:ea typeface="Oswald"/>
                <a:cs typeface="Oswald"/>
                <a:sym typeface="Oswald"/>
              </a:rPr>
              <a:t>Pulkit Gera</a:t>
            </a:r>
            <a:endParaRPr b="0"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t/>
            </a:r>
            <a:endParaRPr b="0" i="0" sz="18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473" name="Google Shape;473;p23"/>
          <p:cNvSpPr/>
          <p:nvPr/>
        </p:nvSpPr>
        <p:spPr>
          <a:xfrm>
            <a:off x="6761250" y="4150450"/>
            <a:ext cx="2323800" cy="879900"/>
          </a:xfrm>
          <a:prstGeom prst="homePlate">
            <a:avLst>
              <a:gd fmla="val 50000" name="adj"/>
            </a:avLst>
          </a:prstGeom>
          <a:solidFill>
            <a:srgbClr val="0097A7">
              <a:alpha val="8863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500" u="none" cap="none" strike="noStrike">
                <a:solidFill>
                  <a:srgbClr val="D9D9D9"/>
                </a:solidFill>
                <a:latin typeface="Lobster"/>
                <a:ea typeface="Lobster"/>
                <a:cs typeface="Lobster"/>
                <a:sym typeface="Lobster"/>
              </a:rPr>
              <a:t>Repo URL </a:t>
            </a:r>
            <a:r>
              <a:rPr b="0" i="0" lang="en" sz="1200" u="none" cap="none" strike="noStrike">
                <a:solidFill>
                  <a:srgbClr val="FFFFFF"/>
                </a:solidFill>
                <a:latin typeface="Lobster"/>
                <a:ea typeface="Lobster"/>
                <a:cs typeface="Lobster"/>
                <a:sym typeface="Lobster"/>
              </a:rPr>
              <a:t> </a:t>
            </a:r>
            <a:endParaRPr sz="1200">
              <a:solidFill>
                <a:srgbClr val="FFFFFF"/>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1200"/>
              <a:buFont typeface="Arial"/>
              <a:buNone/>
            </a:pPr>
            <a:r>
              <a:rPr lang="en" sz="1100" u="sng">
                <a:solidFill>
                  <a:srgbClr val="FFFFFF"/>
                </a:solidFill>
                <a:latin typeface="Lobster"/>
                <a:ea typeface="Lobster"/>
                <a:cs typeface="Lobster"/>
                <a:sym typeface="Lobster"/>
                <a:hlinkClick r:id="rId4">
                  <a:extLst>
                    <a:ext uri="{A12FA001-AC4F-418D-AE19-62706E023703}">
                      <ahyp:hlinkClr val="tx"/>
                    </a:ext>
                  </a:extLst>
                </a:hlinkClick>
              </a:rPr>
              <a:t>https://github.com/Computer-Vision-IIITH-2021/project-game-of-vision</a:t>
            </a:r>
            <a:endParaRPr sz="1100">
              <a:solidFill>
                <a:srgbClr val="FFFFFF"/>
              </a:solidFill>
              <a:latin typeface="Lobster"/>
              <a:ea typeface="Lobster"/>
              <a:cs typeface="Lobster"/>
              <a:sym typeface="Lobster"/>
            </a:endParaRPr>
          </a:p>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4" name="Shape 594"/>
        <p:cNvGrpSpPr/>
        <p:nvPr/>
      </p:nvGrpSpPr>
      <p:grpSpPr>
        <a:xfrm>
          <a:off x="0" y="0"/>
          <a:ext cx="0" cy="0"/>
          <a:chOff x="0" y="0"/>
          <a:chExt cx="0" cy="0"/>
        </a:xfrm>
      </p:grpSpPr>
      <p:sp>
        <p:nvSpPr>
          <p:cNvPr id="595" name="Google Shape;595;p32"/>
          <p:cNvSpPr txBox="1"/>
          <p:nvPr/>
        </p:nvSpPr>
        <p:spPr>
          <a:xfrm>
            <a:off x="2024400" y="1981500"/>
            <a:ext cx="5095200" cy="1180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100"/>
              <a:buFont typeface="Arial"/>
              <a:buNone/>
            </a:pPr>
            <a:r>
              <a:rPr b="0" i="0" lang="en" sz="3100" u="none" cap="none" strike="noStrike">
                <a:solidFill>
                  <a:srgbClr val="FFFFFF"/>
                </a:solidFill>
                <a:latin typeface="Lora"/>
                <a:ea typeface="Lora"/>
                <a:cs typeface="Lora"/>
                <a:sym typeface="Lora"/>
              </a:rPr>
              <a:t>A </a:t>
            </a:r>
            <a:r>
              <a:rPr b="0" i="0" lang="en" sz="3100" u="none" cap="none" strike="noStrike">
                <a:solidFill>
                  <a:srgbClr val="FFFFFF"/>
                </a:solidFill>
                <a:latin typeface="Pacifico"/>
                <a:ea typeface="Pacifico"/>
                <a:cs typeface="Pacifico"/>
                <a:sym typeface="Pacifico"/>
              </a:rPr>
              <a:t>Picture</a:t>
            </a:r>
            <a:r>
              <a:rPr b="0" i="0" lang="en" sz="3100" u="none" cap="none" strike="noStrike">
                <a:solidFill>
                  <a:srgbClr val="FFFFFF"/>
                </a:solidFill>
                <a:latin typeface="Lora"/>
                <a:ea typeface="Lora"/>
                <a:cs typeface="Lora"/>
                <a:sym typeface="Lora"/>
              </a:rPr>
              <a:t> is worth a </a:t>
            </a:r>
            <a:r>
              <a:rPr b="0" i="0" lang="en" sz="3100" u="none" cap="none" strike="noStrike">
                <a:solidFill>
                  <a:srgbClr val="FFFFFF"/>
                </a:solidFill>
                <a:latin typeface="Pacifico"/>
                <a:ea typeface="Pacifico"/>
                <a:cs typeface="Pacifico"/>
                <a:sym typeface="Pacifico"/>
              </a:rPr>
              <a:t>Thousand</a:t>
            </a:r>
            <a:r>
              <a:rPr b="0" i="0" lang="en" sz="3100" u="none" cap="none" strike="noStrike">
                <a:solidFill>
                  <a:srgbClr val="FFFFFF"/>
                </a:solidFill>
                <a:latin typeface="Lora"/>
                <a:ea typeface="Lora"/>
                <a:cs typeface="Lora"/>
                <a:sym typeface="Lora"/>
              </a:rPr>
              <a:t> words</a:t>
            </a:r>
            <a:endParaRPr b="0" i="0" sz="3100" u="none" cap="none" strike="noStrike">
              <a:solidFill>
                <a:srgbClr val="FFFFFF"/>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4"/>
          <p:cNvSpPr txBox="1"/>
          <p:nvPr>
            <p:ph idx="7" type="ctrTitle"/>
          </p:nvPr>
        </p:nvSpPr>
        <p:spPr>
          <a:xfrm>
            <a:off x="4155425" y="3429250"/>
            <a:ext cx="4275300" cy="577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TIMELINE</a:t>
            </a:r>
            <a:endParaRPr/>
          </a:p>
        </p:txBody>
      </p:sp>
      <p:sp>
        <p:nvSpPr>
          <p:cNvPr id="479" name="Google Shape;479;p24"/>
          <p:cNvSpPr txBox="1"/>
          <p:nvPr>
            <p:ph type="ctrTitle"/>
          </p:nvPr>
        </p:nvSpPr>
        <p:spPr>
          <a:xfrm>
            <a:off x="4155425" y="1890700"/>
            <a:ext cx="4275300" cy="577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480" name="Google Shape;480;p24"/>
          <p:cNvSpPr txBox="1"/>
          <p:nvPr>
            <p:ph idx="2" type="title"/>
          </p:nvPr>
        </p:nvSpPr>
        <p:spPr>
          <a:xfrm>
            <a:off x="2319727" y="1890688"/>
            <a:ext cx="1460700" cy="577800"/>
          </a:xfrm>
          <a:prstGeom prst="rect">
            <a:avLst/>
          </a:prstGeom>
        </p:spPr>
        <p:txBody>
          <a:bodyPr anchorCtr="0" anchor="ctr" bIns="91425" lIns="91425" spcFirstLastPara="1" rIns="91425" wrap="square" tIns="91425">
            <a:normAutofit fontScale="90000"/>
          </a:bodyPr>
          <a:lstStyle/>
          <a:p>
            <a:pPr indent="0" lvl="0" marL="0" rtl="0" algn="r">
              <a:spcBef>
                <a:spcPts val="0"/>
              </a:spcBef>
              <a:spcAft>
                <a:spcPts val="0"/>
              </a:spcAft>
              <a:buNone/>
            </a:pPr>
            <a:r>
              <a:rPr lang="en"/>
              <a:t>01</a:t>
            </a:r>
            <a:endParaRPr/>
          </a:p>
        </p:txBody>
      </p:sp>
      <p:sp>
        <p:nvSpPr>
          <p:cNvPr id="481" name="Google Shape;481;p24"/>
          <p:cNvSpPr txBox="1"/>
          <p:nvPr>
            <p:ph idx="3" type="ctrTitle"/>
          </p:nvPr>
        </p:nvSpPr>
        <p:spPr>
          <a:xfrm>
            <a:off x="4155425" y="2403550"/>
            <a:ext cx="4275300" cy="577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PROCEDURE</a:t>
            </a:r>
            <a:endParaRPr/>
          </a:p>
        </p:txBody>
      </p:sp>
      <p:sp>
        <p:nvSpPr>
          <p:cNvPr id="482" name="Google Shape;482;p24"/>
          <p:cNvSpPr txBox="1"/>
          <p:nvPr>
            <p:ph idx="4" type="title"/>
          </p:nvPr>
        </p:nvSpPr>
        <p:spPr>
          <a:xfrm>
            <a:off x="2319727" y="2403538"/>
            <a:ext cx="1460700" cy="577800"/>
          </a:xfrm>
          <a:prstGeom prst="rect">
            <a:avLst/>
          </a:prstGeom>
        </p:spPr>
        <p:txBody>
          <a:bodyPr anchorCtr="0" anchor="ctr" bIns="91425" lIns="91425" spcFirstLastPara="1" rIns="91425" wrap="square" tIns="91425">
            <a:normAutofit fontScale="90000"/>
          </a:bodyPr>
          <a:lstStyle/>
          <a:p>
            <a:pPr indent="0" lvl="0" marL="0" rtl="0" algn="r">
              <a:spcBef>
                <a:spcPts val="0"/>
              </a:spcBef>
              <a:spcAft>
                <a:spcPts val="0"/>
              </a:spcAft>
              <a:buNone/>
            </a:pPr>
            <a:r>
              <a:rPr lang="en"/>
              <a:t>02</a:t>
            </a:r>
            <a:endParaRPr/>
          </a:p>
        </p:txBody>
      </p:sp>
      <p:sp>
        <p:nvSpPr>
          <p:cNvPr id="483" name="Google Shape;483;p24"/>
          <p:cNvSpPr txBox="1"/>
          <p:nvPr>
            <p:ph idx="5" type="ctrTitle"/>
          </p:nvPr>
        </p:nvSpPr>
        <p:spPr>
          <a:xfrm>
            <a:off x="4155425" y="2916400"/>
            <a:ext cx="4275300" cy="577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METHOD OVERVIEW</a:t>
            </a:r>
            <a:endParaRPr/>
          </a:p>
        </p:txBody>
      </p:sp>
      <p:sp>
        <p:nvSpPr>
          <p:cNvPr id="484" name="Google Shape;484;p24"/>
          <p:cNvSpPr txBox="1"/>
          <p:nvPr>
            <p:ph idx="6" type="title"/>
          </p:nvPr>
        </p:nvSpPr>
        <p:spPr>
          <a:xfrm>
            <a:off x="2319727" y="2916388"/>
            <a:ext cx="1460700" cy="577800"/>
          </a:xfrm>
          <a:prstGeom prst="rect">
            <a:avLst/>
          </a:prstGeom>
        </p:spPr>
        <p:txBody>
          <a:bodyPr anchorCtr="0" anchor="ctr" bIns="91425" lIns="91425" spcFirstLastPara="1" rIns="91425" wrap="square" tIns="91425">
            <a:normAutofit fontScale="90000"/>
          </a:bodyPr>
          <a:lstStyle/>
          <a:p>
            <a:pPr indent="0" lvl="0" marL="0" rtl="0" algn="r">
              <a:spcBef>
                <a:spcPts val="0"/>
              </a:spcBef>
              <a:spcAft>
                <a:spcPts val="0"/>
              </a:spcAft>
              <a:buNone/>
            </a:pPr>
            <a:r>
              <a:rPr lang="en"/>
              <a:t>03</a:t>
            </a:r>
            <a:endParaRPr/>
          </a:p>
        </p:txBody>
      </p:sp>
      <p:sp>
        <p:nvSpPr>
          <p:cNvPr id="485" name="Google Shape;485;p24"/>
          <p:cNvSpPr txBox="1"/>
          <p:nvPr>
            <p:ph idx="8" type="title"/>
          </p:nvPr>
        </p:nvSpPr>
        <p:spPr>
          <a:xfrm>
            <a:off x="2319727" y="3429238"/>
            <a:ext cx="1460700" cy="577800"/>
          </a:xfrm>
          <a:prstGeom prst="rect">
            <a:avLst/>
          </a:prstGeom>
        </p:spPr>
        <p:txBody>
          <a:bodyPr anchorCtr="0" anchor="ctr" bIns="91425" lIns="91425" spcFirstLastPara="1" rIns="91425" wrap="square" tIns="91425">
            <a:normAutofit fontScale="90000"/>
          </a:bodyPr>
          <a:lstStyle/>
          <a:p>
            <a:pPr indent="0" lvl="0" marL="0" rtl="0" algn="r">
              <a:spcBef>
                <a:spcPts val="0"/>
              </a:spcBef>
              <a:spcAft>
                <a:spcPts val="0"/>
              </a:spcAft>
              <a:buNone/>
            </a:pPr>
            <a:r>
              <a:rPr lang="en"/>
              <a:t>04</a:t>
            </a:r>
            <a:endParaRPr/>
          </a:p>
        </p:txBody>
      </p:sp>
      <p:sp>
        <p:nvSpPr>
          <p:cNvPr id="486" name="Google Shape;486;p24"/>
          <p:cNvSpPr txBox="1"/>
          <p:nvPr>
            <p:ph idx="9" type="ctrTitle"/>
          </p:nvPr>
        </p:nvSpPr>
        <p:spPr>
          <a:xfrm>
            <a:off x="4155425" y="1184800"/>
            <a:ext cx="3888600" cy="577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cxnSp>
        <p:nvCxnSpPr>
          <p:cNvPr id="487" name="Google Shape;487;p24"/>
          <p:cNvCxnSpPr/>
          <p:nvPr/>
        </p:nvCxnSpPr>
        <p:spPr>
          <a:xfrm>
            <a:off x="3986825" y="-16500"/>
            <a:ext cx="0" cy="4488600"/>
          </a:xfrm>
          <a:prstGeom prst="straightConnector1">
            <a:avLst/>
          </a:prstGeom>
          <a:noFill/>
          <a:ln cap="flat" cmpd="sng" w="28575">
            <a:solidFill>
              <a:schemeClr val="accent4"/>
            </a:solidFill>
            <a:prstDash val="solid"/>
            <a:round/>
            <a:headEnd len="med" w="med" type="none"/>
            <a:tailEnd len="med" w="med" type="none"/>
          </a:ln>
        </p:spPr>
      </p:cxnSp>
      <p:sp>
        <p:nvSpPr>
          <p:cNvPr id="488" name="Google Shape;488;p24"/>
          <p:cNvSpPr txBox="1"/>
          <p:nvPr>
            <p:ph idx="7" type="ctrTitle"/>
          </p:nvPr>
        </p:nvSpPr>
        <p:spPr>
          <a:xfrm>
            <a:off x="4155425" y="3942100"/>
            <a:ext cx="4275300" cy="577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489" name="Google Shape;489;p24"/>
          <p:cNvSpPr txBox="1"/>
          <p:nvPr>
            <p:ph idx="8" type="title"/>
          </p:nvPr>
        </p:nvSpPr>
        <p:spPr>
          <a:xfrm>
            <a:off x="2319727" y="3962638"/>
            <a:ext cx="1460700" cy="577800"/>
          </a:xfrm>
          <a:prstGeom prst="rect">
            <a:avLst/>
          </a:prstGeom>
        </p:spPr>
        <p:txBody>
          <a:bodyPr anchorCtr="0" anchor="ctr" bIns="91425" lIns="91425" spcFirstLastPara="1" rIns="91425" wrap="square" tIns="91425">
            <a:normAutofit fontScale="90000"/>
          </a:bodyPr>
          <a:lstStyle/>
          <a:p>
            <a:pPr indent="0" lvl="0" marL="0" rtl="0" algn="r">
              <a:spcBef>
                <a:spcPts val="0"/>
              </a:spcBef>
              <a:spcAft>
                <a:spcPts val="0"/>
              </a:spcAft>
              <a:buNone/>
            </a:pPr>
            <a:r>
              <a:rPr lang="en"/>
              <a:t>05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1000"/>
                                        <p:tgtEl>
                                          <p:spTgt spid="4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5"/>
          <p:cNvSpPr txBox="1"/>
          <p:nvPr>
            <p:ph type="title"/>
          </p:nvPr>
        </p:nvSpPr>
        <p:spPr>
          <a:xfrm>
            <a:off x="783800" y="653525"/>
            <a:ext cx="3227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Pacifico"/>
                <a:ea typeface="Pacifico"/>
                <a:cs typeface="Pacifico"/>
                <a:sym typeface="Pacifico"/>
              </a:rPr>
              <a:t>Objective</a:t>
            </a:r>
            <a:endParaRPr>
              <a:latin typeface="Pacifico"/>
              <a:ea typeface="Pacifico"/>
              <a:cs typeface="Pacifico"/>
              <a:sym typeface="Pacifico"/>
            </a:endParaRPr>
          </a:p>
        </p:txBody>
      </p:sp>
      <p:sp>
        <p:nvSpPr>
          <p:cNvPr id="495" name="Google Shape;495;p25"/>
          <p:cNvSpPr txBox="1"/>
          <p:nvPr>
            <p:ph idx="4294967295" type="body"/>
          </p:nvPr>
        </p:nvSpPr>
        <p:spPr>
          <a:xfrm>
            <a:off x="1039825" y="1532175"/>
            <a:ext cx="7101900" cy="27978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Image colorization is an age old problem in Computer Vision domain</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It is a computerized technique to add color and style to an image which is originally black and white (grayscale) image.</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It can be used to restore colors from old black and white photos or movies.</a:t>
            </a:r>
            <a:endParaRPr sz="1400">
              <a:solidFill>
                <a:srgbClr val="000000"/>
              </a:solidFill>
            </a:endParaRPr>
          </a:p>
        </p:txBody>
      </p:sp>
      <p:grpSp>
        <p:nvGrpSpPr>
          <p:cNvPr id="496" name="Google Shape;496;p25"/>
          <p:cNvGrpSpPr/>
          <p:nvPr/>
        </p:nvGrpSpPr>
        <p:grpSpPr>
          <a:xfrm>
            <a:off x="217048" y="175088"/>
            <a:ext cx="1559100" cy="1559100"/>
            <a:chOff x="5017648" y="2765888"/>
            <a:chExt cx="1559100" cy="1559100"/>
          </a:xfrm>
        </p:grpSpPr>
        <p:sp>
          <p:nvSpPr>
            <p:cNvPr id="497" name="Google Shape;497;p25"/>
            <p:cNvSpPr/>
            <p:nvPr/>
          </p:nvSpPr>
          <p:spPr>
            <a:xfrm>
              <a:off x="5017648" y="2765900"/>
              <a:ext cx="1559100" cy="318475"/>
            </a:xfrm>
            <a:prstGeom prst="flowChartManualOperation">
              <a:avLst/>
            </a:pr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5"/>
            <p:cNvSpPr/>
            <p:nvPr/>
          </p:nvSpPr>
          <p:spPr>
            <a:xfrm rot="-5400000">
              <a:off x="4397348" y="3386200"/>
              <a:ext cx="1559100" cy="318475"/>
            </a:xfrm>
            <a:prstGeom prst="flowChartManualOperation">
              <a:avLst/>
            </a:prstGeom>
            <a:solidFill>
              <a:srgbClr val="0097A7">
                <a:alpha val="85880"/>
              </a:srgbClr>
            </a:solidFill>
            <a:ln cap="flat" cmpd="sng" w="9525">
              <a:solidFill>
                <a:srgbClr val="0097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9" name="Google Shape;499;p25"/>
          <p:cNvSpPr/>
          <p:nvPr/>
        </p:nvSpPr>
        <p:spPr>
          <a:xfrm rot="10800000">
            <a:off x="7303648" y="4616100"/>
            <a:ext cx="1559100" cy="318475"/>
          </a:xfrm>
          <a:prstGeom prst="flowChartManualOperation">
            <a:avLst/>
          </a:prstGeom>
          <a:solidFill>
            <a:srgbClr val="0097A7">
              <a:alpha val="85880"/>
            </a:srgbClr>
          </a:solidFill>
          <a:ln cap="flat" cmpd="sng" w="9525">
            <a:solidFill>
              <a:srgbClr val="0097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5"/>
          <p:cNvSpPr/>
          <p:nvPr/>
        </p:nvSpPr>
        <p:spPr>
          <a:xfrm rot="5400000">
            <a:off x="7923948" y="3995800"/>
            <a:ext cx="1559100" cy="318475"/>
          </a:xfrm>
          <a:prstGeom prst="flowChartManualOperation">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1" name="Google Shape;501;p25"/>
          <p:cNvPicPr preferRelativeResize="0"/>
          <p:nvPr/>
        </p:nvPicPr>
        <p:blipFill rotWithShape="1">
          <a:blip r:embed="rId3">
            <a:alphaModFix/>
          </a:blip>
          <a:srcRect b="0" l="0" r="0" t="0"/>
          <a:stretch/>
        </p:blipFill>
        <p:spPr>
          <a:xfrm>
            <a:off x="3647665" y="296965"/>
            <a:ext cx="1231625" cy="108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6"/>
          <p:cNvSpPr txBox="1"/>
          <p:nvPr>
            <p:ph type="title"/>
          </p:nvPr>
        </p:nvSpPr>
        <p:spPr>
          <a:xfrm>
            <a:off x="783800" y="653525"/>
            <a:ext cx="3227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Pacifico"/>
                <a:ea typeface="Pacifico"/>
                <a:cs typeface="Pacifico"/>
                <a:sym typeface="Pacifico"/>
              </a:rPr>
              <a:t>Procedure</a:t>
            </a:r>
            <a:endParaRPr>
              <a:latin typeface="Pacifico"/>
              <a:ea typeface="Pacifico"/>
              <a:cs typeface="Pacifico"/>
              <a:sym typeface="Pacifico"/>
            </a:endParaRPr>
          </a:p>
        </p:txBody>
      </p:sp>
      <p:sp>
        <p:nvSpPr>
          <p:cNvPr id="507" name="Google Shape;507;p26"/>
          <p:cNvSpPr txBox="1"/>
          <p:nvPr>
            <p:ph idx="4294967295" type="body"/>
          </p:nvPr>
        </p:nvSpPr>
        <p:spPr>
          <a:xfrm>
            <a:off x="1039825" y="1532175"/>
            <a:ext cx="7101900" cy="739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sz="1400">
                <a:solidFill>
                  <a:srgbClr val="000000"/>
                </a:solidFill>
              </a:rPr>
              <a:t>The paper divides coloring the image  into different sections which are summarized in the following slides as follows</a:t>
            </a:r>
            <a:endParaRPr sz="1400">
              <a:solidFill>
                <a:srgbClr val="000000"/>
              </a:solidFill>
            </a:endParaRPr>
          </a:p>
        </p:txBody>
      </p:sp>
      <p:grpSp>
        <p:nvGrpSpPr>
          <p:cNvPr id="508" name="Google Shape;508;p26"/>
          <p:cNvGrpSpPr/>
          <p:nvPr/>
        </p:nvGrpSpPr>
        <p:grpSpPr>
          <a:xfrm>
            <a:off x="217048" y="175088"/>
            <a:ext cx="1559100" cy="1559100"/>
            <a:chOff x="5017648" y="2765888"/>
            <a:chExt cx="1559100" cy="1559100"/>
          </a:xfrm>
        </p:grpSpPr>
        <p:sp>
          <p:nvSpPr>
            <p:cNvPr id="509" name="Google Shape;509;p26"/>
            <p:cNvSpPr/>
            <p:nvPr/>
          </p:nvSpPr>
          <p:spPr>
            <a:xfrm>
              <a:off x="5017648" y="2765900"/>
              <a:ext cx="1559100" cy="318475"/>
            </a:xfrm>
            <a:prstGeom prst="flowChartManualOperation">
              <a:avLst/>
            </a:prstGeom>
            <a:solidFill>
              <a:srgbClr val="EFEFE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6"/>
            <p:cNvSpPr/>
            <p:nvPr/>
          </p:nvSpPr>
          <p:spPr>
            <a:xfrm rot="-5400000">
              <a:off x="4397348" y="3386200"/>
              <a:ext cx="1559100" cy="318475"/>
            </a:xfrm>
            <a:prstGeom prst="flowChartManualOperation">
              <a:avLst/>
            </a:prstGeom>
            <a:solidFill>
              <a:srgbClr val="0097A7">
                <a:alpha val="85880"/>
              </a:srgbClr>
            </a:solidFill>
            <a:ln cap="flat" cmpd="sng" w="9525">
              <a:solidFill>
                <a:srgbClr val="0097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1" name="Google Shape;511;p26"/>
          <p:cNvSpPr/>
          <p:nvPr/>
        </p:nvSpPr>
        <p:spPr>
          <a:xfrm rot="10800000">
            <a:off x="7303648" y="4616100"/>
            <a:ext cx="1559100" cy="318475"/>
          </a:xfrm>
          <a:prstGeom prst="flowChartManualOperation">
            <a:avLst/>
          </a:prstGeom>
          <a:solidFill>
            <a:srgbClr val="0097A7">
              <a:alpha val="85880"/>
            </a:srgbClr>
          </a:solidFill>
          <a:ln cap="flat" cmpd="sng" w="9525">
            <a:solidFill>
              <a:srgbClr val="0097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6"/>
          <p:cNvSpPr/>
          <p:nvPr/>
        </p:nvSpPr>
        <p:spPr>
          <a:xfrm rot="5400000">
            <a:off x="7923948" y="3995800"/>
            <a:ext cx="1559100" cy="318475"/>
          </a:xfrm>
          <a:prstGeom prst="flowChartManualOperation">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3" name="Google Shape;513;p26"/>
          <p:cNvPicPr preferRelativeResize="0"/>
          <p:nvPr/>
        </p:nvPicPr>
        <p:blipFill rotWithShape="1">
          <a:blip r:embed="rId3">
            <a:alphaModFix/>
          </a:blip>
          <a:srcRect b="0" l="0" r="0" t="0"/>
          <a:stretch/>
        </p:blipFill>
        <p:spPr>
          <a:xfrm>
            <a:off x="3647665" y="296965"/>
            <a:ext cx="1231625" cy="1081975"/>
          </a:xfrm>
          <a:prstGeom prst="rect">
            <a:avLst/>
          </a:prstGeom>
          <a:noFill/>
          <a:ln>
            <a:noFill/>
          </a:ln>
        </p:spPr>
      </p:pic>
      <p:sp>
        <p:nvSpPr>
          <p:cNvPr id="514" name="Google Shape;514;p26"/>
          <p:cNvSpPr txBox="1"/>
          <p:nvPr/>
        </p:nvSpPr>
        <p:spPr>
          <a:xfrm>
            <a:off x="1039825" y="2300075"/>
            <a:ext cx="5628000" cy="2119500"/>
          </a:xfrm>
          <a:prstGeom prst="rect">
            <a:avLst/>
          </a:prstGeom>
          <a:noFill/>
          <a:ln>
            <a:noFill/>
          </a:ln>
        </p:spPr>
        <p:txBody>
          <a:bodyPr anchorCtr="0" anchor="t" bIns="91425" lIns="91425" spcFirstLastPara="1" rIns="91425" wrap="square" tIns="91425">
            <a:noAutofit/>
          </a:bodyPr>
          <a:lstStyle/>
          <a:p>
            <a:pPr indent="-349250" lvl="0" marL="457200" marR="0" rtl="0" algn="just">
              <a:lnSpc>
                <a:spcPct val="115000"/>
              </a:lnSpc>
              <a:spcBef>
                <a:spcPts val="0"/>
              </a:spcBef>
              <a:spcAft>
                <a:spcPts val="0"/>
              </a:spcAft>
              <a:buClr>
                <a:srgbClr val="FF0000"/>
              </a:buClr>
              <a:buSzPts val="1900"/>
              <a:buChar char="➤"/>
            </a:pPr>
            <a:r>
              <a:rPr b="1" lang="en" sz="1900">
                <a:solidFill>
                  <a:srgbClr val="FF0000"/>
                </a:solidFill>
              </a:rPr>
              <a:t>Extracting Low-Level Features</a:t>
            </a:r>
            <a:endParaRPr b="1" i="0" sz="1900" u="none" cap="none" strike="noStrike">
              <a:solidFill>
                <a:srgbClr val="FF0000"/>
              </a:solidFill>
            </a:endParaRPr>
          </a:p>
          <a:p>
            <a:pPr indent="-349250" lvl="0" marL="457200" marR="0" rtl="0" algn="just">
              <a:lnSpc>
                <a:spcPct val="115000"/>
              </a:lnSpc>
              <a:spcBef>
                <a:spcPts val="0"/>
              </a:spcBef>
              <a:spcAft>
                <a:spcPts val="0"/>
              </a:spcAft>
              <a:buClr>
                <a:srgbClr val="FF0000"/>
              </a:buClr>
              <a:buSzPts val="1900"/>
              <a:buChar char="➤"/>
            </a:pPr>
            <a:r>
              <a:rPr b="1" lang="en" sz="1900">
                <a:solidFill>
                  <a:srgbClr val="FF0000"/>
                </a:solidFill>
              </a:rPr>
              <a:t>Extracting Global Features</a:t>
            </a:r>
            <a:endParaRPr b="1" sz="1900">
              <a:solidFill>
                <a:srgbClr val="FF0000"/>
              </a:solidFill>
            </a:endParaRPr>
          </a:p>
          <a:p>
            <a:pPr indent="-349250" lvl="0" marL="457200" marR="0" rtl="0" algn="just">
              <a:lnSpc>
                <a:spcPct val="115000"/>
              </a:lnSpc>
              <a:spcBef>
                <a:spcPts val="0"/>
              </a:spcBef>
              <a:spcAft>
                <a:spcPts val="0"/>
              </a:spcAft>
              <a:buClr>
                <a:srgbClr val="FF0000"/>
              </a:buClr>
              <a:buSzPts val="1900"/>
              <a:buChar char="➤"/>
            </a:pPr>
            <a:r>
              <a:rPr b="1" lang="en" sz="1900">
                <a:solidFill>
                  <a:srgbClr val="FF0000"/>
                </a:solidFill>
              </a:rPr>
              <a:t>Extracting Mid-Level Features</a:t>
            </a:r>
            <a:endParaRPr b="1" sz="1900">
              <a:solidFill>
                <a:srgbClr val="FF0000"/>
              </a:solidFill>
            </a:endParaRPr>
          </a:p>
          <a:p>
            <a:pPr indent="-349250" lvl="0" marL="457200" marR="0" rtl="0" algn="just">
              <a:lnSpc>
                <a:spcPct val="115000"/>
              </a:lnSpc>
              <a:spcBef>
                <a:spcPts val="0"/>
              </a:spcBef>
              <a:spcAft>
                <a:spcPts val="0"/>
              </a:spcAft>
              <a:buClr>
                <a:srgbClr val="FF0000"/>
              </a:buClr>
              <a:buSzPts val="1900"/>
              <a:buChar char="➤"/>
            </a:pPr>
            <a:r>
              <a:rPr b="1" lang="en" sz="1900">
                <a:solidFill>
                  <a:srgbClr val="FF0000"/>
                </a:solidFill>
              </a:rPr>
              <a:t>Fusing Mid-Level and Global Features</a:t>
            </a:r>
            <a:endParaRPr b="1" sz="1900">
              <a:solidFill>
                <a:srgbClr val="FF0000"/>
              </a:solidFill>
            </a:endParaRPr>
          </a:p>
          <a:p>
            <a:pPr indent="-349250" lvl="0" marL="457200" marR="0" rtl="0" algn="just">
              <a:lnSpc>
                <a:spcPct val="115000"/>
              </a:lnSpc>
              <a:spcBef>
                <a:spcPts val="0"/>
              </a:spcBef>
              <a:spcAft>
                <a:spcPts val="0"/>
              </a:spcAft>
              <a:buClr>
                <a:srgbClr val="FF0000"/>
              </a:buClr>
              <a:buSzPts val="1900"/>
              <a:buChar char="➤"/>
            </a:pPr>
            <a:r>
              <a:rPr b="1" lang="en" sz="1900">
                <a:solidFill>
                  <a:srgbClr val="FF0000"/>
                </a:solidFill>
              </a:rPr>
              <a:t>Colouring the Image</a:t>
            </a:r>
            <a:endParaRPr b="1" sz="1900">
              <a:solidFill>
                <a:srgbClr val="FF0000"/>
              </a:solidFill>
            </a:endParaRPr>
          </a:p>
          <a:p>
            <a:pPr indent="0" lvl="0" marL="457200" marR="0" rtl="0" algn="just">
              <a:lnSpc>
                <a:spcPct val="115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18" name="Shape 518"/>
        <p:cNvGrpSpPr/>
        <p:nvPr/>
      </p:nvGrpSpPr>
      <p:grpSpPr>
        <a:xfrm>
          <a:off x="0" y="0"/>
          <a:ext cx="0" cy="0"/>
          <a:chOff x="0" y="0"/>
          <a:chExt cx="0" cy="0"/>
        </a:xfrm>
      </p:grpSpPr>
      <p:sp>
        <p:nvSpPr>
          <p:cNvPr id="519" name="Google Shape;519;p27"/>
          <p:cNvSpPr txBox="1"/>
          <p:nvPr>
            <p:ph type="title"/>
          </p:nvPr>
        </p:nvSpPr>
        <p:spPr>
          <a:xfrm>
            <a:off x="783800" y="653525"/>
            <a:ext cx="394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900">
                <a:latin typeface="Pacifico"/>
                <a:ea typeface="Pacifico"/>
                <a:cs typeface="Pacifico"/>
                <a:sym typeface="Pacifico"/>
              </a:rPr>
              <a:t>Method Overview</a:t>
            </a:r>
            <a:r>
              <a:rPr lang="en" sz="2900">
                <a:latin typeface="Pacifico"/>
                <a:ea typeface="Pacifico"/>
                <a:cs typeface="Pacifico"/>
                <a:sym typeface="Pacifico"/>
              </a:rPr>
              <a:t>...</a:t>
            </a:r>
            <a:endParaRPr sz="2900">
              <a:latin typeface="Pacifico"/>
              <a:ea typeface="Pacifico"/>
              <a:cs typeface="Pacifico"/>
              <a:sym typeface="Pacifico"/>
            </a:endParaRPr>
          </a:p>
        </p:txBody>
      </p:sp>
      <p:sp>
        <p:nvSpPr>
          <p:cNvPr id="520" name="Google Shape;520;p27"/>
          <p:cNvSpPr/>
          <p:nvPr/>
        </p:nvSpPr>
        <p:spPr>
          <a:xfrm>
            <a:off x="143850" y="150250"/>
            <a:ext cx="947400" cy="959400"/>
          </a:xfrm>
          <a:prstGeom prst="halfFrame">
            <a:avLst>
              <a:gd fmla="val 33333" name="adj1"/>
              <a:gd fmla="val 33333" name="adj2"/>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7"/>
          <p:cNvSpPr/>
          <p:nvPr/>
        </p:nvSpPr>
        <p:spPr>
          <a:xfrm rot="10800000">
            <a:off x="8068650" y="4036450"/>
            <a:ext cx="947400" cy="959400"/>
          </a:xfrm>
          <a:prstGeom prst="halfFrame">
            <a:avLst>
              <a:gd fmla="val 33333" name="adj1"/>
              <a:gd fmla="val 33333" name="adj2"/>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7"/>
          <p:cNvSpPr txBox="1"/>
          <p:nvPr>
            <p:ph idx="4294967295" type="body"/>
          </p:nvPr>
        </p:nvSpPr>
        <p:spPr>
          <a:xfrm>
            <a:off x="658825" y="1532175"/>
            <a:ext cx="7848300" cy="2964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600"/>
              </a:spcBef>
              <a:spcAft>
                <a:spcPts val="0"/>
              </a:spcAft>
              <a:buClr>
                <a:srgbClr val="000000"/>
              </a:buClr>
              <a:buSzPts val="1400"/>
              <a:buChar char="●"/>
            </a:pPr>
            <a:r>
              <a:rPr lang="en" sz="1400">
                <a:solidFill>
                  <a:srgbClr val="000000"/>
                </a:solidFill>
              </a:rPr>
              <a:t>We first send the input gray-scaled image through a convolutional network to obtain low-level features of the image.</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Then we use this as an input to another convolutional network to obtain mid-level features.</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Also, we use the low-level features to obtain global features by passing the low-level features through a series of convolutional and linear fully-connected layers. </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We then fuse the global features with the mid-level features and send it to the colorization network.</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The colorization network consists of a set of colvolutional and upsampling layers which produces a chromiance output which can be merged with the given grayscale image to produce the final colored image.</a:t>
            </a:r>
            <a:endParaRPr sz="1400">
              <a:solidFill>
                <a:srgbClr val="000000"/>
              </a:solidFill>
            </a:endParaRPr>
          </a:p>
        </p:txBody>
      </p:sp>
      <p:pic>
        <p:nvPicPr>
          <p:cNvPr id="523" name="Google Shape;523;p27"/>
          <p:cNvPicPr preferRelativeResize="0"/>
          <p:nvPr/>
        </p:nvPicPr>
        <p:blipFill rotWithShape="1">
          <a:blip r:embed="rId3">
            <a:alphaModFix/>
          </a:blip>
          <a:srcRect b="13630" l="15661" r="14918" t="14628"/>
          <a:stretch/>
        </p:blipFill>
        <p:spPr>
          <a:xfrm>
            <a:off x="4032300" y="393025"/>
            <a:ext cx="693500" cy="716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27" name="Shape 527"/>
        <p:cNvGrpSpPr/>
        <p:nvPr/>
      </p:nvGrpSpPr>
      <p:grpSpPr>
        <a:xfrm>
          <a:off x="0" y="0"/>
          <a:ext cx="0" cy="0"/>
          <a:chOff x="0" y="0"/>
          <a:chExt cx="0" cy="0"/>
        </a:xfrm>
      </p:grpSpPr>
      <p:sp>
        <p:nvSpPr>
          <p:cNvPr id="528" name="Google Shape;528;p28"/>
          <p:cNvSpPr txBox="1"/>
          <p:nvPr>
            <p:ph type="title"/>
          </p:nvPr>
        </p:nvSpPr>
        <p:spPr>
          <a:xfrm>
            <a:off x="783800" y="653525"/>
            <a:ext cx="3942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900">
                <a:latin typeface="Pacifico"/>
                <a:ea typeface="Pacifico"/>
                <a:cs typeface="Pacifico"/>
                <a:sym typeface="Pacifico"/>
              </a:rPr>
              <a:t>Method Overview...</a:t>
            </a:r>
            <a:endParaRPr sz="2900">
              <a:latin typeface="Pacifico"/>
              <a:ea typeface="Pacifico"/>
              <a:cs typeface="Pacifico"/>
              <a:sym typeface="Pacifico"/>
            </a:endParaRPr>
          </a:p>
        </p:txBody>
      </p:sp>
      <p:sp>
        <p:nvSpPr>
          <p:cNvPr id="529" name="Google Shape;529;p28"/>
          <p:cNvSpPr/>
          <p:nvPr/>
        </p:nvSpPr>
        <p:spPr>
          <a:xfrm>
            <a:off x="143850" y="150250"/>
            <a:ext cx="947400" cy="959400"/>
          </a:xfrm>
          <a:prstGeom prst="halfFrame">
            <a:avLst>
              <a:gd fmla="val 33333" name="adj1"/>
              <a:gd fmla="val 33333" name="adj2"/>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8"/>
          <p:cNvSpPr/>
          <p:nvPr/>
        </p:nvSpPr>
        <p:spPr>
          <a:xfrm rot="10800000">
            <a:off x="8068650" y="4036450"/>
            <a:ext cx="947400" cy="959400"/>
          </a:xfrm>
          <a:prstGeom prst="halfFrame">
            <a:avLst>
              <a:gd fmla="val 33333" name="adj1"/>
              <a:gd fmla="val 33333" name="adj2"/>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1" name="Google Shape;531;p28"/>
          <p:cNvPicPr preferRelativeResize="0"/>
          <p:nvPr/>
        </p:nvPicPr>
        <p:blipFill rotWithShape="1">
          <a:blip r:embed="rId3">
            <a:alphaModFix/>
          </a:blip>
          <a:srcRect b="13630" l="15661" r="14918" t="14628"/>
          <a:stretch/>
        </p:blipFill>
        <p:spPr>
          <a:xfrm>
            <a:off x="4032300" y="393025"/>
            <a:ext cx="693500" cy="716624"/>
          </a:xfrm>
          <a:prstGeom prst="rect">
            <a:avLst/>
          </a:prstGeom>
          <a:noFill/>
          <a:ln>
            <a:noFill/>
          </a:ln>
        </p:spPr>
      </p:pic>
      <p:sp>
        <p:nvSpPr>
          <p:cNvPr id="532" name="Google Shape;532;p28"/>
          <p:cNvSpPr txBox="1"/>
          <p:nvPr>
            <p:ph idx="4294967295" type="body"/>
          </p:nvPr>
        </p:nvSpPr>
        <p:spPr>
          <a:xfrm>
            <a:off x="658825" y="1532175"/>
            <a:ext cx="7848300" cy="2964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600"/>
              </a:spcBef>
              <a:spcAft>
                <a:spcPts val="0"/>
              </a:spcAft>
              <a:buClr>
                <a:srgbClr val="000000"/>
              </a:buClr>
              <a:buSzPts val="1400"/>
              <a:buChar char="●"/>
            </a:pPr>
            <a:r>
              <a:rPr lang="en" sz="1400">
                <a:solidFill>
                  <a:srgbClr val="000000"/>
                </a:solidFill>
              </a:rPr>
              <a:t>The global features contains the high level information about the scene like what time of the day the image has been taken, is it an indoor image or an outdoor image</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The local features represent the local texture or object at a given location</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We can use a style transfer technique where the global features of an image can be used to color another image to get a different scene coloring of the same image</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Due to the constraints on the input size fully connected layer in the global feature network, the input image should be scaled to 224X224 before computing the low-level features</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6" name="Shape 536"/>
        <p:cNvGrpSpPr/>
        <p:nvPr/>
      </p:nvGrpSpPr>
      <p:grpSpPr>
        <a:xfrm>
          <a:off x="0" y="0"/>
          <a:ext cx="0" cy="0"/>
          <a:chOff x="0" y="0"/>
          <a:chExt cx="0" cy="0"/>
        </a:xfrm>
      </p:grpSpPr>
      <p:sp>
        <p:nvSpPr>
          <p:cNvPr id="537" name="Google Shape;537;p29"/>
          <p:cNvSpPr/>
          <p:nvPr/>
        </p:nvSpPr>
        <p:spPr>
          <a:xfrm>
            <a:off x="143850" y="150250"/>
            <a:ext cx="947400" cy="959400"/>
          </a:xfrm>
          <a:prstGeom prst="halfFrame">
            <a:avLst>
              <a:gd fmla="val 33333" name="adj1"/>
              <a:gd fmla="val 33333" name="adj2"/>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9"/>
          <p:cNvSpPr/>
          <p:nvPr/>
        </p:nvSpPr>
        <p:spPr>
          <a:xfrm rot="10800000">
            <a:off x="8068650" y="4036450"/>
            <a:ext cx="947400" cy="959400"/>
          </a:xfrm>
          <a:prstGeom prst="halfFrame">
            <a:avLst>
              <a:gd fmla="val 33333" name="adj1"/>
              <a:gd fmla="val 33333" name="adj2"/>
            </a:avLst>
          </a:prstGeom>
          <a:solidFill>
            <a:srgbClr val="7F6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39" name="Google Shape;539;p29"/>
          <p:cNvPicPr preferRelativeResize="0"/>
          <p:nvPr/>
        </p:nvPicPr>
        <p:blipFill>
          <a:blip r:embed="rId3">
            <a:alphaModFix/>
          </a:blip>
          <a:stretch>
            <a:fillRect/>
          </a:stretch>
        </p:blipFill>
        <p:spPr>
          <a:xfrm>
            <a:off x="959374" y="1226225"/>
            <a:ext cx="7281374" cy="3218950"/>
          </a:xfrm>
          <a:prstGeom prst="rect">
            <a:avLst/>
          </a:prstGeom>
          <a:noFill/>
          <a:ln>
            <a:noFill/>
          </a:ln>
        </p:spPr>
      </p:pic>
      <p:sp>
        <p:nvSpPr>
          <p:cNvPr id="540" name="Google Shape;540;p29"/>
          <p:cNvSpPr txBox="1"/>
          <p:nvPr>
            <p:ph type="title"/>
          </p:nvPr>
        </p:nvSpPr>
        <p:spPr>
          <a:xfrm>
            <a:off x="818600" y="507375"/>
            <a:ext cx="7281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900">
                <a:latin typeface="Pacifico"/>
                <a:ea typeface="Pacifico"/>
                <a:cs typeface="Pacifico"/>
                <a:sym typeface="Pacifico"/>
              </a:rPr>
              <a:t>Convolutional Neural Network Model</a:t>
            </a:r>
            <a:endParaRPr sz="2900">
              <a:latin typeface="Pacifico"/>
              <a:ea typeface="Pacifico"/>
              <a:cs typeface="Pacifico"/>
              <a:sym typeface="Pacific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0"/>
          <p:cNvSpPr/>
          <p:nvPr/>
        </p:nvSpPr>
        <p:spPr>
          <a:xfrm>
            <a:off x="3342601" y="2235399"/>
            <a:ext cx="13475" cy="496669"/>
          </a:xfrm>
          <a:custGeom>
            <a:rect b="b" l="l" r="r" t="t"/>
            <a:pathLst>
              <a:path extrusionOk="0" h="19837" w="323">
                <a:moveTo>
                  <a:pt x="156" y="1"/>
                </a:moveTo>
                <a:cubicBezTo>
                  <a:pt x="72" y="1"/>
                  <a:pt x="1" y="72"/>
                  <a:pt x="1" y="156"/>
                </a:cubicBezTo>
                <a:lnTo>
                  <a:pt x="1" y="19682"/>
                </a:lnTo>
                <a:cubicBezTo>
                  <a:pt x="1" y="19765"/>
                  <a:pt x="72" y="19837"/>
                  <a:pt x="156" y="19837"/>
                </a:cubicBezTo>
                <a:cubicBezTo>
                  <a:pt x="251" y="19837"/>
                  <a:pt x="322" y="19765"/>
                  <a:pt x="322" y="19682"/>
                </a:cubicBezTo>
                <a:lnTo>
                  <a:pt x="322" y="156"/>
                </a:lnTo>
                <a:cubicBezTo>
                  <a:pt x="322" y="72"/>
                  <a:pt x="251" y="1"/>
                  <a:pt x="1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acifico"/>
                <a:ea typeface="Pacifico"/>
                <a:cs typeface="Pacifico"/>
                <a:sym typeface="Pacifico"/>
              </a:rPr>
              <a:t>Project Timeline</a:t>
            </a:r>
            <a:endParaRPr/>
          </a:p>
        </p:txBody>
      </p:sp>
      <p:grpSp>
        <p:nvGrpSpPr>
          <p:cNvPr id="547" name="Google Shape;547;p30"/>
          <p:cNvGrpSpPr/>
          <p:nvPr/>
        </p:nvGrpSpPr>
        <p:grpSpPr>
          <a:xfrm>
            <a:off x="4509810" y="1630813"/>
            <a:ext cx="1759053" cy="1541303"/>
            <a:chOff x="4509810" y="1630813"/>
            <a:chExt cx="1759053" cy="1541303"/>
          </a:xfrm>
        </p:grpSpPr>
        <p:sp>
          <p:nvSpPr>
            <p:cNvPr id="548" name="Google Shape;548;p30"/>
            <p:cNvSpPr/>
            <p:nvPr/>
          </p:nvSpPr>
          <p:spPr>
            <a:xfrm>
              <a:off x="5679475" y="2261200"/>
              <a:ext cx="11475" cy="534905"/>
            </a:xfrm>
            <a:custGeom>
              <a:rect b="b" l="l" r="r" t="t"/>
              <a:pathLst>
                <a:path extrusionOk="0" h="19837" w="322">
                  <a:moveTo>
                    <a:pt x="155" y="1"/>
                  </a:moveTo>
                  <a:cubicBezTo>
                    <a:pt x="72" y="1"/>
                    <a:pt x="1" y="72"/>
                    <a:pt x="1" y="156"/>
                  </a:cubicBezTo>
                  <a:lnTo>
                    <a:pt x="1" y="19682"/>
                  </a:lnTo>
                  <a:cubicBezTo>
                    <a:pt x="1" y="19765"/>
                    <a:pt x="72" y="19837"/>
                    <a:pt x="155" y="19837"/>
                  </a:cubicBezTo>
                  <a:cubicBezTo>
                    <a:pt x="251" y="19837"/>
                    <a:pt x="322" y="19765"/>
                    <a:pt x="322" y="19682"/>
                  </a:cubicBezTo>
                  <a:lnTo>
                    <a:pt x="322" y="156"/>
                  </a:lnTo>
                  <a:cubicBezTo>
                    <a:pt x="322" y="72"/>
                    <a:pt x="251" y="1"/>
                    <a:pt x="1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0"/>
            <p:cNvSpPr/>
            <p:nvPr/>
          </p:nvSpPr>
          <p:spPr>
            <a:xfrm>
              <a:off x="4509810" y="2732081"/>
              <a:ext cx="1291642" cy="440034"/>
            </a:xfrm>
            <a:custGeom>
              <a:rect b="b" l="l" r="r" t="t"/>
              <a:pathLst>
                <a:path extrusionOk="0" h="12384" w="36351">
                  <a:moveTo>
                    <a:pt x="1" y="1"/>
                  </a:moveTo>
                  <a:lnTo>
                    <a:pt x="1" y="1358"/>
                  </a:lnTo>
                  <a:cubicBezTo>
                    <a:pt x="2429" y="1644"/>
                    <a:pt x="4311" y="3692"/>
                    <a:pt x="4311" y="6192"/>
                  </a:cubicBezTo>
                  <a:cubicBezTo>
                    <a:pt x="4311" y="8692"/>
                    <a:pt x="2429" y="10752"/>
                    <a:pt x="1" y="11038"/>
                  </a:cubicBezTo>
                  <a:lnTo>
                    <a:pt x="1" y="12383"/>
                  </a:lnTo>
                  <a:lnTo>
                    <a:pt x="32040" y="12383"/>
                  </a:lnTo>
                  <a:lnTo>
                    <a:pt x="32040" y="10502"/>
                  </a:lnTo>
                  <a:cubicBezTo>
                    <a:pt x="34422" y="10502"/>
                    <a:pt x="36350" y="8573"/>
                    <a:pt x="36350" y="6192"/>
                  </a:cubicBezTo>
                  <a:cubicBezTo>
                    <a:pt x="36350" y="3823"/>
                    <a:pt x="34422" y="1894"/>
                    <a:pt x="32040" y="1894"/>
                  </a:cubicBezTo>
                  <a:lnTo>
                    <a:pt x="32040" y="1"/>
                  </a:lnTo>
                  <a:close/>
                </a:path>
              </a:pathLst>
            </a:custGeom>
            <a:solidFill>
              <a:srgbClr val="4949E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Fira Sans Extra Condensed Medium"/>
                  <a:ea typeface="Fira Sans Extra Condensed Medium"/>
                  <a:cs typeface="Fira Sans Extra Condensed Medium"/>
                  <a:sym typeface="Fira Sans Extra Condensed Medium"/>
                </a:rPr>
                <a:t>Mar 31</a:t>
              </a: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550" name="Google Shape;550;p30"/>
            <p:cNvSpPr/>
            <p:nvPr/>
          </p:nvSpPr>
          <p:spPr>
            <a:xfrm>
              <a:off x="5653700" y="2235403"/>
              <a:ext cx="63070" cy="63070"/>
            </a:xfrm>
            <a:custGeom>
              <a:rect b="b" l="l" r="r" t="t"/>
              <a:pathLst>
                <a:path extrusionOk="0" h="1775" w="1775">
                  <a:moveTo>
                    <a:pt x="881" y="1"/>
                  </a:moveTo>
                  <a:cubicBezTo>
                    <a:pt x="393" y="1"/>
                    <a:pt x="0" y="394"/>
                    <a:pt x="0" y="882"/>
                  </a:cubicBezTo>
                  <a:cubicBezTo>
                    <a:pt x="0" y="1382"/>
                    <a:pt x="393" y="1775"/>
                    <a:pt x="881" y="1775"/>
                  </a:cubicBezTo>
                  <a:cubicBezTo>
                    <a:pt x="1381" y="1775"/>
                    <a:pt x="1774" y="1382"/>
                    <a:pt x="1774" y="882"/>
                  </a:cubicBezTo>
                  <a:cubicBezTo>
                    <a:pt x="1774" y="394"/>
                    <a:pt x="1381" y="1"/>
                    <a:pt x="8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0"/>
            <p:cNvSpPr txBox="1"/>
            <p:nvPr/>
          </p:nvSpPr>
          <p:spPr>
            <a:xfrm>
              <a:off x="5101563" y="1630813"/>
              <a:ext cx="11673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Training the CNN model</a:t>
              </a:r>
              <a:endParaRPr sz="1200">
                <a:solidFill>
                  <a:srgbClr val="434343"/>
                </a:solidFill>
                <a:latin typeface="Roboto"/>
                <a:ea typeface="Roboto"/>
                <a:cs typeface="Roboto"/>
                <a:sym typeface="Roboto"/>
              </a:endParaRPr>
            </a:p>
          </p:txBody>
        </p:sp>
      </p:grpSp>
      <p:grpSp>
        <p:nvGrpSpPr>
          <p:cNvPr id="552" name="Google Shape;552;p30"/>
          <p:cNvGrpSpPr/>
          <p:nvPr/>
        </p:nvGrpSpPr>
        <p:grpSpPr>
          <a:xfrm>
            <a:off x="5677456" y="2732081"/>
            <a:ext cx="1291216" cy="1014192"/>
            <a:chOff x="5677456" y="2732081"/>
            <a:chExt cx="1291216" cy="1014192"/>
          </a:xfrm>
        </p:grpSpPr>
        <p:sp>
          <p:nvSpPr>
            <p:cNvPr id="553" name="Google Shape;553;p30"/>
            <p:cNvSpPr/>
            <p:nvPr/>
          </p:nvSpPr>
          <p:spPr>
            <a:xfrm rot="10800000">
              <a:off x="6846936" y="3172125"/>
              <a:ext cx="11475" cy="534905"/>
            </a:xfrm>
            <a:custGeom>
              <a:rect b="b" l="l" r="r" t="t"/>
              <a:pathLst>
                <a:path extrusionOk="0" h="19837" w="323">
                  <a:moveTo>
                    <a:pt x="168" y="1"/>
                  </a:moveTo>
                  <a:cubicBezTo>
                    <a:pt x="72" y="1"/>
                    <a:pt x="1" y="72"/>
                    <a:pt x="1" y="156"/>
                  </a:cubicBezTo>
                  <a:lnTo>
                    <a:pt x="1" y="19682"/>
                  </a:lnTo>
                  <a:cubicBezTo>
                    <a:pt x="1" y="19765"/>
                    <a:pt x="72" y="19837"/>
                    <a:pt x="168" y="19837"/>
                  </a:cubicBezTo>
                  <a:cubicBezTo>
                    <a:pt x="251" y="19837"/>
                    <a:pt x="322" y="19765"/>
                    <a:pt x="322" y="19682"/>
                  </a:cubicBezTo>
                  <a:lnTo>
                    <a:pt x="322" y="156"/>
                  </a:lnTo>
                  <a:cubicBezTo>
                    <a:pt x="322" y="72"/>
                    <a:pt x="251" y="1"/>
                    <a:pt x="1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0"/>
            <p:cNvSpPr/>
            <p:nvPr/>
          </p:nvSpPr>
          <p:spPr>
            <a:xfrm>
              <a:off x="5677456" y="2732081"/>
              <a:ext cx="1291216" cy="440034"/>
            </a:xfrm>
            <a:custGeom>
              <a:rect b="b" l="l" r="r" t="t"/>
              <a:pathLst>
                <a:path extrusionOk="0" h="12384" w="36339">
                  <a:moveTo>
                    <a:pt x="1" y="1"/>
                  </a:moveTo>
                  <a:lnTo>
                    <a:pt x="1" y="1358"/>
                  </a:lnTo>
                  <a:cubicBezTo>
                    <a:pt x="2418" y="1644"/>
                    <a:pt x="4299" y="3692"/>
                    <a:pt x="4299" y="6192"/>
                  </a:cubicBezTo>
                  <a:cubicBezTo>
                    <a:pt x="4299" y="8692"/>
                    <a:pt x="2418" y="10752"/>
                    <a:pt x="1" y="11038"/>
                  </a:cubicBezTo>
                  <a:lnTo>
                    <a:pt x="1" y="12383"/>
                  </a:lnTo>
                  <a:lnTo>
                    <a:pt x="32041" y="12383"/>
                  </a:lnTo>
                  <a:lnTo>
                    <a:pt x="32041" y="10502"/>
                  </a:lnTo>
                  <a:cubicBezTo>
                    <a:pt x="34422" y="10502"/>
                    <a:pt x="36339" y="8573"/>
                    <a:pt x="36339" y="6192"/>
                  </a:cubicBezTo>
                  <a:cubicBezTo>
                    <a:pt x="36339" y="3823"/>
                    <a:pt x="34422" y="1894"/>
                    <a:pt x="32041" y="1894"/>
                  </a:cubicBezTo>
                  <a:lnTo>
                    <a:pt x="32041" y="1"/>
                  </a:lnTo>
                  <a:close/>
                </a:path>
              </a:pathLst>
            </a:custGeom>
            <a:solidFill>
              <a:srgbClr val="EC3A3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Fira Sans Extra Condensed Medium"/>
                  <a:ea typeface="Fira Sans Extra Condensed Medium"/>
                  <a:cs typeface="Fira Sans Extra Condensed Medium"/>
                  <a:sym typeface="Fira Sans Extra Condensed Medium"/>
                </a:rPr>
                <a:t>Apr 15</a:t>
              </a: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555" name="Google Shape;555;p30"/>
            <p:cNvSpPr/>
            <p:nvPr/>
          </p:nvSpPr>
          <p:spPr>
            <a:xfrm>
              <a:off x="6820920" y="3683203"/>
              <a:ext cx="63497" cy="63070"/>
            </a:xfrm>
            <a:custGeom>
              <a:rect b="b" l="l" r="r" t="t"/>
              <a:pathLst>
                <a:path extrusionOk="0" h="1775" w="1787">
                  <a:moveTo>
                    <a:pt x="894" y="1"/>
                  </a:moveTo>
                  <a:cubicBezTo>
                    <a:pt x="405" y="1"/>
                    <a:pt x="1" y="394"/>
                    <a:pt x="1" y="882"/>
                  </a:cubicBezTo>
                  <a:cubicBezTo>
                    <a:pt x="1" y="1382"/>
                    <a:pt x="405" y="1775"/>
                    <a:pt x="894" y="1775"/>
                  </a:cubicBezTo>
                  <a:cubicBezTo>
                    <a:pt x="1382" y="1775"/>
                    <a:pt x="1787" y="1382"/>
                    <a:pt x="1787" y="882"/>
                  </a:cubicBezTo>
                  <a:cubicBezTo>
                    <a:pt x="1787" y="394"/>
                    <a:pt x="1382" y="1"/>
                    <a:pt x="8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30"/>
          <p:cNvGrpSpPr/>
          <p:nvPr/>
        </p:nvGrpSpPr>
        <p:grpSpPr>
          <a:xfrm>
            <a:off x="5960800" y="2732081"/>
            <a:ext cx="2175518" cy="1584294"/>
            <a:chOff x="5960800" y="2732081"/>
            <a:chExt cx="2175518" cy="1584294"/>
          </a:xfrm>
        </p:grpSpPr>
        <p:sp>
          <p:nvSpPr>
            <p:cNvPr id="557" name="Google Shape;557;p30"/>
            <p:cNvSpPr/>
            <p:nvPr/>
          </p:nvSpPr>
          <p:spPr>
            <a:xfrm>
              <a:off x="6845138" y="2732081"/>
              <a:ext cx="1291180" cy="440034"/>
            </a:xfrm>
            <a:custGeom>
              <a:rect b="b" l="l" r="r" t="t"/>
              <a:pathLst>
                <a:path extrusionOk="0" h="12384" w="36338">
                  <a:moveTo>
                    <a:pt x="0" y="1"/>
                  </a:moveTo>
                  <a:lnTo>
                    <a:pt x="0" y="1358"/>
                  </a:lnTo>
                  <a:cubicBezTo>
                    <a:pt x="2417" y="1644"/>
                    <a:pt x="4298" y="3692"/>
                    <a:pt x="4298" y="6192"/>
                  </a:cubicBezTo>
                  <a:cubicBezTo>
                    <a:pt x="4298" y="8692"/>
                    <a:pt x="2417" y="10752"/>
                    <a:pt x="0" y="11038"/>
                  </a:cubicBezTo>
                  <a:lnTo>
                    <a:pt x="0" y="12383"/>
                  </a:lnTo>
                  <a:lnTo>
                    <a:pt x="32040" y="12383"/>
                  </a:lnTo>
                  <a:lnTo>
                    <a:pt x="32040" y="10502"/>
                  </a:lnTo>
                  <a:cubicBezTo>
                    <a:pt x="34409" y="10502"/>
                    <a:pt x="36338" y="8573"/>
                    <a:pt x="36338" y="6192"/>
                  </a:cubicBezTo>
                  <a:cubicBezTo>
                    <a:pt x="36338" y="3823"/>
                    <a:pt x="34409" y="1894"/>
                    <a:pt x="32040" y="1894"/>
                  </a:cubicBezTo>
                  <a:lnTo>
                    <a:pt x="32040" y="1"/>
                  </a:lnTo>
                  <a:close/>
                </a:path>
              </a:pathLst>
            </a:custGeom>
            <a:solidFill>
              <a:srgbClr val="5EB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Fira Sans Extra Condensed Medium"/>
                  <a:ea typeface="Fira Sans Extra Condensed Medium"/>
                  <a:cs typeface="Fira Sans Extra Condensed Medium"/>
                  <a:sym typeface="Fira Sans Extra Condensed Medium"/>
                </a:rPr>
                <a:t>Apr 30</a:t>
              </a: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558" name="Google Shape;558;p30"/>
            <p:cNvSpPr txBox="1"/>
            <p:nvPr/>
          </p:nvSpPr>
          <p:spPr>
            <a:xfrm>
              <a:off x="5960800" y="3781475"/>
              <a:ext cx="18276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Testing the trained model on grayscale images</a:t>
              </a:r>
              <a:endParaRPr sz="1200">
                <a:solidFill>
                  <a:srgbClr val="434343"/>
                </a:solidFill>
                <a:latin typeface="Roboto"/>
                <a:ea typeface="Roboto"/>
                <a:cs typeface="Roboto"/>
                <a:sym typeface="Roboto"/>
              </a:endParaRPr>
            </a:p>
          </p:txBody>
        </p:sp>
      </p:grpSp>
      <p:grpSp>
        <p:nvGrpSpPr>
          <p:cNvPr id="559" name="Google Shape;559;p30"/>
          <p:cNvGrpSpPr/>
          <p:nvPr/>
        </p:nvGrpSpPr>
        <p:grpSpPr>
          <a:xfrm>
            <a:off x="1007688" y="1630825"/>
            <a:ext cx="3034502" cy="2115454"/>
            <a:chOff x="1007688" y="1630825"/>
            <a:chExt cx="3034502" cy="2115454"/>
          </a:xfrm>
        </p:grpSpPr>
        <p:sp>
          <p:nvSpPr>
            <p:cNvPr id="560" name="Google Shape;560;p30"/>
            <p:cNvSpPr/>
            <p:nvPr/>
          </p:nvSpPr>
          <p:spPr>
            <a:xfrm>
              <a:off x="2174950" y="3171800"/>
              <a:ext cx="13475" cy="574480"/>
            </a:xfrm>
            <a:custGeom>
              <a:rect b="b" l="l" r="r" t="t"/>
              <a:pathLst>
                <a:path extrusionOk="0" h="19837" w="323">
                  <a:moveTo>
                    <a:pt x="167" y="1"/>
                  </a:moveTo>
                  <a:cubicBezTo>
                    <a:pt x="72" y="1"/>
                    <a:pt x="1" y="72"/>
                    <a:pt x="1" y="156"/>
                  </a:cubicBezTo>
                  <a:lnTo>
                    <a:pt x="1" y="19682"/>
                  </a:lnTo>
                  <a:cubicBezTo>
                    <a:pt x="1" y="19765"/>
                    <a:pt x="72" y="19837"/>
                    <a:pt x="167" y="19837"/>
                  </a:cubicBezTo>
                  <a:cubicBezTo>
                    <a:pt x="251" y="19837"/>
                    <a:pt x="322" y="19765"/>
                    <a:pt x="322" y="19682"/>
                  </a:cubicBezTo>
                  <a:lnTo>
                    <a:pt x="322" y="156"/>
                  </a:lnTo>
                  <a:cubicBezTo>
                    <a:pt x="322" y="72"/>
                    <a:pt x="251"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0"/>
            <p:cNvSpPr/>
            <p:nvPr/>
          </p:nvSpPr>
          <p:spPr>
            <a:xfrm>
              <a:off x="1007688" y="2732081"/>
              <a:ext cx="1291216" cy="440034"/>
            </a:xfrm>
            <a:custGeom>
              <a:rect b="b" l="l" r="r" t="t"/>
              <a:pathLst>
                <a:path extrusionOk="0" h="12384" w="36339">
                  <a:moveTo>
                    <a:pt x="1" y="1"/>
                  </a:moveTo>
                  <a:lnTo>
                    <a:pt x="1" y="1358"/>
                  </a:lnTo>
                  <a:cubicBezTo>
                    <a:pt x="2418" y="1644"/>
                    <a:pt x="4299" y="3692"/>
                    <a:pt x="4299" y="6192"/>
                  </a:cubicBezTo>
                  <a:cubicBezTo>
                    <a:pt x="4299" y="8692"/>
                    <a:pt x="2418" y="10752"/>
                    <a:pt x="1" y="11038"/>
                  </a:cubicBezTo>
                  <a:lnTo>
                    <a:pt x="1" y="12383"/>
                  </a:lnTo>
                  <a:lnTo>
                    <a:pt x="32040" y="12383"/>
                  </a:lnTo>
                  <a:lnTo>
                    <a:pt x="32040" y="10502"/>
                  </a:lnTo>
                  <a:cubicBezTo>
                    <a:pt x="34410" y="10502"/>
                    <a:pt x="36338" y="8573"/>
                    <a:pt x="36338" y="6192"/>
                  </a:cubicBezTo>
                  <a:cubicBezTo>
                    <a:pt x="36338" y="3823"/>
                    <a:pt x="34410" y="1894"/>
                    <a:pt x="32040" y="1894"/>
                  </a:cubicBezTo>
                  <a:lnTo>
                    <a:pt x="32040" y="1"/>
                  </a:lnTo>
                  <a:close/>
                </a:path>
              </a:pathLst>
            </a:custGeom>
            <a:solidFill>
              <a:srgbClr val="FCBD2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Fira Sans Extra Condensed Medium"/>
                  <a:ea typeface="Fira Sans Extra Condensed Medium"/>
                  <a:cs typeface="Fira Sans Extra Condensed Medium"/>
                  <a:sym typeface="Fira Sans Extra Condensed Medium"/>
                </a:rPr>
                <a:t>Feb 15</a:t>
              </a: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562" name="Google Shape;562;p30"/>
            <p:cNvSpPr/>
            <p:nvPr/>
          </p:nvSpPr>
          <p:spPr>
            <a:xfrm>
              <a:off x="2151152" y="3683203"/>
              <a:ext cx="63070" cy="63070"/>
            </a:xfrm>
            <a:custGeom>
              <a:rect b="b" l="l" r="r" t="t"/>
              <a:pathLst>
                <a:path extrusionOk="0" h="1775" w="1775">
                  <a:moveTo>
                    <a:pt x="893" y="1"/>
                  </a:moveTo>
                  <a:cubicBezTo>
                    <a:pt x="393" y="1"/>
                    <a:pt x="0" y="394"/>
                    <a:pt x="0" y="882"/>
                  </a:cubicBezTo>
                  <a:cubicBezTo>
                    <a:pt x="0" y="1382"/>
                    <a:pt x="393" y="1775"/>
                    <a:pt x="893" y="1775"/>
                  </a:cubicBezTo>
                  <a:cubicBezTo>
                    <a:pt x="1382" y="1775"/>
                    <a:pt x="1774" y="1382"/>
                    <a:pt x="1774" y="882"/>
                  </a:cubicBezTo>
                  <a:cubicBezTo>
                    <a:pt x="1774" y="394"/>
                    <a:pt x="1382" y="1"/>
                    <a:pt x="8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0"/>
            <p:cNvSpPr txBox="1"/>
            <p:nvPr/>
          </p:nvSpPr>
          <p:spPr>
            <a:xfrm>
              <a:off x="2656490" y="1630825"/>
              <a:ext cx="13857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Global and mid-level features</a:t>
              </a:r>
              <a:endParaRPr sz="1200">
                <a:solidFill>
                  <a:srgbClr val="434343"/>
                </a:solidFill>
                <a:latin typeface="Roboto"/>
                <a:ea typeface="Roboto"/>
                <a:cs typeface="Roboto"/>
                <a:sym typeface="Roboto"/>
              </a:endParaRPr>
            </a:p>
          </p:txBody>
        </p:sp>
      </p:grpSp>
      <p:grpSp>
        <p:nvGrpSpPr>
          <p:cNvPr id="564" name="Google Shape;564;p30"/>
          <p:cNvGrpSpPr/>
          <p:nvPr/>
        </p:nvGrpSpPr>
        <p:grpSpPr>
          <a:xfrm>
            <a:off x="3342590" y="2732081"/>
            <a:ext cx="1291216" cy="1014192"/>
            <a:chOff x="3342590" y="2732081"/>
            <a:chExt cx="1291216" cy="1014192"/>
          </a:xfrm>
        </p:grpSpPr>
        <p:sp>
          <p:nvSpPr>
            <p:cNvPr id="565" name="Google Shape;565;p30"/>
            <p:cNvSpPr/>
            <p:nvPr/>
          </p:nvSpPr>
          <p:spPr>
            <a:xfrm>
              <a:off x="4509831" y="3172125"/>
              <a:ext cx="11475" cy="574132"/>
            </a:xfrm>
            <a:custGeom>
              <a:rect b="b" l="l" r="r" t="t"/>
              <a:pathLst>
                <a:path extrusionOk="0" h="19837" w="322">
                  <a:moveTo>
                    <a:pt x="167" y="1"/>
                  </a:moveTo>
                  <a:cubicBezTo>
                    <a:pt x="72" y="1"/>
                    <a:pt x="0" y="72"/>
                    <a:pt x="0" y="156"/>
                  </a:cubicBezTo>
                  <a:lnTo>
                    <a:pt x="0" y="19682"/>
                  </a:lnTo>
                  <a:cubicBezTo>
                    <a:pt x="0" y="19765"/>
                    <a:pt x="72" y="19837"/>
                    <a:pt x="167" y="19837"/>
                  </a:cubicBezTo>
                  <a:cubicBezTo>
                    <a:pt x="250" y="19837"/>
                    <a:pt x="322" y="19765"/>
                    <a:pt x="322" y="19682"/>
                  </a:cubicBezTo>
                  <a:lnTo>
                    <a:pt x="322" y="156"/>
                  </a:lnTo>
                  <a:cubicBezTo>
                    <a:pt x="322" y="72"/>
                    <a:pt x="250" y="1"/>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0"/>
            <p:cNvSpPr/>
            <p:nvPr/>
          </p:nvSpPr>
          <p:spPr>
            <a:xfrm>
              <a:off x="3342590" y="2732081"/>
              <a:ext cx="1291216" cy="440034"/>
            </a:xfrm>
            <a:custGeom>
              <a:rect b="b" l="l" r="r" t="t"/>
              <a:pathLst>
                <a:path extrusionOk="0" h="12384" w="36339">
                  <a:moveTo>
                    <a:pt x="0" y="1"/>
                  </a:moveTo>
                  <a:lnTo>
                    <a:pt x="0" y="1358"/>
                  </a:lnTo>
                  <a:cubicBezTo>
                    <a:pt x="2417" y="1644"/>
                    <a:pt x="4298" y="3692"/>
                    <a:pt x="4298" y="6192"/>
                  </a:cubicBezTo>
                  <a:cubicBezTo>
                    <a:pt x="4298" y="8692"/>
                    <a:pt x="2417" y="10752"/>
                    <a:pt x="0" y="11038"/>
                  </a:cubicBezTo>
                  <a:lnTo>
                    <a:pt x="0" y="12383"/>
                  </a:lnTo>
                  <a:lnTo>
                    <a:pt x="32040" y="12383"/>
                  </a:lnTo>
                  <a:lnTo>
                    <a:pt x="32040" y="10502"/>
                  </a:lnTo>
                  <a:cubicBezTo>
                    <a:pt x="34409" y="10502"/>
                    <a:pt x="36338" y="8573"/>
                    <a:pt x="36338" y="6192"/>
                  </a:cubicBezTo>
                  <a:cubicBezTo>
                    <a:pt x="36338" y="3823"/>
                    <a:pt x="34409" y="1894"/>
                    <a:pt x="32040" y="1894"/>
                  </a:cubicBezTo>
                  <a:lnTo>
                    <a:pt x="32040" y="1"/>
                  </a:lnTo>
                  <a:close/>
                </a:path>
              </a:pathLst>
            </a:custGeom>
            <a:solidFill>
              <a:srgbClr val="869FB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Fira Sans Extra Condensed Medium"/>
                  <a:ea typeface="Fira Sans Extra Condensed Medium"/>
                  <a:cs typeface="Fira Sans Extra Condensed Medium"/>
                  <a:sym typeface="Fira Sans Extra Condensed Medium"/>
                </a:rPr>
                <a:t>Mar 15</a:t>
              </a: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567" name="Google Shape;567;p30"/>
            <p:cNvSpPr/>
            <p:nvPr/>
          </p:nvSpPr>
          <p:spPr>
            <a:xfrm>
              <a:off x="4486054" y="3683203"/>
              <a:ext cx="63070" cy="63070"/>
            </a:xfrm>
            <a:custGeom>
              <a:rect b="b" l="l" r="r" t="t"/>
              <a:pathLst>
                <a:path extrusionOk="0" h="1775" w="1775">
                  <a:moveTo>
                    <a:pt x="893" y="1"/>
                  </a:moveTo>
                  <a:cubicBezTo>
                    <a:pt x="405" y="1"/>
                    <a:pt x="0" y="394"/>
                    <a:pt x="0" y="882"/>
                  </a:cubicBezTo>
                  <a:cubicBezTo>
                    <a:pt x="0" y="1382"/>
                    <a:pt x="405" y="1775"/>
                    <a:pt x="893" y="1775"/>
                  </a:cubicBezTo>
                  <a:cubicBezTo>
                    <a:pt x="1381" y="1775"/>
                    <a:pt x="1774" y="1382"/>
                    <a:pt x="1774" y="882"/>
                  </a:cubicBezTo>
                  <a:cubicBezTo>
                    <a:pt x="1774" y="394"/>
                    <a:pt x="1381" y="1"/>
                    <a:pt x="8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30"/>
          <p:cNvGrpSpPr/>
          <p:nvPr/>
        </p:nvGrpSpPr>
        <p:grpSpPr>
          <a:xfrm>
            <a:off x="2174908" y="2235403"/>
            <a:ext cx="3045194" cy="2045772"/>
            <a:chOff x="2174908" y="2235403"/>
            <a:chExt cx="3045194" cy="2045772"/>
          </a:xfrm>
        </p:grpSpPr>
        <p:sp>
          <p:nvSpPr>
            <p:cNvPr id="569" name="Google Shape;569;p30"/>
            <p:cNvSpPr/>
            <p:nvPr/>
          </p:nvSpPr>
          <p:spPr>
            <a:xfrm>
              <a:off x="2174908" y="2732081"/>
              <a:ext cx="1291642" cy="440034"/>
            </a:xfrm>
            <a:custGeom>
              <a:rect b="b" l="l" r="r" t="t"/>
              <a:pathLst>
                <a:path extrusionOk="0" h="12384" w="36351">
                  <a:moveTo>
                    <a:pt x="1" y="1"/>
                  </a:moveTo>
                  <a:lnTo>
                    <a:pt x="1" y="1358"/>
                  </a:lnTo>
                  <a:cubicBezTo>
                    <a:pt x="2430" y="1644"/>
                    <a:pt x="4311" y="3692"/>
                    <a:pt x="4311" y="6192"/>
                  </a:cubicBezTo>
                  <a:cubicBezTo>
                    <a:pt x="4311" y="8692"/>
                    <a:pt x="2430" y="10752"/>
                    <a:pt x="1" y="11038"/>
                  </a:cubicBezTo>
                  <a:lnTo>
                    <a:pt x="1" y="12383"/>
                  </a:lnTo>
                  <a:lnTo>
                    <a:pt x="32041" y="12383"/>
                  </a:lnTo>
                  <a:lnTo>
                    <a:pt x="32041" y="10502"/>
                  </a:lnTo>
                  <a:cubicBezTo>
                    <a:pt x="34422" y="10502"/>
                    <a:pt x="36351" y="8573"/>
                    <a:pt x="36351" y="6192"/>
                  </a:cubicBezTo>
                  <a:cubicBezTo>
                    <a:pt x="36351" y="3823"/>
                    <a:pt x="34422" y="1894"/>
                    <a:pt x="32041" y="1894"/>
                  </a:cubicBezTo>
                  <a:lnTo>
                    <a:pt x="32041" y="1"/>
                  </a:lnTo>
                  <a:close/>
                </a:path>
              </a:pathLst>
            </a:custGeom>
            <a:solidFill>
              <a:srgbClr val="69E78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Fira Sans Extra Condensed Medium"/>
                  <a:ea typeface="Fira Sans Extra Condensed Medium"/>
                  <a:cs typeface="Fira Sans Extra Condensed Medium"/>
                  <a:sym typeface="Fira Sans Extra Condensed Medium"/>
                </a:rPr>
                <a:t>Feb 28</a:t>
              </a: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570" name="Google Shape;570;p30"/>
            <p:cNvSpPr/>
            <p:nvPr/>
          </p:nvSpPr>
          <p:spPr>
            <a:xfrm>
              <a:off x="3318798" y="2235403"/>
              <a:ext cx="63070" cy="63070"/>
            </a:xfrm>
            <a:custGeom>
              <a:rect b="b" l="l" r="r" t="t"/>
              <a:pathLst>
                <a:path extrusionOk="0" h="1775" w="1775">
                  <a:moveTo>
                    <a:pt x="882" y="1"/>
                  </a:moveTo>
                  <a:cubicBezTo>
                    <a:pt x="394" y="1"/>
                    <a:pt x="1" y="394"/>
                    <a:pt x="1" y="882"/>
                  </a:cubicBezTo>
                  <a:cubicBezTo>
                    <a:pt x="1" y="1382"/>
                    <a:pt x="394" y="1775"/>
                    <a:pt x="882" y="1775"/>
                  </a:cubicBezTo>
                  <a:cubicBezTo>
                    <a:pt x="1370" y="1775"/>
                    <a:pt x="1775" y="1382"/>
                    <a:pt x="1775" y="882"/>
                  </a:cubicBezTo>
                  <a:cubicBezTo>
                    <a:pt x="1775" y="394"/>
                    <a:pt x="1370" y="1"/>
                    <a:pt x="8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0"/>
            <p:cNvSpPr txBox="1"/>
            <p:nvPr/>
          </p:nvSpPr>
          <p:spPr>
            <a:xfrm>
              <a:off x="3842801" y="3746275"/>
              <a:ext cx="13773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Implementing fusion layer and colorization layer</a:t>
              </a:r>
              <a:endParaRPr sz="1200">
                <a:solidFill>
                  <a:srgbClr val="434343"/>
                </a:solidFill>
                <a:latin typeface="Roboto"/>
                <a:ea typeface="Roboto"/>
                <a:cs typeface="Roboto"/>
                <a:sym typeface="Roboto"/>
              </a:endParaRPr>
            </a:p>
          </p:txBody>
        </p:sp>
      </p:grpSp>
      <p:sp>
        <p:nvSpPr>
          <p:cNvPr id="572" name="Google Shape;572;p30"/>
          <p:cNvSpPr txBox="1"/>
          <p:nvPr/>
        </p:nvSpPr>
        <p:spPr>
          <a:xfrm>
            <a:off x="1183224" y="3746275"/>
            <a:ext cx="2039400" cy="53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34343"/>
                </a:solidFill>
                <a:latin typeface="Roboto"/>
                <a:ea typeface="Roboto"/>
                <a:cs typeface="Roboto"/>
                <a:sym typeface="Roboto"/>
              </a:rPr>
              <a:t>Understand the paper and implement low level features</a:t>
            </a:r>
            <a:endParaRPr sz="1200">
              <a:solidFill>
                <a:srgbClr val="434343"/>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76" name="Shape 576"/>
        <p:cNvGrpSpPr/>
        <p:nvPr/>
      </p:nvGrpSpPr>
      <p:grpSpPr>
        <a:xfrm>
          <a:off x="0" y="0"/>
          <a:ext cx="0" cy="0"/>
          <a:chOff x="0" y="0"/>
          <a:chExt cx="0" cy="0"/>
        </a:xfrm>
      </p:grpSpPr>
      <p:sp>
        <p:nvSpPr>
          <p:cNvPr id="577" name="Google Shape;577;p31"/>
          <p:cNvSpPr/>
          <p:nvPr/>
        </p:nvSpPr>
        <p:spPr>
          <a:xfrm>
            <a:off x="252900" y="292625"/>
            <a:ext cx="8638200" cy="4629900"/>
          </a:xfrm>
          <a:prstGeom prst="snip1Rect">
            <a:avLst>
              <a:gd fmla="val 46529" name="adj"/>
            </a:avLst>
          </a:prstGeom>
          <a:solidFill>
            <a:srgbClr val="EEEEEE">
              <a:alpha val="482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1"/>
          <p:cNvSpPr txBox="1"/>
          <p:nvPr>
            <p:ph type="title"/>
          </p:nvPr>
        </p:nvSpPr>
        <p:spPr>
          <a:xfrm>
            <a:off x="540300" y="521225"/>
            <a:ext cx="3780000" cy="78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Pacifico"/>
                <a:ea typeface="Pacifico"/>
                <a:cs typeface="Pacifico"/>
                <a:sym typeface="Pacifico"/>
              </a:rPr>
              <a:t>Goals</a:t>
            </a:r>
            <a:endParaRPr>
              <a:latin typeface="Pacifico"/>
              <a:ea typeface="Pacifico"/>
              <a:cs typeface="Pacifico"/>
              <a:sym typeface="Pacifico"/>
            </a:endParaRPr>
          </a:p>
        </p:txBody>
      </p:sp>
      <p:sp>
        <p:nvSpPr>
          <p:cNvPr id="579" name="Google Shape;579;p31"/>
          <p:cNvSpPr txBox="1"/>
          <p:nvPr>
            <p:ph idx="1" type="body"/>
          </p:nvPr>
        </p:nvSpPr>
        <p:spPr>
          <a:xfrm>
            <a:off x="311700" y="1304875"/>
            <a:ext cx="4769100" cy="3511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Char char="●"/>
            </a:pPr>
            <a:r>
              <a:rPr lang="en" sz="1500">
                <a:solidFill>
                  <a:srgbClr val="000000"/>
                </a:solidFill>
              </a:rPr>
              <a:t>A user-intervention-free approach to colorize grayscale images.</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A novel end-to-end network that jointly learns global and local features for an image</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A learning approach that exploits classification labels to increase performance.</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A style transfer technique based on exploiting the global features.</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In-depth evaluation of our model with user study and many diverse examples, including hundred-year-old black-and-white photographs.</a:t>
            </a:r>
            <a:endParaRPr sz="1500">
              <a:solidFill>
                <a:srgbClr val="000000"/>
              </a:solidFill>
            </a:endParaRPr>
          </a:p>
        </p:txBody>
      </p:sp>
      <p:grpSp>
        <p:nvGrpSpPr>
          <p:cNvPr id="580" name="Google Shape;580;p31"/>
          <p:cNvGrpSpPr/>
          <p:nvPr/>
        </p:nvGrpSpPr>
        <p:grpSpPr>
          <a:xfrm>
            <a:off x="7045875" y="288950"/>
            <a:ext cx="1825500" cy="1664400"/>
            <a:chOff x="7045875" y="288950"/>
            <a:chExt cx="1825500" cy="1664400"/>
          </a:xfrm>
        </p:grpSpPr>
        <p:sp>
          <p:nvSpPr>
            <p:cNvPr id="581" name="Google Shape;581;p31"/>
            <p:cNvSpPr/>
            <p:nvPr/>
          </p:nvSpPr>
          <p:spPr>
            <a:xfrm rot="5400000">
              <a:off x="7914825" y="257000"/>
              <a:ext cx="924600" cy="988500"/>
            </a:xfrm>
            <a:prstGeom prst="diagStripe">
              <a:avLst>
                <a:gd fmla="val 56786"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1"/>
            <p:cNvSpPr/>
            <p:nvPr/>
          </p:nvSpPr>
          <p:spPr>
            <a:xfrm rot="5400000">
              <a:off x="7126425" y="208400"/>
              <a:ext cx="1664400" cy="1825500"/>
            </a:xfrm>
            <a:prstGeom prst="diagStripe">
              <a:avLst>
                <a:gd fmla="val 72893" name="adj"/>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83" name="Google Shape;583;p31"/>
          <p:cNvPicPr preferRelativeResize="0"/>
          <p:nvPr/>
        </p:nvPicPr>
        <p:blipFill rotWithShape="1">
          <a:blip r:embed="rId3">
            <a:alphaModFix/>
          </a:blip>
          <a:srcRect b="0" l="0" r="0" t="0"/>
          <a:stretch/>
        </p:blipFill>
        <p:spPr>
          <a:xfrm>
            <a:off x="4451017" y="397100"/>
            <a:ext cx="1004483" cy="959400"/>
          </a:xfrm>
          <a:prstGeom prst="rect">
            <a:avLst/>
          </a:prstGeom>
          <a:noFill/>
          <a:ln>
            <a:noFill/>
          </a:ln>
        </p:spPr>
      </p:pic>
      <p:sp>
        <p:nvSpPr>
          <p:cNvPr id="584" name="Google Shape;584;p31"/>
          <p:cNvSpPr/>
          <p:nvPr/>
        </p:nvSpPr>
        <p:spPr>
          <a:xfrm rot="10800000">
            <a:off x="8574700" y="292625"/>
            <a:ext cx="306600" cy="296700"/>
          </a:xfrm>
          <a:prstGeom prst="rtTriangle">
            <a:avLst/>
          </a:prstGeom>
          <a:solidFill>
            <a:srgbClr val="D9D9D9">
              <a:alpha val="31760"/>
            </a:srgbClr>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85" name="Google Shape;585;p31"/>
          <p:cNvPicPr preferRelativeResize="0"/>
          <p:nvPr/>
        </p:nvPicPr>
        <p:blipFill>
          <a:blip r:embed="rId4">
            <a:alphaModFix/>
          </a:blip>
          <a:stretch>
            <a:fillRect/>
          </a:stretch>
        </p:blipFill>
        <p:spPr>
          <a:xfrm>
            <a:off x="5759782" y="1491860"/>
            <a:ext cx="1103203" cy="1059075"/>
          </a:xfrm>
          <a:prstGeom prst="rect">
            <a:avLst/>
          </a:prstGeom>
          <a:noFill/>
          <a:ln>
            <a:noFill/>
          </a:ln>
        </p:spPr>
      </p:pic>
      <p:pic>
        <p:nvPicPr>
          <p:cNvPr id="586" name="Google Shape;586;p31"/>
          <p:cNvPicPr preferRelativeResize="0"/>
          <p:nvPr/>
        </p:nvPicPr>
        <p:blipFill>
          <a:blip r:embed="rId5">
            <a:alphaModFix/>
          </a:blip>
          <a:stretch>
            <a:fillRect/>
          </a:stretch>
        </p:blipFill>
        <p:spPr>
          <a:xfrm>
            <a:off x="6841765" y="1447835"/>
            <a:ext cx="1085175" cy="1103090"/>
          </a:xfrm>
          <a:prstGeom prst="rect">
            <a:avLst/>
          </a:prstGeom>
          <a:noFill/>
          <a:ln>
            <a:noFill/>
          </a:ln>
        </p:spPr>
      </p:pic>
      <p:pic>
        <p:nvPicPr>
          <p:cNvPr id="587" name="Google Shape;587;p31"/>
          <p:cNvPicPr preferRelativeResize="0"/>
          <p:nvPr/>
        </p:nvPicPr>
        <p:blipFill>
          <a:blip r:embed="rId6">
            <a:alphaModFix/>
          </a:blip>
          <a:stretch>
            <a:fillRect/>
          </a:stretch>
        </p:blipFill>
        <p:spPr>
          <a:xfrm>
            <a:off x="5768787" y="2536980"/>
            <a:ext cx="1085175" cy="1085175"/>
          </a:xfrm>
          <a:prstGeom prst="rect">
            <a:avLst/>
          </a:prstGeom>
          <a:noFill/>
          <a:ln>
            <a:noFill/>
          </a:ln>
        </p:spPr>
      </p:pic>
      <p:pic>
        <p:nvPicPr>
          <p:cNvPr id="588" name="Google Shape;588;p31"/>
          <p:cNvPicPr preferRelativeResize="0"/>
          <p:nvPr/>
        </p:nvPicPr>
        <p:blipFill>
          <a:blip r:embed="rId7">
            <a:alphaModFix/>
          </a:blip>
          <a:stretch>
            <a:fillRect/>
          </a:stretch>
        </p:blipFill>
        <p:spPr>
          <a:xfrm>
            <a:off x="5777800" y="3615200"/>
            <a:ext cx="1085175" cy="1094077"/>
          </a:xfrm>
          <a:prstGeom prst="rect">
            <a:avLst/>
          </a:prstGeom>
          <a:noFill/>
          <a:ln>
            <a:noFill/>
          </a:ln>
        </p:spPr>
      </p:pic>
      <p:pic>
        <p:nvPicPr>
          <p:cNvPr id="589" name="Google Shape;589;p31"/>
          <p:cNvPicPr preferRelativeResize="0"/>
          <p:nvPr/>
        </p:nvPicPr>
        <p:blipFill>
          <a:blip r:embed="rId8">
            <a:alphaModFix/>
          </a:blip>
          <a:stretch>
            <a:fillRect/>
          </a:stretch>
        </p:blipFill>
        <p:spPr>
          <a:xfrm>
            <a:off x="6842545" y="3615190"/>
            <a:ext cx="1085175" cy="1094106"/>
          </a:xfrm>
          <a:prstGeom prst="rect">
            <a:avLst/>
          </a:prstGeom>
          <a:noFill/>
          <a:ln>
            <a:noFill/>
          </a:ln>
        </p:spPr>
      </p:pic>
      <p:pic>
        <p:nvPicPr>
          <p:cNvPr id="590" name="Google Shape;590;p31"/>
          <p:cNvPicPr preferRelativeResize="0"/>
          <p:nvPr/>
        </p:nvPicPr>
        <p:blipFill>
          <a:blip r:embed="rId9">
            <a:alphaModFix/>
          </a:blip>
          <a:stretch>
            <a:fillRect/>
          </a:stretch>
        </p:blipFill>
        <p:spPr>
          <a:xfrm>
            <a:off x="6841765" y="2537005"/>
            <a:ext cx="1085175" cy="1085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