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60" r:id="rId4"/>
    <p:sldId id="267" r:id="rId5"/>
    <p:sldId id="266" r:id="rId6"/>
    <p:sldId id="261" r:id="rId7"/>
    <p:sldId id="258" r:id="rId8"/>
    <p:sldId id="262" r:id="rId9"/>
    <p:sldId id="263" r:id="rId10"/>
    <p:sldId id="264" r:id="rId11"/>
    <p:sldId id="265"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B3E04B3-6959-4A07-978C-EC57F07CFB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4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C0583-D0DF-4648-BE18-192479909239}"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E04B3-6959-4A07-978C-EC57F07CFB7A}" type="slidenum">
              <a:rPr lang="en-IN" smtClean="0"/>
              <a:t>‹#›</a:t>
            </a:fld>
            <a:endParaRPr lang="en-IN"/>
          </a:p>
        </p:txBody>
      </p:sp>
    </p:spTree>
    <p:extLst>
      <p:ext uri="{BB962C8B-B14F-4D97-AF65-F5344CB8AC3E}">
        <p14:creationId xmlns:p14="http://schemas.microsoft.com/office/powerpoint/2010/main" val="235254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331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020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spTree>
    <p:extLst>
      <p:ext uri="{BB962C8B-B14F-4D97-AF65-F5344CB8AC3E}">
        <p14:creationId xmlns:p14="http://schemas.microsoft.com/office/powerpoint/2010/main" val="408532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620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662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0930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9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spTree>
    <p:extLst>
      <p:ext uri="{BB962C8B-B14F-4D97-AF65-F5344CB8AC3E}">
        <p14:creationId xmlns:p14="http://schemas.microsoft.com/office/powerpoint/2010/main" val="356677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4C0583-D0DF-4648-BE18-192479909239}"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04B3-6959-4A07-978C-EC57F07CFB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256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4C0583-D0DF-4648-BE18-192479909239}"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E04B3-6959-4A07-978C-EC57F07CFB7A}" type="slidenum">
              <a:rPr lang="en-IN" smtClean="0"/>
              <a:t>‹#›</a:t>
            </a:fld>
            <a:endParaRPr lang="en-IN"/>
          </a:p>
        </p:txBody>
      </p:sp>
    </p:spTree>
    <p:extLst>
      <p:ext uri="{BB962C8B-B14F-4D97-AF65-F5344CB8AC3E}">
        <p14:creationId xmlns:p14="http://schemas.microsoft.com/office/powerpoint/2010/main" val="163443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4C0583-D0DF-4648-BE18-192479909239}" type="datetimeFigureOut">
              <a:rPr lang="en-IN" smtClean="0"/>
              <a:t>01-06-2021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3E04B3-6959-4A07-978C-EC57F07CFB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33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4C0583-D0DF-4648-BE18-192479909239}" type="datetimeFigureOut">
              <a:rPr lang="en-IN" smtClean="0"/>
              <a:t>01-06-2021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3E04B3-6959-4A07-978C-EC57F07CFB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25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C0583-D0DF-4648-BE18-192479909239}" type="datetimeFigureOut">
              <a:rPr lang="en-IN" smtClean="0"/>
              <a:t>01-06-2021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3E04B3-6959-4A07-978C-EC57F07CFB7A}" type="slidenum">
              <a:rPr lang="en-IN" smtClean="0"/>
              <a:t>‹#›</a:t>
            </a:fld>
            <a:endParaRPr lang="en-IN"/>
          </a:p>
        </p:txBody>
      </p:sp>
    </p:spTree>
    <p:extLst>
      <p:ext uri="{BB962C8B-B14F-4D97-AF65-F5344CB8AC3E}">
        <p14:creationId xmlns:p14="http://schemas.microsoft.com/office/powerpoint/2010/main" val="325345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C0583-D0DF-4648-BE18-192479909239}"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E04B3-6959-4A07-978C-EC57F07CFB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93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C0583-D0DF-4648-BE18-192479909239}"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E04B3-6959-4A07-978C-EC57F07CFB7A}" type="slidenum">
              <a:rPr lang="en-IN" smtClean="0"/>
              <a:t>‹#›</a:t>
            </a:fld>
            <a:endParaRPr lang="en-IN"/>
          </a:p>
        </p:txBody>
      </p:sp>
    </p:spTree>
    <p:extLst>
      <p:ext uri="{BB962C8B-B14F-4D97-AF65-F5344CB8AC3E}">
        <p14:creationId xmlns:p14="http://schemas.microsoft.com/office/powerpoint/2010/main" val="202270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4C0583-D0DF-4648-BE18-192479909239}" type="datetimeFigureOut">
              <a:rPr lang="en-IN" smtClean="0"/>
              <a:t>01-06-2021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3E04B3-6959-4A07-978C-EC57F07CFB7A}" type="slidenum">
              <a:rPr lang="en-IN" smtClean="0"/>
              <a:t>‹#›</a:t>
            </a:fld>
            <a:endParaRPr lang="en-IN"/>
          </a:p>
        </p:txBody>
      </p:sp>
    </p:spTree>
    <p:extLst>
      <p:ext uri="{BB962C8B-B14F-4D97-AF65-F5344CB8AC3E}">
        <p14:creationId xmlns:p14="http://schemas.microsoft.com/office/powerpoint/2010/main" val="252327067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slideLayout" Target="../slideLayouts/slideLayout7.xml"/><Relationship Id="rId5" Type="http://schemas.openxmlformats.org/officeDocument/2006/relationships/image" Target="../media/image70.jpg"/><Relationship Id="rId4" Type="http://schemas.openxmlformats.org/officeDocument/2006/relationships/image" Target="../media/image6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tiff"/><Relationship Id="rId13" Type="http://schemas.openxmlformats.org/officeDocument/2006/relationships/image" Target="../media/image24.tiff"/><Relationship Id="rId18" Type="http://schemas.openxmlformats.org/officeDocument/2006/relationships/image" Target="../media/image29.tiff"/><Relationship Id="rId26" Type="http://schemas.openxmlformats.org/officeDocument/2006/relationships/image" Target="../media/image37.tiff"/><Relationship Id="rId39" Type="http://schemas.openxmlformats.org/officeDocument/2006/relationships/image" Target="../media/image50.tiff"/><Relationship Id="rId3" Type="http://schemas.openxmlformats.org/officeDocument/2006/relationships/image" Target="../media/image14.tiff"/><Relationship Id="rId21" Type="http://schemas.openxmlformats.org/officeDocument/2006/relationships/image" Target="../media/image32.tiff"/><Relationship Id="rId34" Type="http://schemas.openxmlformats.org/officeDocument/2006/relationships/image" Target="../media/image45.tiff"/><Relationship Id="rId42" Type="http://schemas.openxmlformats.org/officeDocument/2006/relationships/image" Target="../media/image53.tiff"/><Relationship Id="rId47" Type="http://schemas.openxmlformats.org/officeDocument/2006/relationships/image" Target="../media/image58.tiff"/><Relationship Id="rId7" Type="http://schemas.openxmlformats.org/officeDocument/2006/relationships/image" Target="../media/image18.tiff"/><Relationship Id="rId12" Type="http://schemas.openxmlformats.org/officeDocument/2006/relationships/image" Target="../media/image23.tiff"/><Relationship Id="rId17" Type="http://schemas.openxmlformats.org/officeDocument/2006/relationships/image" Target="../media/image28.tiff"/><Relationship Id="rId25" Type="http://schemas.openxmlformats.org/officeDocument/2006/relationships/image" Target="../media/image36.tiff"/><Relationship Id="rId33" Type="http://schemas.openxmlformats.org/officeDocument/2006/relationships/image" Target="../media/image44.tiff"/><Relationship Id="rId38" Type="http://schemas.openxmlformats.org/officeDocument/2006/relationships/image" Target="../media/image49.tiff"/><Relationship Id="rId46" Type="http://schemas.openxmlformats.org/officeDocument/2006/relationships/image" Target="../media/image57.tiff"/><Relationship Id="rId2" Type="http://schemas.openxmlformats.org/officeDocument/2006/relationships/image" Target="../media/image13.jpeg"/><Relationship Id="rId16" Type="http://schemas.openxmlformats.org/officeDocument/2006/relationships/image" Target="../media/image27.tiff"/><Relationship Id="rId20" Type="http://schemas.openxmlformats.org/officeDocument/2006/relationships/image" Target="../media/image31.tiff"/><Relationship Id="rId29" Type="http://schemas.openxmlformats.org/officeDocument/2006/relationships/image" Target="../media/image40.tiff"/><Relationship Id="rId41" Type="http://schemas.openxmlformats.org/officeDocument/2006/relationships/image" Target="../media/image52.tiff"/><Relationship Id="rId1" Type="http://schemas.openxmlformats.org/officeDocument/2006/relationships/slideLayout" Target="../slideLayouts/slideLayout7.xml"/><Relationship Id="rId6" Type="http://schemas.openxmlformats.org/officeDocument/2006/relationships/image" Target="../media/image17.tiff"/><Relationship Id="rId11" Type="http://schemas.openxmlformats.org/officeDocument/2006/relationships/image" Target="../media/image22.tiff"/><Relationship Id="rId24" Type="http://schemas.openxmlformats.org/officeDocument/2006/relationships/image" Target="../media/image35.tiff"/><Relationship Id="rId32" Type="http://schemas.openxmlformats.org/officeDocument/2006/relationships/image" Target="../media/image43.tiff"/><Relationship Id="rId37" Type="http://schemas.openxmlformats.org/officeDocument/2006/relationships/image" Target="../media/image48.tiff"/><Relationship Id="rId40" Type="http://schemas.openxmlformats.org/officeDocument/2006/relationships/image" Target="../media/image51.tiff"/><Relationship Id="rId45" Type="http://schemas.openxmlformats.org/officeDocument/2006/relationships/image" Target="../media/image56.tiff"/><Relationship Id="rId5" Type="http://schemas.openxmlformats.org/officeDocument/2006/relationships/image" Target="../media/image16.tiff"/><Relationship Id="rId15" Type="http://schemas.openxmlformats.org/officeDocument/2006/relationships/image" Target="../media/image26.tiff"/><Relationship Id="rId23" Type="http://schemas.openxmlformats.org/officeDocument/2006/relationships/image" Target="../media/image34.tiff"/><Relationship Id="rId28" Type="http://schemas.openxmlformats.org/officeDocument/2006/relationships/image" Target="../media/image39.tiff"/><Relationship Id="rId36" Type="http://schemas.openxmlformats.org/officeDocument/2006/relationships/image" Target="../media/image47.tiff"/><Relationship Id="rId10" Type="http://schemas.openxmlformats.org/officeDocument/2006/relationships/image" Target="../media/image21.tiff"/><Relationship Id="rId19" Type="http://schemas.openxmlformats.org/officeDocument/2006/relationships/image" Target="../media/image30.tiff"/><Relationship Id="rId31" Type="http://schemas.openxmlformats.org/officeDocument/2006/relationships/image" Target="../media/image42.tiff"/><Relationship Id="rId44" Type="http://schemas.openxmlformats.org/officeDocument/2006/relationships/image" Target="../media/image55.tiff"/><Relationship Id="rId4" Type="http://schemas.openxmlformats.org/officeDocument/2006/relationships/image" Target="../media/image15.tiff"/><Relationship Id="rId9" Type="http://schemas.openxmlformats.org/officeDocument/2006/relationships/image" Target="../media/image20.tiff"/><Relationship Id="rId14" Type="http://schemas.openxmlformats.org/officeDocument/2006/relationships/image" Target="../media/image25.tiff"/><Relationship Id="rId22" Type="http://schemas.openxmlformats.org/officeDocument/2006/relationships/image" Target="../media/image33.tiff"/><Relationship Id="rId27" Type="http://schemas.openxmlformats.org/officeDocument/2006/relationships/image" Target="../media/image38.tiff"/><Relationship Id="rId30" Type="http://schemas.openxmlformats.org/officeDocument/2006/relationships/image" Target="../media/image41.tiff"/><Relationship Id="rId35" Type="http://schemas.openxmlformats.org/officeDocument/2006/relationships/image" Target="../media/image46.tiff"/><Relationship Id="rId43" Type="http://schemas.openxmlformats.org/officeDocument/2006/relationships/image" Target="../media/image54.tiff"/><Relationship Id="rId48" Type="http://schemas.openxmlformats.org/officeDocument/2006/relationships/image" Target="../media/image59.tiff"/></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B4C9-52EC-4E60-BABD-AF193AC9E56A}"/>
              </a:ext>
            </a:extLst>
          </p:cNvPr>
          <p:cNvSpPr>
            <a:spLocks noGrp="1"/>
          </p:cNvSpPr>
          <p:nvPr>
            <p:ph type="ctrTitle"/>
          </p:nvPr>
        </p:nvSpPr>
        <p:spPr>
          <a:xfrm>
            <a:off x="2727586" y="1787241"/>
            <a:ext cx="6736827" cy="1515533"/>
          </a:xfrm>
        </p:spPr>
        <p:txBody>
          <a:bodyPr/>
          <a:lstStyle/>
          <a:p>
            <a:r>
              <a:rPr lang="en-US" sz="4800" dirty="0">
                <a:solidFill>
                  <a:srgbClr val="0070C0"/>
                </a:solidFill>
                <a:latin typeface="Cambria Math" panose="02040503050406030204" pitchFamily="18" charset="0"/>
                <a:ea typeface="Cambria Math" panose="02040503050406030204" pitchFamily="18" charset="0"/>
              </a:rPr>
              <a:t>Custom Object Detection using YoloV3</a:t>
            </a:r>
            <a:endParaRPr lang="en-IN" sz="4800" dirty="0">
              <a:solidFill>
                <a:srgbClr val="0070C0"/>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377FC1FC-4C8E-4F85-874E-BE229B2899C6}"/>
              </a:ext>
            </a:extLst>
          </p:cNvPr>
          <p:cNvSpPr>
            <a:spLocks noGrp="1"/>
          </p:cNvSpPr>
          <p:nvPr>
            <p:ph type="subTitle" idx="1"/>
          </p:nvPr>
        </p:nvSpPr>
        <p:spPr>
          <a:xfrm>
            <a:off x="2692398" y="3741487"/>
            <a:ext cx="6815669" cy="1320802"/>
          </a:xfrm>
        </p:spPr>
        <p:txBody>
          <a:bodyPr>
            <a:normAutofit/>
          </a:bodyPr>
          <a:lstStyle/>
          <a:p>
            <a:pPr algn="r"/>
            <a:r>
              <a:rPr lang="en-US" sz="3200" dirty="0">
                <a:latin typeface="Cambria Math" panose="02040503050406030204" pitchFamily="18" charset="0"/>
                <a:ea typeface="Cambria Math" panose="02040503050406030204" pitchFamily="18" charset="0"/>
              </a:rPr>
              <a:t>-by Samarth Anand</a:t>
            </a:r>
            <a:endParaRPr lang="en-IN"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8945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4028168" y="643584"/>
            <a:ext cx="4135684" cy="923330"/>
          </a:xfrm>
          <a:prstGeom prst="rect">
            <a:avLst/>
          </a:prstGeom>
          <a:noFill/>
        </p:spPr>
        <p:txBody>
          <a:bodyPr wrap="non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Future Works</a:t>
            </a:r>
          </a:p>
        </p:txBody>
      </p:sp>
      <p:sp>
        <p:nvSpPr>
          <p:cNvPr id="3" name="TextBox 2">
            <a:extLst>
              <a:ext uri="{FF2B5EF4-FFF2-40B4-BE49-F238E27FC236}">
                <a16:creationId xmlns:a16="http://schemas.microsoft.com/office/drawing/2014/main" id="{9C8E0400-888B-4954-9649-BDA462348D43}"/>
              </a:ext>
            </a:extLst>
          </p:cNvPr>
          <p:cNvSpPr txBox="1"/>
          <p:nvPr/>
        </p:nvSpPr>
        <p:spPr>
          <a:xfrm>
            <a:off x="1532389" y="1761688"/>
            <a:ext cx="9127222" cy="923330"/>
          </a:xfrm>
          <a:prstGeom prst="rect">
            <a:avLst/>
          </a:prstGeom>
          <a:noFill/>
        </p:spPr>
        <p:txBody>
          <a:bodyPr wrap="square" rtlCol="0">
            <a:spAutoFit/>
          </a:bodyPr>
          <a:lstStyle/>
          <a:p>
            <a:r>
              <a:rPr lang="en-US" sz="1800" dirty="0">
                <a:solidFill>
                  <a:srgbClr val="000000"/>
                </a:solidFill>
                <a:effectLst/>
                <a:latin typeface="Cambria" panose="02040503050406030204" pitchFamily="18" charset="0"/>
              </a:rPr>
              <a:t>As to make this project useful for all I have decided to upgrade this project to </a:t>
            </a:r>
            <a:r>
              <a:rPr lang="en-US" sz="1800" b="1" dirty="0">
                <a:solidFill>
                  <a:srgbClr val="000000"/>
                </a:solidFill>
                <a:effectLst/>
                <a:latin typeface="Cambria" panose="02040503050406030204" pitchFamily="18" charset="0"/>
              </a:rPr>
              <a:t>“ Smart Stock Management Software ” </a:t>
            </a:r>
            <a:r>
              <a:rPr lang="en-US" sz="1800" dirty="0">
                <a:solidFill>
                  <a:srgbClr val="000000"/>
                </a:solidFill>
                <a:effectLst/>
                <a:latin typeface="Cambria" panose="02040503050406030204" pitchFamily="18" charset="0"/>
              </a:rPr>
              <a:t>which will manage the availability of stock of different products through custom image detection without any special effort made by the shopkeeper</a:t>
            </a:r>
            <a:endParaRPr lang="en-IN"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1981F75A-DFCD-4260-B47B-103ECF96FCF3}"/>
              </a:ext>
            </a:extLst>
          </p:cNvPr>
          <p:cNvSpPr txBox="1"/>
          <p:nvPr/>
        </p:nvSpPr>
        <p:spPr>
          <a:xfrm>
            <a:off x="1532389" y="2879792"/>
            <a:ext cx="9622173" cy="286232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While using this software you don’t have manage stocks, it automatically manages stocks by monitoring the sell and purchase of the product.</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When it finds requirement of any product it automatically informed the dealers about the requirement, So that Shopkeeper doesn’t have to for the stock availability.</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It automatically create complete scan based bill to reduce the shopkeeper workload.</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In this software I have decided to add chatbots facility with audio accessible feature to make it easy to use for the shopkeeper.</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0741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2181581" y="643584"/>
            <a:ext cx="7828874" cy="923330"/>
          </a:xfrm>
          <a:prstGeom prst="rect">
            <a:avLst/>
          </a:prstGeom>
          <a:noFill/>
        </p:spPr>
        <p:txBody>
          <a:bodyPr wrap="none" lIns="91440" tIns="45720" rIns="91440" bIns="45720">
            <a:spAutoFit/>
          </a:bodyPr>
          <a:lstStyle/>
          <a:p>
            <a:pPr algn="ctr"/>
            <a:r>
              <a:rPr lang="en-US" sz="5400" b="1" dirty="0">
                <a:ln w="22225">
                  <a:solidFill>
                    <a:srgbClr val="0070C0"/>
                  </a:solidFill>
                  <a:prstDash val="solid"/>
                </a:ln>
                <a:solidFill>
                  <a:srgbClr val="00B0F0"/>
                </a:solidFill>
                <a:latin typeface="Cambria Math" panose="02040503050406030204" pitchFamily="18" charset="0"/>
                <a:ea typeface="Cambria Math" panose="02040503050406030204" pitchFamily="18" charset="0"/>
              </a:rPr>
              <a:t>W</a:t>
            </a: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here it can also be used?</a:t>
            </a:r>
          </a:p>
        </p:txBody>
      </p:sp>
      <p:sp>
        <p:nvSpPr>
          <p:cNvPr id="3" name="TextBox 2">
            <a:extLst>
              <a:ext uri="{FF2B5EF4-FFF2-40B4-BE49-F238E27FC236}">
                <a16:creationId xmlns:a16="http://schemas.microsoft.com/office/drawing/2014/main" id="{9550534C-D4B7-4FDE-AEE2-F0D227C7DEFD}"/>
              </a:ext>
            </a:extLst>
          </p:cNvPr>
          <p:cNvSpPr txBox="1"/>
          <p:nvPr/>
        </p:nvSpPr>
        <p:spPr>
          <a:xfrm>
            <a:off x="836103" y="1694576"/>
            <a:ext cx="10438701" cy="1015663"/>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As we have discussed above yolo is an object detection algorithm that provides high speed and accuracy as It looks at the image only once. Hence, It has lots of applications few of them are listed below:</a:t>
            </a:r>
            <a:endParaRPr lang="en-IN" sz="20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F1280ECD-F626-4039-A9D5-450D6D76EE66}"/>
              </a:ext>
            </a:extLst>
          </p:cNvPr>
          <p:cNvSpPr txBox="1"/>
          <p:nvPr/>
        </p:nvSpPr>
        <p:spPr>
          <a:xfrm>
            <a:off x="972464" y="2710239"/>
            <a:ext cx="2895216" cy="3364960"/>
          </a:xfrm>
          <a:prstGeom prst="rect">
            <a:avLst/>
          </a:prstGeom>
          <a:noFill/>
        </p:spPr>
        <p:txBody>
          <a:bodyPr wrap="none" rtlCol="0">
            <a:spAutoFit/>
          </a:bodyPr>
          <a:lstStyle/>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Self Driving Cars</a:t>
            </a:r>
          </a:p>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Detecting Vehicle</a:t>
            </a:r>
          </a:p>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Security Systems</a:t>
            </a:r>
          </a:p>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Detecting Criminals</a:t>
            </a:r>
          </a:p>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IN" dirty="0">
                <a:latin typeface="Cambria" panose="02040503050406030204" pitchFamily="18" charset="0"/>
                <a:ea typeface="Cambria" panose="02040503050406030204" pitchFamily="18" charset="0"/>
              </a:rPr>
              <a:t> Detecting Sign on vehicle</a:t>
            </a:r>
          </a:p>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IN" dirty="0">
                <a:latin typeface="Cambria" panose="02040503050406030204" pitchFamily="18" charset="0"/>
                <a:ea typeface="Cambria" panose="02040503050406030204" pitchFamily="18" charset="0"/>
              </a:rPr>
              <a:t> Reduce Traffic Jams</a:t>
            </a:r>
          </a:p>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IN" dirty="0">
                <a:latin typeface="Cambria" panose="02040503050406030204" pitchFamily="18" charset="0"/>
                <a:ea typeface="Cambria" panose="02040503050406030204" pitchFamily="18" charset="0"/>
              </a:rPr>
              <a:t> Face Recognition</a:t>
            </a:r>
          </a:p>
          <a:p>
            <a:pPr>
              <a:lnSpc>
                <a:spcPct val="150000"/>
              </a:lnSpc>
            </a:pPr>
            <a:r>
              <a:rPr lang="en-US" b="1" dirty="0">
                <a:solidFill>
                  <a:srgbClr val="FF0000"/>
                </a:solidFill>
                <a:latin typeface="Cambria" panose="02040503050406030204" pitchFamily="18" charset="0"/>
                <a:ea typeface="Cambria" panose="02040503050406030204" pitchFamily="18" charset="0"/>
              </a:rPr>
              <a:t>-&gt;</a:t>
            </a:r>
            <a:r>
              <a:rPr lang="en-IN" dirty="0">
                <a:latin typeface="Cambria" panose="02040503050406030204" pitchFamily="18" charset="0"/>
                <a:ea typeface="Cambria" panose="02040503050406030204" pitchFamily="18" charset="0"/>
              </a:rPr>
              <a:t> Automate Systems</a:t>
            </a:r>
          </a:p>
        </p:txBody>
      </p:sp>
      <p:pic>
        <p:nvPicPr>
          <p:cNvPr id="6" name="Picture 5">
            <a:extLst>
              <a:ext uri="{FF2B5EF4-FFF2-40B4-BE49-F238E27FC236}">
                <a16:creationId xmlns:a16="http://schemas.microsoft.com/office/drawing/2014/main" id="{EB1B4C23-9298-4F43-A47A-999B92C4E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262" y="2678219"/>
            <a:ext cx="2857500" cy="1714500"/>
          </a:xfrm>
          <a:prstGeom prst="rect">
            <a:avLst/>
          </a:prstGeom>
        </p:spPr>
      </p:pic>
      <p:pic>
        <p:nvPicPr>
          <p:cNvPr id="8" name="Picture 7">
            <a:extLst>
              <a:ext uri="{FF2B5EF4-FFF2-40B4-BE49-F238E27FC236}">
                <a16:creationId xmlns:a16="http://schemas.microsoft.com/office/drawing/2014/main" id="{B4F75935-3910-4091-AB14-7E6F9723D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261" y="4588862"/>
            <a:ext cx="6013107" cy="1419225"/>
          </a:xfrm>
          <a:prstGeom prst="rect">
            <a:avLst/>
          </a:prstGeom>
        </p:spPr>
      </p:pic>
      <p:pic>
        <p:nvPicPr>
          <p:cNvPr id="10" name="Picture 9">
            <a:extLst>
              <a:ext uri="{FF2B5EF4-FFF2-40B4-BE49-F238E27FC236}">
                <a16:creationId xmlns:a16="http://schemas.microsoft.com/office/drawing/2014/main" id="{84C4C843-6A1B-4799-BC1E-5B73998DC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2869" y="2678219"/>
            <a:ext cx="2857500" cy="1737248"/>
          </a:xfrm>
          <a:prstGeom prst="rect">
            <a:avLst/>
          </a:prstGeom>
        </p:spPr>
      </p:pic>
      <p:pic>
        <p:nvPicPr>
          <p:cNvPr id="12" name="Picture 11">
            <a:extLst>
              <a:ext uri="{FF2B5EF4-FFF2-40B4-BE49-F238E27FC236}">
                <a16:creationId xmlns:a16="http://schemas.microsoft.com/office/drawing/2014/main" id="{30C1E422-81F9-40D2-8B03-B7CDA86EDE6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84364" y="3733553"/>
            <a:ext cx="3028950" cy="1514475"/>
          </a:xfrm>
          <a:prstGeom prst="rect">
            <a:avLst/>
          </a:prstGeom>
        </p:spPr>
      </p:pic>
    </p:spTree>
    <p:extLst>
      <p:ext uri="{BB962C8B-B14F-4D97-AF65-F5344CB8AC3E}">
        <p14:creationId xmlns:p14="http://schemas.microsoft.com/office/powerpoint/2010/main" val="237994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D6D893-02C7-410E-BB84-F948E38D1DE0}"/>
              </a:ext>
            </a:extLst>
          </p:cNvPr>
          <p:cNvSpPr/>
          <p:nvPr/>
        </p:nvSpPr>
        <p:spPr>
          <a:xfrm>
            <a:off x="2996204" y="962366"/>
            <a:ext cx="6199591" cy="2400657"/>
          </a:xfrm>
          <a:prstGeom prst="rect">
            <a:avLst/>
          </a:prstGeom>
          <a:noFill/>
        </p:spPr>
        <p:txBody>
          <a:bodyPr wrap="square" lIns="91440" tIns="45720" rIns="91440" bIns="45720">
            <a:spAutoFit/>
          </a:bodyPr>
          <a:lstStyle/>
          <a:p>
            <a:pPr algn="ctr"/>
            <a:r>
              <a:rPr lang="en-US" sz="15000" b="1" dirty="0">
                <a:ln w="12700" cmpd="sng">
                  <a:solidFill>
                    <a:srgbClr val="0070C0"/>
                  </a:solidFill>
                  <a:prstDash val="solid"/>
                </a:ln>
                <a:gradFill>
                  <a:gsLst>
                    <a:gs pos="0">
                      <a:srgbClr val="0070C0"/>
                    </a:gs>
                    <a:gs pos="4000">
                      <a:schemeClr val="accent3">
                        <a:lumMod val="60000"/>
                        <a:lumOff val="40000"/>
                      </a:schemeClr>
                    </a:gs>
                    <a:gs pos="87000">
                      <a:schemeClr val="accent3">
                        <a:lumMod val="20000"/>
                        <a:lumOff val="80000"/>
                      </a:schemeClr>
                    </a:gs>
                  </a:gsLst>
                  <a:lin ang="5400000"/>
                </a:gradFill>
                <a:latin typeface="Waltograph" panose="03080602000000000000" pitchFamily="66" charset="0"/>
              </a:rPr>
              <a:t>Thank You</a:t>
            </a:r>
          </a:p>
        </p:txBody>
      </p:sp>
    </p:spTree>
    <p:extLst>
      <p:ext uri="{BB962C8B-B14F-4D97-AF65-F5344CB8AC3E}">
        <p14:creationId xmlns:p14="http://schemas.microsoft.com/office/powerpoint/2010/main" val="104929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CF4658-0BB9-4838-9CE6-1F0C870404AB}"/>
              </a:ext>
            </a:extLst>
          </p:cNvPr>
          <p:cNvSpPr/>
          <p:nvPr/>
        </p:nvSpPr>
        <p:spPr>
          <a:xfrm>
            <a:off x="3555432" y="601639"/>
            <a:ext cx="5081135" cy="1200329"/>
          </a:xfrm>
          <a:prstGeom prst="rect">
            <a:avLst/>
          </a:prstGeom>
          <a:noFill/>
        </p:spPr>
        <p:txBody>
          <a:bodyPr wrap="none" lIns="91440" tIns="45720" rIns="91440" bIns="45720">
            <a:spAutoFit/>
          </a:bodyPr>
          <a:lstStyle/>
          <a:p>
            <a:pPr algn="ctr"/>
            <a:r>
              <a:rPr lang="en-US" sz="72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Introduction</a:t>
            </a:r>
          </a:p>
        </p:txBody>
      </p:sp>
      <p:sp>
        <p:nvSpPr>
          <p:cNvPr id="10" name="TextBox 9">
            <a:extLst>
              <a:ext uri="{FF2B5EF4-FFF2-40B4-BE49-F238E27FC236}">
                <a16:creationId xmlns:a16="http://schemas.microsoft.com/office/drawing/2014/main" id="{44AB835E-A13D-4E37-A058-C9575E21BF98}"/>
              </a:ext>
            </a:extLst>
          </p:cNvPr>
          <p:cNvSpPr txBox="1"/>
          <p:nvPr/>
        </p:nvSpPr>
        <p:spPr>
          <a:xfrm>
            <a:off x="5233712" y="1963021"/>
            <a:ext cx="5998127" cy="4093428"/>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Human beings the most wonderful creation of god can easily identify and detect objects in the surroundings, without consideration of their circumstances, like it doesn’t matter what type of object it is. Therefore, it is easy to view the objects present around us. But to detect and recognize similar objects without the interference of human beings i.e. using computers requires lots of computer processing to extract information from the shapes and objects in a picture. So, we are using YOLO (You Only Look Once) which scans the provided image only once and provides an output based on that single processing. </a:t>
            </a:r>
            <a:endParaRPr lang="en-IN" sz="2000"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493E6080-C991-4B2E-968C-8A28A66C0E2A}"/>
              </a:ext>
            </a:extLst>
          </p:cNvPr>
          <p:cNvPicPr>
            <a:picLocks noChangeAspect="1"/>
          </p:cNvPicPr>
          <p:nvPr/>
        </p:nvPicPr>
        <p:blipFill rotWithShape="1">
          <a:blip r:embed="rId2">
            <a:extLst>
              <a:ext uri="{28A0092B-C50C-407E-A947-70E740481C1C}">
                <a14:useLocalDpi xmlns:a14="http://schemas.microsoft.com/office/drawing/2010/main" val="0"/>
              </a:ext>
            </a:extLst>
          </a:blip>
          <a:srcRect b="3848"/>
          <a:stretch/>
        </p:blipFill>
        <p:spPr>
          <a:xfrm rot="21093515">
            <a:off x="949751" y="2251027"/>
            <a:ext cx="4115565" cy="2597961"/>
          </a:xfrm>
          <a:prstGeom prst="rect">
            <a:avLst/>
          </a:prstGeom>
        </p:spPr>
      </p:pic>
    </p:spTree>
    <p:extLst>
      <p:ext uri="{BB962C8B-B14F-4D97-AF65-F5344CB8AC3E}">
        <p14:creationId xmlns:p14="http://schemas.microsoft.com/office/powerpoint/2010/main" val="149957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3503310" y="643584"/>
            <a:ext cx="5185395" cy="923330"/>
          </a:xfrm>
          <a:prstGeom prst="rect">
            <a:avLst/>
          </a:prstGeom>
          <a:noFill/>
        </p:spPr>
        <p:txBody>
          <a:bodyPr wrap="non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Yolo Architecture</a:t>
            </a:r>
          </a:p>
        </p:txBody>
      </p:sp>
      <p:pic>
        <p:nvPicPr>
          <p:cNvPr id="3" name="Picture 2">
            <a:extLst>
              <a:ext uri="{FF2B5EF4-FFF2-40B4-BE49-F238E27FC236}">
                <a16:creationId xmlns:a16="http://schemas.microsoft.com/office/drawing/2014/main" id="{A142D579-9EFD-4893-8E5E-F4D85C7A2409}"/>
              </a:ext>
            </a:extLst>
          </p:cNvPr>
          <p:cNvPicPr/>
          <p:nvPr/>
        </p:nvPicPr>
        <p:blipFill>
          <a:blip r:embed="rId2">
            <a:extLst>
              <a:ext uri="{28A0092B-C50C-407E-A947-70E740481C1C}">
                <a14:useLocalDpi xmlns:a14="http://schemas.microsoft.com/office/drawing/2010/main" val="0"/>
              </a:ext>
            </a:extLst>
          </a:blip>
          <a:stretch>
            <a:fillRect/>
          </a:stretch>
        </p:blipFill>
        <p:spPr>
          <a:xfrm>
            <a:off x="1148094" y="2008603"/>
            <a:ext cx="6645278" cy="3653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38FBDAA-887D-4478-9FEA-FDB29EF1B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1747" y="1906732"/>
            <a:ext cx="2825277" cy="3856504"/>
          </a:xfrm>
          <a:prstGeom prst="rect">
            <a:avLst/>
          </a:prstGeom>
        </p:spPr>
      </p:pic>
    </p:spTree>
    <p:extLst>
      <p:ext uri="{BB962C8B-B14F-4D97-AF65-F5344CB8AC3E}">
        <p14:creationId xmlns:p14="http://schemas.microsoft.com/office/powerpoint/2010/main" val="139767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3412962" y="643584"/>
            <a:ext cx="5366084" cy="923330"/>
          </a:xfrm>
          <a:prstGeom prst="rect">
            <a:avLst/>
          </a:prstGeom>
          <a:noFill/>
        </p:spPr>
        <p:txBody>
          <a:bodyPr wrap="non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How Yolo Works ?</a:t>
            </a:r>
          </a:p>
        </p:txBody>
      </p:sp>
      <p:pic>
        <p:nvPicPr>
          <p:cNvPr id="5" name="Picture 4">
            <a:extLst>
              <a:ext uri="{FF2B5EF4-FFF2-40B4-BE49-F238E27FC236}">
                <a16:creationId xmlns:a16="http://schemas.microsoft.com/office/drawing/2014/main" id="{BC291CE0-AA09-419D-B801-957A31C872CD}"/>
              </a:ext>
            </a:extLst>
          </p:cNvPr>
          <p:cNvPicPr>
            <a:picLocks noChangeAspect="1"/>
          </p:cNvPicPr>
          <p:nvPr/>
        </p:nvPicPr>
        <p:blipFill rotWithShape="1">
          <a:blip r:embed="rId2"/>
          <a:srcRect l="17477" t="30214" r="51806" b="12049"/>
          <a:stretch/>
        </p:blipFill>
        <p:spPr>
          <a:xfrm>
            <a:off x="1023457" y="1837189"/>
            <a:ext cx="3761781" cy="3959603"/>
          </a:xfrm>
          <a:prstGeom prst="rect">
            <a:avLst/>
          </a:prstGeom>
          <a:ln>
            <a:solidFill>
              <a:schemeClr val="tx1"/>
            </a:solidFill>
          </a:ln>
        </p:spPr>
      </p:pic>
      <p:sp>
        <p:nvSpPr>
          <p:cNvPr id="6" name="Rectangle 5">
            <a:extLst>
              <a:ext uri="{FF2B5EF4-FFF2-40B4-BE49-F238E27FC236}">
                <a16:creationId xmlns:a16="http://schemas.microsoft.com/office/drawing/2014/main" id="{B81F3E6B-ED5B-4348-B155-EC4450A3505F}"/>
              </a:ext>
            </a:extLst>
          </p:cNvPr>
          <p:cNvSpPr/>
          <p:nvPr/>
        </p:nvSpPr>
        <p:spPr>
          <a:xfrm>
            <a:off x="1031845" y="2449585"/>
            <a:ext cx="3741490" cy="32717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A595688-991D-4F00-BA54-A63822E7D7BA}"/>
              </a:ext>
            </a:extLst>
          </p:cNvPr>
          <p:cNvCxnSpPr>
            <a:cxnSpLocks/>
          </p:cNvCxnSpPr>
          <p:nvPr/>
        </p:nvCxnSpPr>
        <p:spPr>
          <a:xfrm flipV="1">
            <a:off x="1031845" y="2785145"/>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5260F1-0B0B-4733-A988-5D945DC1EBAB}"/>
              </a:ext>
            </a:extLst>
          </p:cNvPr>
          <p:cNvCxnSpPr>
            <a:cxnSpLocks/>
          </p:cNvCxnSpPr>
          <p:nvPr/>
        </p:nvCxnSpPr>
        <p:spPr>
          <a:xfrm flipV="1">
            <a:off x="1031845" y="3120706"/>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BAF1D5-DE0E-4351-BD60-F8508EFF51B2}"/>
              </a:ext>
            </a:extLst>
          </p:cNvPr>
          <p:cNvCxnSpPr>
            <a:cxnSpLocks/>
          </p:cNvCxnSpPr>
          <p:nvPr/>
        </p:nvCxnSpPr>
        <p:spPr>
          <a:xfrm flipV="1">
            <a:off x="1025893" y="3454437"/>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C518C8B-8DF4-414D-B438-84BCE75F6604}"/>
              </a:ext>
            </a:extLst>
          </p:cNvPr>
          <p:cNvCxnSpPr>
            <a:cxnSpLocks/>
          </p:cNvCxnSpPr>
          <p:nvPr/>
        </p:nvCxnSpPr>
        <p:spPr>
          <a:xfrm flipV="1">
            <a:off x="1031845" y="3788167"/>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328A6B-DFDA-4451-B446-3DE0DF01A052}"/>
              </a:ext>
            </a:extLst>
          </p:cNvPr>
          <p:cNvCxnSpPr>
            <a:cxnSpLocks/>
          </p:cNvCxnSpPr>
          <p:nvPr/>
        </p:nvCxnSpPr>
        <p:spPr>
          <a:xfrm flipV="1">
            <a:off x="1019942" y="4120981"/>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0F300F-A2E5-4386-A8EF-05157E61F053}"/>
              </a:ext>
            </a:extLst>
          </p:cNvPr>
          <p:cNvCxnSpPr>
            <a:cxnSpLocks/>
          </p:cNvCxnSpPr>
          <p:nvPr/>
        </p:nvCxnSpPr>
        <p:spPr>
          <a:xfrm flipV="1">
            <a:off x="1035360" y="4453795"/>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C46B5FB-33B6-4090-8FF1-976BED3B7CCA}"/>
              </a:ext>
            </a:extLst>
          </p:cNvPr>
          <p:cNvCxnSpPr>
            <a:cxnSpLocks/>
          </p:cNvCxnSpPr>
          <p:nvPr/>
        </p:nvCxnSpPr>
        <p:spPr>
          <a:xfrm flipV="1">
            <a:off x="1019941" y="4786608"/>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640342-A388-46F8-9215-DA034F4A4E44}"/>
              </a:ext>
            </a:extLst>
          </p:cNvPr>
          <p:cNvCxnSpPr>
            <a:cxnSpLocks/>
          </p:cNvCxnSpPr>
          <p:nvPr/>
        </p:nvCxnSpPr>
        <p:spPr>
          <a:xfrm flipV="1">
            <a:off x="1027650" y="5089985"/>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1B1807-01A8-46E5-829B-F58929F64FE0}"/>
              </a:ext>
            </a:extLst>
          </p:cNvPr>
          <p:cNvCxnSpPr>
            <a:cxnSpLocks/>
          </p:cNvCxnSpPr>
          <p:nvPr/>
        </p:nvCxnSpPr>
        <p:spPr>
          <a:xfrm flipV="1">
            <a:off x="1019940" y="5393361"/>
            <a:ext cx="3753393"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A5BC97-070F-4692-9A1C-5FE662C84E9E}"/>
              </a:ext>
            </a:extLst>
          </p:cNvPr>
          <p:cNvCxnSpPr/>
          <p:nvPr/>
        </p:nvCxnSpPr>
        <p:spPr>
          <a:xfrm>
            <a:off x="1393970" y="2457974"/>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C7950B-A372-4AE5-B160-F46847041EA8}"/>
              </a:ext>
            </a:extLst>
          </p:cNvPr>
          <p:cNvCxnSpPr/>
          <p:nvPr/>
        </p:nvCxnSpPr>
        <p:spPr>
          <a:xfrm>
            <a:off x="1737919" y="2457974"/>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DA98AB6-CB56-4501-9D97-F4AE3C177692}"/>
              </a:ext>
            </a:extLst>
          </p:cNvPr>
          <p:cNvCxnSpPr/>
          <p:nvPr/>
        </p:nvCxnSpPr>
        <p:spPr>
          <a:xfrm>
            <a:off x="2107034" y="2457974"/>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59F0BA-9D7C-4F20-9A20-3D20CF938159}"/>
              </a:ext>
            </a:extLst>
          </p:cNvPr>
          <p:cNvCxnSpPr/>
          <p:nvPr/>
        </p:nvCxnSpPr>
        <p:spPr>
          <a:xfrm>
            <a:off x="2476150" y="2457974"/>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1811275-724C-4546-A217-58819B7C883D}"/>
              </a:ext>
            </a:extLst>
          </p:cNvPr>
          <p:cNvCxnSpPr/>
          <p:nvPr/>
        </p:nvCxnSpPr>
        <p:spPr>
          <a:xfrm>
            <a:off x="2827131" y="2449585"/>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6AA162-3D24-40C3-8655-BE2CC7E76F4F}"/>
              </a:ext>
            </a:extLst>
          </p:cNvPr>
          <p:cNvCxnSpPr/>
          <p:nvPr/>
        </p:nvCxnSpPr>
        <p:spPr>
          <a:xfrm>
            <a:off x="3247937" y="2457974"/>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20225A-EE78-4573-AAD1-3FD63FBF18C6}"/>
              </a:ext>
            </a:extLst>
          </p:cNvPr>
          <p:cNvCxnSpPr/>
          <p:nvPr/>
        </p:nvCxnSpPr>
        <p:spPr>
          <a:xfrm>
            <a:off x="4388840" y="2449585"/>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F61465-DC69-4829-A06A-8EA26AF45E12}"/>
              </a:ext>
            </a:extLst>
          </p:cNvPr>
          <p:cNvCxnSpPr/>
          <p:nvPr/>
        </p:nvCxnSpPr>
        <p:spPr>
          <a:xfrm>
            <a:off x="4046289" y="2449585"/>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986648-F5C6-44FD-8CFB-421DB1DC75A0}"/>
              </a:ext>
            </a:extLst>
          </p:cNvPr>
          <p:cNvCxnSpPr/>
          <p:nvPr/>
        </p:nvCxnSpPr>
        <p:spPr>
          <a:xfrm>
            <a:off x="3661794" y="2449585"/>
            <a:ext cx="0" cy="326331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D3DC6BC-3939-459C-A6D6-7514189CED86}"/>
              </a:ext>
            </a:extLst>
          </p:cNvPr>
          <p:cNvSpPr/>
          <p:nvPr/>
        </p:nvSpPr>
        <p:spPr>
          <a:xfrm>
            <a:off x="2963411" y="3901799"/>
            <a:ext cx="100668" cy="9227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34">
            <a:extLst>
              <a:ext uri="{FF2B5EF4-FFF2-40B4-BE49-F238E27FC236}">
                <a16:creationId xmlns:a16="http://schemas.microsoft.com/office/drawing/2014/main" id="{EFBC935E-FD7D-45ED-8B99-1A1243FF2A32}"/>
              </a:ext>
            </a:extLst>
          </p:cNvPr>
          <p:cNvPicPr>
            <a:picLocks noChangeAspect="1"/>
          </p:cNvPicPr>
          <p:nvPr/>
        </p:nvPicPr>
        <p:blipFill>
          <a:blip r:embed="rId3"/>
          <a:stretch>
            <a:fillRect/>
          </a:stretch>
        </p:blipFill>
        <p:spPr>
          <a:xfrm>
            <a:off x="5458689" y="2740085"/>
            <a:ext cx="2034636" cy="2761791"/>
          </a:xfrm>
          <a:prstGeom prst="rect">
            <a:avLst/>
          </a:prstGeom>
        </p:spPr>
      </p:pic>
      <p:pic>
        <p:nvPicPr>
          <p:cNvPr id="37" name="Picture 36">
            <a:extLst>
              <a:ext uri="{FF2B5EF4-FFF2-40B4-BE49-F238E27FC236}">
                <a16:creationId xmlns:a16="http://schemas.microsoft.com/office/drawing/2014/main" id="{755E5E66-7604-4EAF-AAAF-151196AB46F3}"/>
              </a:ext>
            </a:extLst>
          </p:cNvPr>
          <p:cNvPicPr>
            <a:picLocks noChangeAspect="1"/>
          </p:cNvPicPr>
          <p:nvPr/>
        </p:nvPicPr>
        <p:blipFill>
          <a:blip r:embed="rId4"/>
          <a:stretch>
            <a:fillRect/>
          </a:stretch>
        </p:blipFill>
        <p:spPr>
          <a:xfrm>
            <a:off x="8060194" y="3788167"/>
            <a:ext cx="619125" cy="485775"/>
          </a:xfrm>
          <a:prstGeom prst="rect">
            <a:avLst/>
          </a:prstGeom>
        </p:spPr>
      </p:pic>
      <p:graphicFrame>
        <p:nvGraphicFramePr>
          <p:cNvPr id="38" name="Table 38">
            <a:extLst>
              <a:ext uri="{FF2B5EF4-FFF2-40B4-BE49-F238E27FC236}">
                <a16:creationId xmlns:a16="http://schemas.microsoft.com/office/drawing/2014/main" id="{41934CB3-97F9-4E38-A19B-2B42DBFBF941}"/>
              </a:ext>
            </a:extLst>
          </p:cNvPr>
          <p:cNvGraphicFramePr>
            <a:graphicFrameLocks noGrp="1"/>
          </p:cNvGraphicFramePr>
          <p:nvPr>
            <p:extLst>
              <p:ext uri="{D42A27DB-BD31-4B8C-83A1-F6EECF244321}">
                <p14:modId xmlns:p14="http://schemas.microsoft.com/office/powerpoint/2010/main" val="1954826624"/>
              </p:ext>
            </p:extLst>
          </p:nvPr>
        </p:nvGraphicFramePr>
        <p:xfrm>
          <a:off x="9426164" y="2054283"/>
          <a:ext cx="1730476" cy="3658620"/>
        </p:xfrm>
        <a:graphic>
          <a:graphicData uri="http://schemas.openxmlformats.org/drawingml/2006/table">
            <a:tbl>
              <a:tblPr firstRow="1" bandRow="1">
                <a:tableStyleId>{8799B23B-EC83-4686-B30A-512413B5E67A}</a:tableStyleId>
              </a:tblPr>
              <a:tblGrid>
                <a:gridCol w="865238">
                  <a:extLst>
                    <a:ext uri="{9D8B030D-6E8A-4147-A177-3AD203B41FA5}">
                      <a16:colId xmlns:a16="http://schemas.microsoft.com/office/drawing/2014/main" val="1799187007"/>
                    </a:ext>
                  </a:extLst>
                </a:gridCol>
                <a:gridCol w="865238">
                  <a:extLst>
                    <a:ext uri="{9D8B030D-6E8A-4147-A177-3AD203B41FA5}">
                      <a16:colId xmlns:a16="http://schemas.microsoft.com/office/drawing/2014/main" val="1558392039"/>
                    </a:ext>
                  </a:extLst>
                </a:gridCol>
              </a:tblGrid>
              <a:tr h="522660">
                <a:tc>
                  <a:txBody>
                    <a:bodyPr/>
                    <a:lstStyle/>
                    <a:p>
                      <a:pPr algn="ctr"/>
                      <a:r>
                        <a:rPr lang="en-US" sz="1800" b="1" dirty="0">
                          <a:latin typeface="Cambria" panose="02040503050406030204" pitchFamily="18" charset="0"/>
                          <a:ea typeface="Cambria" panose="02040503050406030204" pitchFamily="18" charset="0"/>
                        </a:rPr>
                        <a:t>P</a:t>
                      </a:r>
                      <a:r>
                        <a:rPr lang="en-US" sz="1200" b="1" dirty="0">
                          <a:effectLst/>
                          <a:latin typeface="Cambria" panose="02040503050406030204" pitchFamily="18" charset="0"/>
                          <a:ea typeface="Cambria" panose="02040503050406030204" pitchFamily="18" charset="0"/>
                        </a:rPr>
                        <a:t>c</a:t>
                      </a:r>
                      <a:endParaRPr lang="en-IN" sz="1800" b="1" dirty="0">
                        <a:effectLst/>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1</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591941552"/>
                  </a:ext>
                </a:extLst>
              </a:tr>
              <a:tr h="522660">
                <a:tc>
                  <a:txBody>
                    <a:bodyPr/>
                    <a:lstStyle/>
                    <a:p>
                      <a:pPr algn="ctr"/>
                      <a:r>
                        <a:rPr lang="en-US" sz="1800" b="1" dirty="0">
                          <a:effectLst/>
                          <a:latin typeface="Cambria" panose="02040503050406030204" pitchFamily="18" charset="0"/>
                          <a:ea typeface="Cambria" panose="02040503050406030204" pitchFamily="18" charset="0"/>
                        </a:rPr>
                        <a:t>B</a:t>
                      </a:r>
                      <a:r>
                        <a:rPr lang="en-US" sz="1200" b="1" dirty="0">
                          <a:effectLst/>
                          <a:latin typeface="Cambria" panose="02040503050406030204" pitchFamily="18" charset="0"/>
                          <a:ea typeface="Cambria" panose="02040503050406030204" pitchFamily="18" charset="0"/>
                        </a:rPr>
                        <a:t>x</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5</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329889709"/>
                  </a:ext>
                </a:extLst>
              </a:tr>
              <a:tr h="522660">
                <a:tc>
                  <a:txBody>
                    <a:bodyPr/>
                    <a:lstStyle/>
                    <a:p>
                      <a:pPr algn="ctr"/>
                      <a:r>
                        <a:rPr lang="en-US" sz="1800" b="1" dirty="0">
                          <a:effectLst/>
                          <a:latin typeface="Cambria" panose="02040503050406030204" pitchFamily="18" charset="0"/>
                          <a:ea typeface="Cambria" panose="02040503050406030204" pitchFamily="18" charset="0"/>
                        </a:rPr>
                        <a:t>B</a:t>
                      </a:r>
                      <a:r>
                        <a:rPr lang="en-US" sz="1200" b="1" dirty="0">
                          <a:effectLst/>
                          <a:latin typeface="Cambria" panose="02040503050406030204" pitchFamily="18" charset="0"/>
                          <a:ea typeface="Cambria" panose="02040503050406030204" pitchFamily="18" charset="0"/>
                        </a:rPr>
                        <a:t>y</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8</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268382322"/>
                  </a:ext>
                </a:extLst>
              </a:tr>
              <a:tr h="522660">
                <a:tc>
                  <a:txBody>
                    <a:bodyPr/>
                    <a:lstStyle/>
                    <a:p>
                      <a:pPr algn="ctr"/>
                      <a:r>
                        <a:rPr lang="en-US" sz="1800" b="1" dirty="0" err="1">
                          <a:effectLst/>
                          <a:latin typeface="Cambria" panose="02040503050406030204" pitchFamily="18" charset="0"/>
                          <a:ea typeface="Cambria" panose="02040503050406030204" pitchFamily="18" charset="0"/>
                        </a:rPr>
                        <a:t>B</a:t>
                      </a:r>
                      <a:r>
                        <a:rPr lang="en-US" sz="1200" b="1" dirty="0" err="1">
                          <a:effectLst/>
                          <a:latin typeface="Cambria" panose="02040503050406030204" pitchFamily="18" charset="0"/>
                          <a:ea typeface="Cambria" panose="02040503050406030204" pitchFamily="18" charset="0"/>
                        </a:rPr>
                        <a:t>w</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50</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47255287"/>
                  </a:ext>
                </a:extLst>
              </a:tr>
              <a:tr h="522660">
                <a:tc>
                  <a:txBody>
                    <a:bodyPr/>
                    <a:lstStyle/>
                    <a:p>
                      <a:pPr algn="ctr"/>
                      <a:r>
                        <a:rPr lang="en-US" sz="1800" b="1" dirty="0" err="1">
                          <a:effectLst/>
                          <a:latin typeface="Cambria" panose="02040503050406030204" pitchFamily="18" charset="0"/>
                          <a:ea typeface="Cambria" panose="02040503050406030204" pitchFamily="18" charset="0"/>
                        </a:rPr>
                        <a:t>B</a:t>
                      </a:r>
                      <a:r>
                        <a:rPr lang="en-US" sz="1200" b="1" dirty="0" err="1">
                          <a:effectLst/>
                          <a:latin typeface="Cambria" panose="02040503050406030204" pitchFamily="18" charset="0"/>
                          <a:ea typeface="Cambria" panose="02040503050406030204" pitchFamily="18" charset="0"/>
                        </a:rPr>
                        <a:t>h</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70</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8903153"/>
                  </a:ext>
                </a:extLst>
              </a:tr>
              <a:tr h="522660">
                <a:tc>
                  <a:txBody>
                    <a:bodyPr/>
                    <a:lstStyle/>
                    <a:p>
                      <a:pPr algn="ctr"/>
                      <a:r>
                        <a:rPr lang="en-US" sz="1800" b="1" dirty="0">
                          <a:effectLst/>
                          <a:latin typeface="Cambria" panose="02040503050406030204" pitchFamily="18" charset="0"/>
                          <a:ea typeface="Cambria" panose="02040503050406030204" pitchFamily="18" charset="0"/>
                        </a:rPr>
                        <a:t>C</a:t>
                      </a:r>
                      <a:r>
                        <a:rPr lang="en-US" sz="1100" b="1" dirty="0">
                          <a:effectLst/>
                          <a:latin typeface="Cambria" panose="02040503050406030204" pitchFamily="18" charset="0"/>
                          <a:ea typeface="Cambria" panose="02040503050406030204" pitchFamily="18" charset="0"/>
                        </a:rPr>
                        <a:t>1</a:t>
                      </a:r>
                      <a:endParaRPr lang="en-IN" sz="11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1</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07117110"/>
                  </a:ext>
                </a:extLst>
              </a:tr>
              <a:tr h="522660">
                <a:tc>
                  <a:txBody>
                    <a:bodyPr/>
                    <a:lstStyle/>
                    <a:p>
                      <a:pPr algn="ctr"/>
                      <a:r>
                        <a:rPr lang="en-US" sz="1800" b="1" dirty="0">
                          <a:effectLst/>
                          <a:latin typeface="Cambria" panose="02040503050406030204" pitchFamily="18" charset="0"/>
                          <a:ea typeface="Cambria" panose="02040503050406030204" pitchFamily="18" charset="0"/>
                        </a:rPr>
                        <a:t>C</a:t>
                      </a:r>
                      <a:r>
                        <a:rPr lang="en-US" sz="1100" b="1" dirty="0">
                          <a:effectLst/>
                          <a:latin typeface="Cambria" panose="02040503050406030204" pitchFamily="18" charset="0"/>
                          <a:ea typeface="Cambria" panose="02040503050406030204" pitchFamily="18" charset="0"/>
                        </a:rPr>
                        <a:t>2</a:t>
                      </a:r>
                      <a:endParaRPr lang="en-IN" sz="11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0</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443881650"/>
                  </a:ext>
                </a:extLst>
              </a:tr>
            </a:tbl>
          </a:graphicData>
        </a:graphic>
      </p:graphicFrame>
      <p:sp>
        <p:nvSpPr>
          <p:cNvPr id="39" name="Arrow: Right 38">
            <a:extLst>
              <a:ext uri="{FF2B5EF4-FFF2-40B4-BE49-F238E27FC236}">
                <a16:creationId xmlns:a16="http://schemas.microsoft.com/office/drawing/2014/main" id="{33F76176-CCAC-467F-92E9-18C9CC956C85}"/>
              </a:ext>
            </a:extLst>
          </p:cNvPr>
          <p:cNvSpPr/>
          <p:nvPr/>
        </p:nvSpPr>
        <p:spPr>
          <a:xfrm>
            <a:off x="4909614" y="3879058"/>
            <a:ext cx="452810" cy="303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18ED606-B669-4FE4-A990-73B1C5256368}"/>
              </a:ext>
            </a:extLst>
          </p:cNvPr>
          <p:cNvSpPr/>
          <p:nvPr/>
        </p:nvSpPr>
        <p:spPr>
          <a:xfrm>
            <a:off x="7479123" y="3897603"/>
            <a:ext cx="452810" cy="303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436E0CF8-DE8C-4B64-BBD7-239A3763F911}"/>
              </a:ext>
            </a:extLst>
          </p:cNvPr>
          <p:cNvSpPr/>
          <p:nvPr/>
        </p:nvSpPr>
        <p:spPr>
          <a:xfrm>
            <a:off x="8779046" y="3887931"/>
            <a:ext cx="452810" cy="303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480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1832452" y="514187"/>
            <a:ext cx="8527096" cy="923330"/>
          </a:xfrm>
          <a:prstGeom prst="rect">
            <a:avLst/>
          </a:prstGeom>
          <a:noFill/>
        </p:spPr>
        <p:txBody>
          <a:bodyPr wrap="squar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How Neural Network Work ?</a:t>
            </a:r>
          </a:p>
        </p:txBody>
      </p:sp>
      <p:grpSp>
        <p:nvGrpSpPr>
          <p:cNvPr id="3" name="Group 2">
            <a:extLst>
              <a:ext uri="{FF2B5EF4-FFF2-40B4-BE49-F238E27FC236}">
                <a16:creationId xmlns:a16="http://schemas.microsoft.com/office/drawing/2014/main" id="{CACEB8E0-792C-46C5-A449-5BCAFEB3E4C2}"/>
              </a:ext>
            </a:extLst>
          </p:cNvPr>
          <p:cNvGrpSpPr/>
          <p:nvPr/>
        </p:nvGrpSpPr>
        <p:grpSpPr>
          <a:xfrm>
            <a:off x="1974503" y="1874230"/>
            <a:ext cx="8242994" cy="3944591"/>
            <a:chOff x="736153" y="2366448"/>
            <a:chExt cx="7508267" cy="3944591"/>
          </a:xfrm>
        </p:grpSpPr>
        <p:pic>
          <p:nvPicPr>
            <p:cNvPr id="5" name="Picture 4">
              <a:extLst>
                <a:ext uri="{FF2B5EF4-FFF2-40B4-BE49-F238E27FC236}">
                  <a16:creationId xmlns:a16="http://schemas.microsoft.com/office/drawing/2014/main" id="{E48C7FED-7A2F-4BAF-BC96-6D7AC136B5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6153" y="4038550"/>
              <a:ext cx="2014009" cy="1321693"/>
            </a:xfrm>
            <a:prstGeom prst="rect">
              <a:avLst/>
            </a:prstGeom>
          </p:spPr>
        </p:pic>
        <p:sp>
          <p:nvSpPr>
            <p:cNvPr id="6" name="Oval 5">
              <a:extLst>
                <a:ext uri="{FF2B5EF4-FFF2-40B4-BE49-F238E27FC236}">
                  <a16:creationId xmlns:a16="http://schemas.microsoft.com/office/drawing/2014/main" id="{10CD2A6A-52BB-474C-8631-9E37A98F97C7}"/>
                </a:ext>
              </a:extLst>
            </p:cNvPr>
            <p:cNvSpPr/>
            <p:nvPr/>
          </p:nvSpPr>
          <p:spPr>
            <a:xfrm>
              <a:off x="3847492" y="3547013"/>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95C9E3F-A980-4C2E-A485-CD8AA178E4E1}"/>
                </a:ext>
              </a:extLst>
            </p:cNvPr>
            <p:cNvSpPr/>
            <p:nvPr/>
          </p:nvSpPr>
          <p:spPr>
            <a:xfrm>
              <a:off x="3847492" y="3909581"/>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99AC5DE-5943-4435-AF8E-711FD6D9BD13}"/>
                </a:ext>
              </a:extLst>
            </p:cNvPr>
            <p:cNvSpPr/>
            <p:nvPr/>
          </p:nvSpPr>
          <p:spPr>
            <a:xfrm>
              <a:off x="3847492" y="4272150"/>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356863-4130-492F-B948-EF26152883B0}"/>
                </a:ext>
              </a:extLst>
            </p:cNvPr>
            <p:cNvSpPr/>
            <p:nvPr/>
          </p:nvSpPr>
          <p:spPr>
            <a:xfrm>
              <a:off x="3847492" y="4634718"/>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D15C5F1-7204-4BE4-B61B-F3EEEB5094A0}"/>
                </a:ext>
              </a:extLst>
            </p:cNvPr>
            <p:cNvSpPr/>
            <p:nvPr/>
          </p:nvSpPr>
          <p:spPr>
            <a:xfrm>
              <a:off x="3847492" y="4997287"/>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28A201D-CF8E-4545-8603-06DDBE645039}"/>
                </a:ext>
              </a:extLst>
            </p:cNvPr>
            <p:cNvSpPr/>
            <p:nvPr/>
          </p:nvSpPr>
          <p:spPr>
            <a:xfrm>
              <a:off x="3847492" y="5359855"/>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952AC24-39CF-40F5-A01C-750F8F0C627B}"/>
                </a:ext>
              </a:extLst>
            </p:cNvPr>
            <p:cNvSpPr/>
            <p:nvPr/>
          </p:nvSpPr>
          <p:spPr>
            <a:xfrm>
              <a:off x="3847492" y="5722424"/>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F0CD21A-944F-43F8-8BE7-B13326EAD963}"/>
                </a:ext>
              </a:extLst>
            </p:cNvPr>
            <p:cNvSpPr/>
            <p:nvPr/>
          </p:nvSpPr>
          <p:spPr>
            <a:xfrm>
              <a:off x="4756377" y="3318208"/>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2A692DB-A101-4C76-8E07-BB393D063563}"/>
                </a:ext>
              </a:extLst>
            </p:cNvPr>
            <p:cNvSpPr/>
            <p:nvPr/>
          </p:nvSpPr>
          <p:spPr>
            <a:xfrm>
              <a:off x="4756377" y="3680776"/>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2E18CB-1045-49B8-B896-2C0768574C0C}"/>
                </a:ext>
              </a:extLst>
            </p:cNvPr>
            <p:cNvSpPr/>
            <p:nvPr/>
          </p:nvSpPr>
          <p:spPr>
            <a:xfrm>
              <a:off x="4756377" y="4043345"/>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B9F1656-E166-4096-BD5D-F38F997EBD39}"/>
                </a:ext>
              </a:extLst>
            </p:cNvPr>
            <p:cNvSpPr/>
            <p:nvPr/>
          </p:nvSpPr>
          <p:spPr>
            <a:xfrm>
              <a:off x="4756377" y="4405913"/>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795C1DC-FA4A-4BE9-89C7-4C998E3D6AF5}"/>
                </a:ext>
              </a:extLst>
            </p:cNvPr>
            <p:cNvSpPr/>
            <p:nvPr/>
          </p:nvSpPr>
          <p:spPr>
            <a:xfrm>
              <a:off x="4756377" y="4768482"/>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FE2D168-A56D-4A22-B87B-DB4D9E5A8509}"/>
                </a:ext>
              </a:extLst>
            </p:cNvPr>
            <p:cNvSpPr/>
            <p:nvPr/>
          </p:nvSpPr>
          <p:spPr>
            <a:xfrm>
              <a:off x="4756377" y="5131050"/>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B2F92AD-20FD-4BD6-8B52-095E6B6AE8F1}"/>
                </a:ext>
              </a:extLst>
            </p:cNvPr>
            <p:cNvSpPr/>
            <p:nvPr/>
          </p:nvSpPr>
          <p:spPr>
            <a:xfrm>
              <a:off x="4756377" y="5493619"/>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3C90A63-12B0-4209-97C5-BD0639D5CF2D}"/>
                </a:ext>
              </a:extLst>
            </p:cNvPr>
            <p:cNvSpPr/>
            <p:nvPr/>
          </p:nvSpPr>
          <p:spPr>
            <a:xfrm>
              <a:off x="4756377" y="5856187"/>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56423D6-489F-42D7-9880-D4B903A9EB67}"/>
                </a:ext>
              </a:extLst>
            </p:cNvPr>
            <p:cNvCxnSpPr>
              <a:stCxn id="6" idx="6"/>
              <a:endCxn id="13" idx="2"/>
            </p:cNvCxnSpPr>
            <p:nvPr/>
          </p:nvCxnSpPr>
          <p:spPr>
            <a:xfrm flipV="1">
              <a:off x="4062073" y="3419818"/>
              <a:ext cx="694304" cy="22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CF8EF3-36BA-43FF-80CE-7CABE65181A2}"/>
                </a:ext>
              </a:extLst>
            </p:cNvPr>
            <p:cNvCxnSpPr>
              <a:cxnSpLocks/>
              <a:stCxn id="6" idx="6"/>
              <a:endCxn id="14" idx="2"/>
            </p:cNvCxnSpPr>
            <p:nvPr/>
          </p:nvCxnSpPr>
          <p:spPr>
            <a:xfrm>
              <a:off x="4062073" y="3648622"/>
              <a:ext cx="694304" cy="13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638E4B5-E630-4E10-9517-F9D90C3CF003}"/>
                </a:ext>
              </a:extLst>
            </p:cNvPr>
            <p:cNvCxnSpPr>
              <a:cxnSpLocks/>
              <a:stCxn id="6" idx="6"/>
              <a:endCxn id="15" idx="2"/>
            </p:cNvCxnSpPr>
            <p:nvPr/>
          </p:nvCxnSpPr>
          <p:spPr>
            <a:xfrm>
              <a:off x="4062073" y="3648622"/>
              <a:ext cx="694304" cy="49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5722095-1257-408D-A59E-7B06A3E1941B}"/>
                </a:ext>
              </a:extLst>
            </p:cNvPr>
            <p:cNvCxnSpPr>
              <a:cxnSpLocks/>
              <a:stCxn id="6" idx="6"/>
              <a:endCxn id="16" idx="2"/>
            </p:cNvCxnSpPr>
            <p:nvPr/>
          </p:nvCxnSpPr>
          <p:spPr>
            <a:xfrm>
              <a:off x="4062073" y="3648622"/>
              <a:ext cx="694304" cy="85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75F0A9-65BF-4936-8AA5-36D79EC4BB88}"/>
                </a:ext>
              </a:extLst>
            </p:cNvPr>
            <p:cNvCxnSpPr>
              <a:cxnSpLocks/>
              <a:stCxn id="6" idx="6"/>
              <a:endCxn id="17" idx="2"/>
            </p:cNvCxnSpPr>
            <p:nvPr/>
          </p:nvCxnSpPr>
          <p:spPr>
            <a:xfrm>
              <a:off x="4062073" y="3648622"/>
              <a:ext cx="694304" cy="122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DB5739-21C7-4B49-A4E1-6AC661AD1F00}"/>
                </a:ext>
              </a:extLst>
            </p:cNvPr>
            <p:cNvCxnSpPr>
              <a:cxnSpLocks/>
              <a:stCxn id="6" idx="6"/>
              <a:endCxn id="18" idx="2"/>
            </p:cNvCxnSpPr>
            <p:nvPr/>
          </p:nvCxnSpPr>
          <p:spPr>
            <a:xfrm>
              <a:off x="4062073" y="3648622"/>
              <a:ext cx="694304" cy="158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CEF6BEE-A4BB-4AC4-A42B-9160B96E7E5B}"/>
                </a:ext>
              </a:extLst>
            </p:cNvPr>
            <p:cNvCxnSpPr>
              <a:cxnSpLocks/>
              <a:stCxn id="6" idx="6"/>
              <a:endCxn id="19" idx="2"/>
            </p:cNvCxnSpPr>
            <p:nvPr/>
          </p:nvCxnSpPr>
          <p:spPr>
            <a:xfrm>
              <a:off x="4062073" y="3648622"/>
              <a:ext cx="694304" cy="194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BEA93CB-C9D9-4C40-91F8-11D44C158641}"/>
                </a:ext>
              </a:extLst>
            </p:cNvPr>
            <p:cNvCxnSpPr>
              <a:cxnSpLocks/>
              <a:stCxn id="6" idx="6"/>
              <a:endCxn id="20" idx="2"/>
            </p:cNvCxnSpPr>
            <p:nvPr/>
          </p:nvCxnSpPr>
          <p:spPr>
            <a:xfrm>
              <a:off x="4062073" y="3648622"/>
              <a:ext cx="694304" cy="230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BA5070-F6AC-4522-BC88-4E88FD5EC531}"/>
                </a:ext>
              </a:extLst>
            </p:cNvPr>
            <p:cNvCxnSpPr/>
            <p:nvPr/>
          </p:nvCxnSpPr>
          <p:spPr>
            <a:xfrm flipV="1">
              <a:off x="4062073" y="3782386"/>
              <a:ext cx="694304" cy="22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35DB887-62D0-4ED0-AFFB-DA42DBACB698}"/>
                </a:ext>
              </a:extLst>
            </p:cNvPr>
            <p:cNvCxnSpPr>
              <a:cxnSpLocks/>
            </p:cNvCxnSpPr>
            <p:nvPr/>
          </p:nvCxnSpPr>
          <p:spPr>
            <a:xfrm>
              <a:off x="4062073" y="4011191"/>
              <a:ext cx="694304" cy="13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EC65A8-E27F-467E-9E41-3F165FBEDC51}"/>
                </a:ext>
              </a:extLst>
            </p:cNvPr>
            <p:cNvCxnSpPr>
              <a:cxnSpLocks/>
            </p:cNvCxnSpPr>
            <p:nvPr/>
          </p:nvCxnSpPr>
          <p:spPr>
            <a:xfrm>
              <a:off x="4062073" y="4011191"/>
              <a:ext cx="694304" cy="49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F348F8-F2A4-4327-BCBE-6144E4566367}"/>
                </a:ext>
              </a:extLst>
            </p:cNvPr>
            <p:cNvCxnSpPr>
              <a:cxnSpLocks/>
            </p:cNvCxnSpPr>
            <p:nvPr/>
          </p:nvCxnSpPr>
          <p:spPr>
            <a:xfrm>
              <a:off x="4062073" y="4011191"/>
              <a:ext cx="694304" cy="85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37A3BD-CDCE-479C-A117-09BC023F7DC4}"/>
                </a:ext>
              </a:extLst>
            </p:cNvPr>
            <p:cNvCxnSpPr>
              <a:cxnSpLocks/>
            </p:cNvCxnSpPr>
            <p:nvPr/>
          </p:nvCxnSpPr>
          <p:spPr>
            <a:xfrm>
              <a:off x="4062073" y="4011191"/>
              <a:ext cx="694304" cy="122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3C2DA0-4C4E-4F74-A24E-2709A2AFAC25}"/>
                </a:ext>
              </a:extLst>
            </p:cNvPr>
            <p:cNvCxnSpPr>
              <a:cxnSpLocks/>
            </p:cNvCxnSpPr>
            <p:nvPr/>
          </p:nvCxnSpPr>
          <p:spPr>
            <a:xfrm>
              <a:off x="4062073" y="4011191"/>
              <a:ext cx="694304" cy="158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24DAD3-CC80-4184-9A56-3D7F3E4CF735}"/>
                </a:ext>
              </a:extLst>
            </p:cNvPr>
            <p:cNvCxnSpPr>
              <a:cxnSpLocks/>
            </p:cNvCxnSpPr>
            <p:nvPr/>
          </p:nvCxnSpPr>
          <p:spPr>
            <a:xfrm>
              <a:off x="4062073" y="4011191"/>
              <a:ext cx="694304" cy="194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AEA423-0CC5-4F8C-8FC5-51D8AB05F273}"/>
                </a:ext>
              </a:extLst>
            </p:cNvPr>
            <p:cNvCxnSpPr>
              <a:cxnSpLocks/>
              <a:endCxn id="13" idx="2"/>
            </p:cNvCxnSpPr>
            <p:nvPr/>
          </p:nvCxnSpPr>
          <p:spPr>
            <a:xfrm flipV="1">
              <a:off x="4062073" y="3419818"/>
              <a:ext cx="694304" cy="59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0906903-1673-4BDA-9663-6D738B716315}"/>
                </a:ext>
              </a:extLst>
            </p:cNvPr>
            <p:cNvCxnSpPr/>
            <p:nvPr/>
          </p:nvCxnSpPr>
          <p:spPr>
            <a:xfrm flipV="1">
              <a:off x="4062073" y="4148239"/>
              <a:ext cx="694304" cy="22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920A1F-665C-41FE-A59B-1FECDE38F41E}"/>
                </a:ext>
              </a:extLst>
            </p:cNvPr>
            <p:cNvCxnSpPr>
              <a:cxnSpLocks/>
            </p:cNvCxnSpPr>
            <p:nvPr/>
          </p:nvCxnSpPr>
          <p:spPr>
            <a:xfrm>
              <a:off x="4062073" y="4377044"/>
              <a:ext cx="694304" cy="13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4D9FE3-E411-42BD-9462-AAB19B4D6BCC}"/>
                </a:ext>
              </a:extLst>
            </p:cNvPr>
            <p:cNvCxnSpPr>
              <a:cxnSpLocks/>
            </p:cNvCxnSpPr>
            <p:nvPr/>
          </p:nvCxnSpPr>
          <p:spPr>
            <a:xfrm>
              <a:off x="4062073" y="4377044"/>
              <a:ext cx="694304" cy="49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82720A-DFA8-4D56-B1EE-EA9B67CEF021}"/>
                </a:ext>
              </a:extLst>
            </p:cNvPr>
            <p:cNvCxnSpPr>
              <a:cxnSpLocks/>
            </p:cNvCxnSpPr>
            <p:nvPr/>
          </p:nvCxnSpPr>
          <p:spPr>
            <a:xfrm>
              <a:off x="4062073" y="4377044"/>
              <a:ext cx="694304" cy="85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35EDCB-26F4-4018-AD55-5268C0C642FC}"/>
                </a:ext>
              </a:extLst>
            </p:cNvPr>
            <p:cNvCxnSpPr>
              <a:cxnSpLocks/>
            </p:cNvCxnSpPr>
            <p:nvPr/>
          </p:nvCxnSpPr>
          <p:spPr>
            <a:xfrm>
              <a:off x="4062073" y="4377044"/>
              <a:ext cx="694304" cy="122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A22958-9BDB-480C-85C1-BDE171FF098E}"/>
                </a:ext>
              </a:extLst>
            </p:cNvPr>
            <p:cNvCxnSpPr>
              <a:cxnSpLocks/>
            </p:cNvCxnSpPr>
            <p:nvPr/>
          </p:nvCxnSpPr>
          <p:spPr>
            <a:xfrm>
              <a:off x="4062073" y="4377044"/>
              <a:ext cx="694304" cy="158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B0DC6DF-9CAE-47B7-985C-C4EF7D4827C0}"/>
                </a:ext>
              </a:extLst>
            </p:cNvPr>
            <p:cNvCxnSpPr>
              <a:cxnSpLocks/>
              <a:endCxn id="14" idx="2"/>
            </p:cNvCxnSpPr>
            <p:nvPr/>
          </p:nvCxnSpPr>
          <p:spPr>
            <a:xfrm flipV="1">
              <a:off x="4062073" y="3782386"/>
              <a:ext cx="694304" cy="59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BAFD9B5-2447-4E63-9C7D-6DB622221502}"/>
                </a:ext>
              </a:extLst>
            </p:cNvPr>
            <p:cNvCxnSpPr>
              <a:cxnSpLocks/>
              <a:endCxn id="13" idx="2"/>
            </p:cNvCxnSpPr>
            <p:nvPr/>
          </p:nvCxnSpPr>
          <p:spPr>
            <a:xfrm flipV="1">
              <a:off x="4062073" y="3419818"/>
              <a:ext cx="694304" cy="95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D03528A-97EA-4B7D-8C90-E28AA7434B26}"/>
                </a:ext>
              </a:extLst>
            </p:cNvPr>
            <p:cNvCxnSpPr/>
            <p:nvPr/>
          </p:nvCxnSpPr>
          <p:spPr>
            <a:xfrm flipV="1">
              <a:off x="4062073" y="4504137"/>
              <a:ext cx="694304" cy="22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0341466-D292-4D2E-9707-3C3EDCDF1E41}"/>
                </a:ext>
              </a:extLst>
            </p:cNvPr>
            <p:cNvCxnSpPr>
              <a:cxnSpLocks/>
            </p:cNvCxnSpPr>
            <p:nvPr/>
          </p:nvCxnSpPr>
          <p:spPr>
            <a:xfrm>
              <a:off x="4062073" y="4732942"/>
              <a:ext cx="694304" cy="13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BC7696C-3297-4788-8947-42841DD33FD4}"/>
                </a:ext>
              </a:extLst>
            </p:cNvPr>
            <p:cNvCxnSpPr>
              <a:cxnSpLocks/>
            </p:cNvCxnSpPr>
            <p:nvPr/>
          </p:nvCxnSpPr>
          <p:spPr>
            <a:xfrm>
              <a:off x="4062073" y="4732942"/>
              <a:ext cx="694304" cy="49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0077D1F-7CBF-41B3-BB2F-13C7A9054FBA}"/>
                </a:ext>
              </a:extLst>
            </p:cNvPr>
            <p:cNvCxnSpPr>
              <a:cxnSpLocks/>
            </p:cNvCxnSpPr>
            <p:nvPr/>
          </p:nvCxnSpPr>
          <p:spPr>
            <a:xfrm>
              <a:off x="4062073" y="4732942"/>
              <a:ext cx="694304" cy="85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C79655B-D709-4E7E-923C-CEB548E09D00}"/>
                </a:ext>
              </a:extLst>
            </p:cNvPr>
            <p:cNvCxnSpPr>
              <a:cxnSpLocks/>
            </p:cNvCxnSpPr>
            <p:nvPr/>
          </p:nvCxnSpPr>
          <p:spPr>
            <a:xfrm>
              <a:off x="4062073" y="4732942"/>
              <a:ext cx="694304" cy="122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16C6CF5-BF31-4CFA-AF55-D5EA0ECBA44A}"/>
                </a:ext>
              </a:extLst>
            </p:cNvPr>
            <p:cNvCxnSpPr>
              <a:cxnSpLocks/>
              <a:endCxn id="13" idx="2"/>
            </p:cNvCxnSpPr>
            <p:nvPr/>
          </p:nvCxnSpPr>
          <p:spPr>
            <a:xfrm flipV="1">
              <a:off x="4062073" y="3419818"/>
              <a:ext cx="694304" cy="1313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2E7393E-AD74-4E9A-AF74-0B3EDE72DA12}"/>
                </a:ext>
              </a:extLst>
            </p:cNvPr>
            <p:cNvCxnSpPr>
              <a:cxnSpLocks/>
            </p:cNvCxnSpPr>
            <p:nvPr/>
          </p:nvCxnSpPr>
          <p:spPr>
            <a:xfrm flipV="1">
              <a:off x="4062073" y="4138284"/>
              <a:ext cx="694304" cy="59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8252F87-0DB1-4300-ABAA-1BFAFB9C8074}"/>
                </a:ext>
              </a:extLst>
            </p:cNvPr>
            <p:cNvCxnSpPr>
              <a:cxnSpLocks/>
            </p:cNvCxnSpPr>
            <p:nvPr/>
          </p:nvCxnSpPr>
          <p:spPr>
            <a:xfrm flipV="1">
              <a:off x="4062073" y="3775716"/>
              <a:ext cx="694304" cy="95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940B14B-D6AC-4CEB-B072-7AFD0EEE3286}"/>
                </a:ext>
              </a:extLst>
            </p:cNvPr>
            <p:cNvCxnSpPr/>
            <p:nvPr/>
          </p:nvCxnSpPr>
          <p:spPr>
            <a:xfrm flipV="1">
              <a:off x="4062073" y="4863541"/>
              <a:ext cx="694304" cy="22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CDABFD1-7C4F-4BAD-B46E-E0AE1E608C4F}"/>
                </a:ext>
              </a:extLst>
            </p:cNvPr>
            <p:cNvCxnSpPr>
              <a:cxnSpLocks/>
            </p:cNvCxnSpPr>
            <p:nvPr/>
          </p:nvCxnSpPr>
          <p:spPr>
            <a:xfrm>
              <a:off x="4062073" y="5092345"/>
              <a:ext cx="694304" cy="13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141ED7-F2F1-4E93-9E60-A76D569DD87B}"/>
                </a:ext>
              </a:extLst>
            </p:cNvPr>
            <p:cNvCxnSpPr>
              <a:cxnSpLocks/>
            </p:cNvCxnSpPr>
            <p:nvPr/>
          </p:nvCxnSpPr>
          <p:spPr>
            <a:xfrm>
              <a:off x="4062073" y="5092345"/>
              <a:ext cx="694304" cy="49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609D3E-5D87-490D-9C62-74E0D30F3298}"/>
                </a:ext>
              </a:extLst>
            </p:cNvPr>
            <p:cNvCxnSpPr>
              <a:cxnSpLocks/>
            </p:cNvCxnSpPr>
            <p:nvPr/>
          </p:nvCxnSpPr>
          <p:spPr>
            <a:xfrm>
              <a:off x="4062073" y="5092345"/>
              <a:ext cx="694304" cy="85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8213FB0-5B62-434C-AB4A-698AB03C4176}"/>
                </a:ext>
              </a:extLst>
            </p:cNvPr>
            <p:cNvCxnSpPr>
              <a:cxnSpLocks/>
              <a:endCxn id="14" idx="2"/>
            </p:cNvCxnSpPr>
            <p:nvPr/>
          </p:nvCxnSpPr>
          <p:spPr>
            <a:xfrm flipV="1">
              <a:off x="4062073" y="3782386"/>
              <a:ext cx="694304" cy="130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933198D-0B25-482A-AC19-F97FF79E649F}"/>
                </a:ext>
              </a:extLst>
            </p:cNvPr>
            <p:cNvCxnSpPr>
              <a:cxnSpLocks/>
              <a:endCxn id="13" idx="2"/>
            </p:cNvCxnSpPr>
            <p:nvPr/>
          </p:nvCxnSpPr>
          <p:spPr>
            <a:xfrm flipV="1">
              <a:off x="4062073" y="3419818"/>
              <a:ext cx="694304" cy="167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A4939A2-B016-4B19-9D91-F299363AD6A7}"/>
                </a:ext>
              </a:extLst>
            </p:cNvPr>
            <p:cNvCxnSpPr>
              <a:cxnSpLocks/>
            </p:cNvCxnSpPr>
            <p:nvPr/>
          </p:nvCxnSpPr>
          <p:spPr>
            <a:xfrm flipV="1">
              <a:off x="4062073" y="4497688"/>
              <a:ext cx="694304" cy="59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F6B5209-3B71-478D-8821-3478150CD5B6}"/>
                </a:ext>
              </a:extLst>
            </p:cNvPr>
            <p:cNvCxnSpPr>
              <a:cxnSpLocks/>
            </p:cNvCxnSpPr>
            <p:nvPr/>
          </p:nvCxnSpPr>
          <p:spPr>
            <a:xfrm flipV="1">
              <a:off x="4062073" y="4135120"/>
              <a:ext cx="694304" cy="95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249CA6F-DC5C-4399-B01D-1249CDD177EA}"/>
                </a:ext>
              </a:extLst>
            </p:cNvPr>
            <p:cNvCxnSpPr/>
            <p:nvPr/>
          </p:nvCxnSpPr>
          <p:spPr>
            <a:xfrm flipV="1">
              <a:off x="4062073" y="5236990"/>
              <a:ext cx="694304" cy="22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FE3BC56-ADCA-4A05-8D1C-96C52B5295E8}"/>
                </a:ext>
              </a:extLst>
            </p:cNvPr>
            <p:cNvCxnSpPr>
              <a:cxnSpLocks/>
            </p:cNvCxnSpPr>
            <p:nvPr/>
          </p:nvCxnSpPr>
          <p:spPr>
            <a:xfrm>
              <a:off x="4062073" y="5465795"/>
              <a:ext cx="694304" cy="13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AE2D890-7622-43F7-BC17-AA0CC954106B}"/>
                </a:ext>
              </a:extLst>
            </p:cNvPr>
            <p:cNvCxnSpPr>
              <a:cxnSpLocks/>
            </p:cNvCxnSpPr>
            <p:nvPr/>
          </p:nvCxnSpPr>
          <p:spPr>
            <a:xfrm>
              <a:off x="4062073" y="5465795"/>
              <a:ext cx="694304" cy="49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864C9E4-102A-4DA4-857D-5AFF83CEA455}"/>
                </a:ext>
              </a:extLst>
            </p:cNvPr>
            <p:cNvCxnSpPr>
              <a:cxnSpLocks/>
              <a:endCxn id="15" idx="2"/>
            </p:cNvCxnSpPr>
            <p:nvPr/>
          </p:nvCxnSpPr>
          <p:spPr>
            <a:xfrm flipV="1">
              <a:off x="4062073" y="4144955"/>
              <a:ext cx="694304" cy="132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87C2EDC-2131-4F8E-B78A-11B22C38EE96}"/>
                </a:ext>
              </a:extLst>
            </p:cNvPr>
            <p:cNvCxnSpPr>
              <a:cxnSpLocks/>
              <a:endCxn id="14" idx="2"/>
            </p:cNvCxnSpPr>
            <p:nvPr/>
          </p:nvCxnSpPr>
          <p:spPr>
            <a:xfrm flipV="1">
              <a:off x="4062073" y="3782386"/>
              <a:ext cx="694304" cy="168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E01761E-8C67-4CF4-ABE9-9E5E494B1BEA}"/>
                </a:ext>
              </a:extLst>
            </p:cNvPr>
            <p:cNvCxnSpPr>
              <a:cxnSpLocks/>
              <a:endCxn id="13" idx="2"/>
            </p:cNvCxnSpPr>
            <p:nvPr/>
          </p:nvCxnSpPr>
          <p:spPr>
            <a:xfrm flipV="1">
              <a:off x="4062073" y="3419818"/>
              <a:ext cx="694304" cy="2045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1DB4834-6FAC-42BF-85C4-499D8299E03B}"/>
                </a:ext>
              </a:extLst>
            </p:cNvPr>
            <p:cNvCxnSpPr>
              <a:cxnSpLocks/>
            </p:cNvCxnSpPr>
            <p:nvPr/>
          </p:nvCxnSpPr>
          <p:spPr>
            <a:xfrm flipV="1">
              <a:off x="4062073" y="4871138"/>
              <a:ext cx="694304" cy="59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A83A4C3-99A7-44B1-9E45-53F99A988FFE}"/>
                </a:ext>
              </a:extLst>
            </p:cNvPr>
            <p:cNvCxnSpPr>
              <a:cxnSpLocks/>
            </p:cNvCxnSpPr>
            <p:nvPr/>
          </p:nvCxnSpPr>
          <p:spPr>
            <a:xfrm flipV="1">
              <a:off x="4062073" y="4508569"/>
              <a:ext cx="694304" cy="95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F4633A6-18AD-4070-B245-5B951E23185D}"/>
                </a:ext>
              </a:extLst>
            </p:cNvPr>
            <p:cNvCxnSpPr/>
            <p:nvPr/>
          </p:nvCxnSpPr>
          <p:spPr>
            <a:xfrm flipV="1">
              <a:off x="4062073" y="5601899"/>
              <a:ext cx="694304" cy="22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0732B46-7802-4556-A240-61ED436CCADF}"/>
                </a:ext>
              </a:extLst>
            </p:cNvPr>
            <p:cNvCxnSpPr>
              <a:cxnSpLocks/>
            </p:cNvCxnSpPr>
            <p:nvPr/>
          </p:nvCxnSpPr>
          <p:spPr>
            <a:xfrm>
              <a:off x="4062073" y="5830704"/>
              <a:ext cx="694304" cy="13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ECD2D79-9AFD-49AF-86E9-E0B07ACF680F}"/>
                </a:ext>
              </a:extLst>
            </p:cNvPr>
            <p:cNvCxnSpPr>
              <a:cxnSpLocks/>
              <a:endCxn id="13" idx="2"/>
            </p:cNvCxnSpPr>
            <p:nvPr/>
          </p:nvCxnSpPr>
          <p:spPr>
            <a:xfrm flipV="1">
              <a:off x="4062073" y="3419818"/>
              <a:ext cx="694304" cy="2410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D9A1B69-8BA6-4CF0-B3D7-380F99994124}"/>
                </a:ext>
              </a:extLst>
            </p:cNvPr>
            <p:cNvCxnSpPr>
              <a:cxnSpLocks/>
            </p:cNvCxnSpPr>
            <p:nvPr/>
          </p:nvCxnSpPr>
          <p:spPr>
            <a:xfrm flipV="1">
              <a:off x="4062073" y="4509863"/>
              <a:ext cx="694304" cy="132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C6EC6CA-FDA8-4BAC-A3A8-B84254016721}"/>
                </a:ext>
              </a:extLst>
            </p:cNvPr>
            <p:cNvCxnSpPr>
              <a:cxnSpLocks/>
            </p:cNvCxnSpPr>
            <p:nvPr/>
          </p:nvCxnSpPr>
          <p:spPr>
            <a:xfrm flipV="1">
              <a:off x="4062073" y="4147295"/>
              <a:ext cx="694304" cy="168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CE225C4-69CF-4951-BAE1-2D5366D3C2C8}"/>
                </a:ext>
              </a:extLst>
            </p:cNvPr>
            <p:cNvCxnSpPr>
              <a:cxnSpLocks/>
            </p:cNvCxnSpPr>
            <p:nvPr/>
          </p:nvCxnSpPr>
          <p:spPr>
            <a:xfrm flipV="1">
              <a:off x="4062073" y="3784726"/>
              <a:ext cx="694304" cy="2045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9B5F2B7-76E0-4915-AB1B-26457512768C}"/>
                </a:ext>
              </a:extLst>
            </p:cNvPr>
            <p:cNvCxnSpPr>
              <a:cxnSpLocks/>
            </p:cNvCxnSpPr>
            <p:nvPr/>
          </p:nvCxnSpPr>
          <p:spPr>
            <a:xfrm flipV="1">
              <a:off x="4062073" y="5236046"/>
              <a:ext cx="694304" cy="59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2B6F09B-92F3-4361-95DC-F2B66DB372AC}"/>
                </a:ext>
              </a:extLst>
            </p:cNvPr>
            <p:cNvCxnSpPr>
              <a:cxnSpLocks/>
            </p:cNvCxnSpPr>
            <p:nvPr/>
          </p:nvCxnSpPr>
          <p:spPr>
            <a:xfrm flipV="1">
              <a:off x="4062073" y="4873478"/>
              <a:ext cx="694304" cy="957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A57B9A4-BD91-4CDA-8F62-A1AB47BC90B3}"/>
                </a:ext>
              </a:extLst>
            </p:cNvPr>
            <p:cNvSpPr/>
            <p:nvPr/>
          </p:nvSpPr>
          <p:spPr>
            <a:xfrm>
              <a:off x="5619430" y="3318208"/>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2C27A04-DA69-422E-ADD6-F92B1793E85E}"/>
                </a:ext>
              </a:extLst>
            </p:cNvPr>
            <p:cNvSpPr/>
            <p:nvPr/>
          </p:nvSpPr>
          <p:spPr>
            <a:xfrm>
              <a:off x="5619430" y="3680776"/>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D995643-6892-41AD-8C0D-4CEABFCB9527}"/>
                </a:ext>
              </a:extLst>
            </p:cNvPr>
            <p:cNvSpPr/>
            <p:nvPr/>
          </p:nvSpPr>
          <p:spPr>
            <a:xfrm>
              <a:off x="5619430" y="4043345"/>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CE2BF8-7010-46A2-95A9-2DBDDC9F0049}"/>
                </a:ext>
              </a:extLst>
            </p:cNvPr>
            <p:cNvSpPr/>
            <p:nvPr/>
          </p:nvSpPr>
          <p:spPr>
            <a:xfrm>
              <a:off x="5619430" y="4405913"/>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4DDE96F-7551-4C39-AD68-15B936AF7476}"/>
                </a:ext>
              </a:extLst>
            </p:cNvPr>
            <p:cNvSpPr/>
            <p:nvPr/>
          </p:nvSpPr>
          <p:spPr>
            <a:xfrm>
              <a:off x="5619430" y="4768482"/>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DFF3218-61E2-44F5-9ADF-1A273E3481C2}"/>
                </a:ext>
              </a:extLst>
            </p:cNvPr>
            <p:cNvSpPr/>
            <p:nvPr/>
          </p:nvSpPr>
          <p:spPr>
            <a:xfrm>
              <a:off x="5619430" y="5131050"/>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A27DD56-0D59-481A-847C-E355D328D03B}"/>
                </a:ext>
              </a:extLst>
            </p:cNvPr>
            <p:cNvSpPr/>
            <p:nvPr/>
          </p:nvSpPr>
          <p:spPr>
            <a:xfrm>
              <a:off x="5619430" y="5493619"/>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9F679A4-677C-4777-8039-C0918D37334A}"/>
                </a:ext>
              </a:extLst>
            </p:cNvPr>
            <p:cNvSpPr/>
            <p:nvPr/>
          </p:nvSpPr>
          <p:spPr>
            <a:xfrm>
              <a:off x="5619430" y="5856187"/>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FF963744-DFBC-4810-978D-0AA84E756FF2}"/>
                </a:ext>
              </a:extLst>
            </p:cNvPr>
            <p:cNvCxnSpPr>
              <a:cxnSpLocks/>
              <a:stCxn id="13" idx="6"/>
              <a:endCxn id="77" idx="2"/>
            </p:cNvCxnSpPr>
            <p:nvPr/>
          </p:nvCxnSpPr>
          <p:spPr>
            <a:xfrm>
              <a:off x="4970958" y="3419818"/>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6ADB6B1-D480-4387-AD1B-04547CCB9822}"/>
                </a:ext>
              </a:extLst>
            </p:cNvPr>
            <p:cNvCxnSpPr>
              <a:stCxn id="13" idx="6"/>
              <a:endCxn id="78" idx="2"/>
            </p:cNvCxnSpPr>
            <p:nvPr/>
          </p:nvCxnSpPr>
          <p:spPr>
            <a:xfrm>
              <a:off x="4970958" y="3419818"/>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C03AD3-F024-443B-91C4-7172836E976A}"/>
                </a:ext>
              </a:extLst>
            </p:cNvPr>
            <p:cNvCxnSpPr>
              <a:stCxn id="13" idx="6"/>
              <a:endCxn id="79" idx="2"/>
            </p:cNvCxnSpPr>
            <p:nvPr/>
          </p:nvCxnSpPr>
          <p:spPr>
            <a:xfrm>
              <a:off x="4970958" y="3419818"/>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E2F2E6-FF08-4DE9-ABF3-308AAA66FF5B}"/>
                </a:ext>
              </a:extLst>
            </p:cNvPr>
            <p:cNvCxnSpPr>
              <a:stCxn id="13" idx="6"/>
              <a:endCxn id="80" idx="2"/>
            </p:cNvCxnSpPr>
            <p:nvPr/>
          </p:nvCxnSpPr>
          <p:spPr>
            <a:xfrm>
              <a:off x="4970958" y="3419818"/>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25D705E-81F9-4447-A0F7-6BF295EE9962}"/>
                </a:ext>
              </a:extLst>
            </p:cNvPr>
            <p:cNvCxnSpPr>
              <a:stCxn id="13" idx="6"/>
              <a:endCxn id="81" idx="2"/>
            </p:cNvCxnSpPr>
            <p:nvPr/>
          </p:nvCxnSpPr>
          <p:spPr>
            <a:xfrm>
              <a:off x="4970958" y="3419818"/>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EDD3EDB-B413-47B5-85EC-6B3AF5C32992}"/>
                </a:ext>
              </a:extLst>
            </p:cNvPr>
            <p:cNvCxnSpPr>
              <a:stCxn id="13" idx="6"/>
              <a:endCxn id="82" idx="2"/>
            </p:cNvCxnSpPr>
            <p:nvPr/>
          </p:nvCxnSpPr>
          <p:spPr>
            <a:xfrm>
              <a:off x="4970958" y="3419818"/>
              <a:ext cx="648472" cy="181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C386934-24B1-4435-9E2B-4B7C55D7D70E}"/>
                </a:ext>
              </a:extLst>
            </p:cNvPr>
            <p:cNvCxnSpPr>
              <a:stCxn id="13" idx="6"/>
              <a:endCxn id="83" idx="2"/>
            </p:cNvCxnSpPr>
            <p:nvPr/>
          </p:nvCxnSpPr>
          <p:spPr>
            <a:xfrm>
              <a:off x="4970958" y="3419818"/>
              <a:ext cx="648472"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E9EB255-5B98-48B6-AE1D-A0C269413AD0}"/>
                </a:ext>
              </a:extLst>
            </p:cNvPr>
            <p:cNvCxnSpPr>
              <a:stCxn id="13" idx="6"/>
              <a:endCxn id="84" idx="2"/>
            </p:cNvCxnSpPr>
            <p:nvPr/>
          </p:nvCxnSpPr>
          <p:spPr>
            <a:xfrm>
              <a:off x="4970958" y="3419818"/>
              <a:ext cx="648472" cy="2537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7EF8661-4E01-48DD-A564-39AA3D81BD0E}"/>
                </a:ext>
              </a:extLst>
            </p:cNvPr>
            <p:cNvCxnSpPr/>
            <p:nvPr/>
          </p:nvCxnSpPr>
          <p:spPr>
            <a:xfrm>
              <a:off x="4970958" y="3775244"/>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704274F-B6BC-4277-ABE6-8922CD449234}"/>
                </a:ext>
              </a:extLst>
            </p:cNvPr>
            <p:cNvCxnSpPr/>
            <p:nvPr/>
          </p:nvCxnSpPr>
          <p:spPr>
            <a:xfrm>
              <a:off x="4970958" y="3775244"/>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B7AFB42-1E83-463F-BE24-17670FBFB858}"/>
                </a:ext>
              </a:extLst>
            </p:cNvPr>
            <p:cNvCxnSpPr/>
            <p:nvPr/>
          </p:nvCxnSpPr>
          <p:spPr>
            <a:xfrm>
              <a:off x="4970958" y="3775244"/>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13E0169-B671-46FF-AF1C-C08FDA4B18E8}"/>
                </a:ext>
              </a:extLst>
            </p:cNvPr>
            <p:cNvCxnSpPr/>
            <p:nvPr/>
          </p:nvCxnSpPr>
          <p:spPr>
            <a:xfrm>
              <a:off x="4970958" y="3775244"/>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2195B80-A601-47A6-93E9-E2DAA558DB6A}"/>
                </a:ext>
              </a:extLst>
            </p:cNvPr>
            <p:cNvCxnSpPr/>
            <p:nvPr/>
          </p:nvCxnSpPr>
          <p:spPr>
            <a:xfrm>
              <a:off x="4970958" y="3775244"/>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230133C-8D5E-4412-BD12-C14FFA9F22C5}"/>
                </a:ext>
              </a:extLst>
            </p:cNvPr>
            <p:cNvCxnSpPr/>
            <p:nvPr/>
          </p:nvCxnSpPr>
          <p:spPr>
            <a:xfrm>
              <a:off x="4970958" y="3775244"/>
              <a:ext cx="648472" cy="181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8C0240F-2D34-4E8E-884E-6E7366E4BDA6}"/>
                </a:ext>
              </a:extLst>
            </p:cNvPr>
            <p:cNvCxnSpPr/>
            <p:nvPr/>
          </p:nvCxnSpPr>
          <p:spPr>
            <a:xfrm>
              <a:off x="4970958" y="3775244"/>
              <a:ext cx="648472"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2393F1D-BC0F-4A5E-9819-34BAEF552429}"/>
                </a:ext>
              </a:extLst>
            </p:cNvPr>
            <p:cNvCxnSpPr>
              <a:cxnSpLocks/>
              <a:endCxn id="77" idx="2"/>
            </p:cNvCxnSpPr>
            <p:nvPr/>
          </p:nvCxnSpPr>
          <p:spPr>
            <a:xfrm flipV="1">
              <a:off x="4970958" y="3419818"/>
              <a:ext cx="648472" cy="355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A44E762-E8A5-4588-AD3A-0033F628B5CA}"/>
                </a:ext>
              </a:extLst>
            </p:cNvPr>
            <p:cNvCxnSpPr/>
            <p:nvPr/>
          </p:nvCxnSpPr>
          <p:spPr>
            <a:xfrm>
              <a:off x="4970958" y="4145452"/>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795F362-7DE4-4813-9C2A-DB03F2D2A523}"/>
                </a:ext>
              </a:extLst>
            </p:cNvPr>
            <p:cNvCxnSpPr/>
            <p:nvPr/>
          </p:nvCxnSpPr>
          <p:spPr>
            <a:xfrm>
              <a:off x="4970958" y="4145452"/>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1DF1EF5-BFF6-4360-96DB-703561E93BBB}"/>
                </a:ext>
              </a:extLst>
            </p:cNvPr>
            <p:cNvCxnSpPr/>
            <p:nvPr/>
          </p:nvCxnSpPr>
          <p:spPr>
            <a:xfrm>
              <a:off x="4970958" y="4145452"/>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D4B5919-978F-4620-AE87-3D03BCDC108B}"/>
                </a:ext>
              </a:extLst>
            </p:cNvPr>
            <p:cNvCxnSpPr/>
            <p:nvPr/>
          </p:nvCxnSpPr>
          <p:spPr>
            <a:xfrm>
              <a:off x="4970958" y="4145452"/>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A85BBED-03FA-48C9-ADCD-85362D484A8E}"/>
                </a:ext>
              </a:extLst>
            </p:cNvPr>
            <p:cNvCxnSpPr/>
            <p:nvPr/>
          </p:nvCxnSpPr>
          <p:spPr>
            <a:xfrm>
              <a:off x="4970958" y="4145452"/>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A2E06DA-7EEB-4D84-AC8D-45DCA1F76637}"/>
                </a:ext>
              </a:extLst>
            </p:cNvPr>
            <p:cNvCxnSpPr/>
            <p:nvPr/>
          </p:nvCxnSpPr>
          <p:spPr>
            <a:xfrm>
              <a:off x="4970958" y="4145452"/>
              <a:ext cx="648472" cy="181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D6C2D1A-C88B-478D-BEC8-3473B026311F}"/>
                </a:ext>
              </a:extLst>
            </p:cNvPr>
            <p:cNvCxnSpPr>
              <a:cxnSpLocks/>
              <a:endCxn id="78" idx="2"/>
            </p:cNvCxnSpPr>
            <p:nvPr/>
          </p:nvCxnSpPr>
          <p:spPr>
            <a:xfrm flipV="1">
              <a:off x="4970958" y="3782386"/>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E11E2E7-5F07-4A1D-8CC5-930145092EB9}"/>
                </a:ext>
              </a:extLst>
            </p:cNvPr>
            <p:cNvCxnSpPr>
              <a:cxnSpLocks/>
              <a:endCxn id="77" idx="2"/>
            </p:cNvCxnSpPr>
            <p:nvPr/>
          </p:nvCxnSpPr>
          <p:spPr>
            <a:xfrm flipV="1">
              <a:off x="4970958" y="3419818"/>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F77076F-7ABE-4B0A-A43C-FF1E10021FFD}"/>
                </a:ext>
              </a:extLst>
            </p:cNvPr>
            <p:cNvCxnSpPr/>
            <p:nvPr/>
          </p:nvCxnSpPr>
          <p:spPr>
            <a:xfrm>
              <a:off x="4965112" y="4507522"/>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9888255-AA7C-428E-8365-FCC647C898BC}"/>
                </a:ext>
              </a:extLst>
            </p:cNvPr>
            <p:cNvCxnSpPr/>
            <p:nvPr/>
          </p:nvCxnSpPr>
          <p:spPr>
            <a:xfrm>
              <a:off x="4965112" y="4507522"/>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B624A12-F487-4AD6-A4E9-C8AFF360E9F8}"/>
                </a:ext>
              </a:extLst>
            </p:cNvPr>
            <p:cNvCxnSpPr/>
            <p:nvPr/>
          </p:nvCxnSpPr>
          <p:spPr>
            <a:xfrm>
              <a:off x="4965112" y="4507522"/>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651BA426-EBF0-4FCA-9978-16C6A8D035AD}"/>
                </a:ext>
              </a:extLst>
            </p:cNvPr>
            <p:cNvCxnSpPr/>
            <p:nvPr/>
          </p:nvCxnSpPr>
          <p:spPr>
            <a:xfrm>
              <a:off x="4965112" y="4507522"/>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FC09CE1-4574-4CAC-9206-A962C8F6B84B}"/>
                </a:ext>
              </a:extLst>
            </p:cNvPr>
            <p:cNvCxnSpPr/>
            <p:nvPr/>
          </p:nvCxnSpPr>
          <p:spPr>
            <a:xfrm>
              <a:off x="4965112" y="4507522"/>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FE0538C4-B633-4B0B-9939-4CE87211674B}"/>
                </a:ext>
              </a:extLst>
            </p:cNvPr>
            <p:cNvCxnSpPr>
              <a:cxnSpLocks/>
              <a:endCxn id="77" idx="2"/>
            </p:cNvCxnSpPr>
            <p:nvPr/>
          </p:nvCxnSpPr>
          <p:spPr>
            <a:xfrm flipV="1">
              <a:off x="4965112" y="3419818"/>
              <a:ext cx="654318"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9A4149A-6957-40E4-B301-7820C69B8FE7}"/>
                </a:ext>
              </a:extLst>
            </p:cNvPr>
            <p:cNvCxnSpPr>
              <a:cxnSpLocks/>
              <a:endCxn id="79" idx="2"/>
            </p:cNvCxnSpPr>
            <p:nvPr/>
          </p:nvCxnSpPr>
          <p:spPr>
            <a:xfrm flipV="1">
              <a:off x="4965112" y="4144955"/>
              <a:ext cx="654318"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B32BB88-947C-42D4-BEEC-D518DA500049}"/>
                </a:ext>
              </a:extLst>
            </p:cNvPr>
            <p:cNvCxnSpPr>
              <a:cxnSpLocks/>
              <a:endCxn id="78" idx="2"/>
            </p:cNvCxnSpPr>
            <p:nvPr/>
          </p:nvCxnSpPr>
          <p:spPr>
            <a:xfrm flipV="1">
              <a:off x="4965112" y="3782386"/>
              <a:ext cx="654318"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4B28DD8-31E4-46F8-A508-578E6286B8AA}"/>
                </a:ext>
              </a:extLst>
            </p:cNvPr>
            <p:cNvCxnSpPr/>
            <p:nvPr/>
          </p:nvCxnSpPr>
          <p:spPr>
            <a:xfrm>
              <a:off x="4965112" y="4862949"/>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87B5D00-C9E5-4FE5-BC26-F6E8FBC4ED2E}"/>
                </a:ext>
              </a:extLst>
            </p:cNvPr>
            <p:cNvCxnSpPr/>
            <p:nvPr/>
          </p:nvCxnSpPr>
          <p:spPr>
            <a:xfrm>
              <a:off x="4965112" y="4862949"/>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C4AA711-0F09-4F5A-89B9-90EEC7CD910D}"/>
                </a:ext>
              </a:extLst>
            </p:cNvPr>
            <p:cNvCxnSpPr/>
            <p:nvPr/>
          </p:nvCxnSpPr>
          <p:spPr>
            <a:xfrm>
              <a:off x="4965112" y="4862949"/>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2A801C5-9ADD-40CA-B1D7-46372DDBBEDB}"/>
                </a:ext>
              </a:extLst>
            </p:cNvPr>
            <p:cNvCxnSpPr/>
            <p:nvPr/>
          </p:nvCxnSpPr>
          <p:spPr>
            <a:xfrm>
              <a:off x="4965112" y="4862949"/>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D3F0E93-95AE-43F6-AA15-173F32B126F7}"/>
                </a:ext>
              </a:extLst>
            </p:cNvPr>
            <p:cNvCxnSpPr>
              <a:cxnSpLocks/>
              <a:endCxn id="78" idx="2"/>
            </p:cNvCxnSpPr>
            <p:nvPr/>
          </p:nvCxnSpPr>
          <p:spPr>
            <a:xfrm flipV="1">
              <a:off x="4965112" y="3782386"/>
              <a:ext cx="654318" cy="1080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CE18023-74B9-44EB-9821-F62ECA798B3C}"/>
                </a:ext>
              </a:extLst>
            </p:cNvPr>
            <p:cNvCxnSpPr>
              <a:cxnSpLocks/>
              <a:endCxn id="77" idx="2"/>
            </p:cNvCxnSpPr>
            <p:nvPr/>
          </p:nvCxnSpPr>
          <p:spPr>
            <a:xfrm flipV="1">
              <a:off x="4965112" y="3419818"/>
              <a:ext cx="654318" cy="144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2AA79-9BDC-42F2-925E-E3837D95D9A1}"/>
                </a:ext>
              </a:extLst>
            </p:cNvPr>
            <p:cNvCxnSpPr>
              <a:cxnSpLocks/>
              <a:endCxn id="79" idx="2"/>
            </p:cNvCxnSpPr>
            <p:nvPr/>
          </p:nvCxnSpPr>
          <p:spPr>
            <a:xfrm flipV="1">
              <a:off x="4965112" y="4144955"/>
              <a:ext cx="654318" cy="717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8888A9C3-AB98-4584-AEB0-7DF2B932B0DE}"/>
                </a:ext>
              </a:extLst>
            </p:cNvPr>
            <p:cNvCxnSpPr>
              <a:cxnSpLocks/>
            </p:cNvCxnSpPr>
            <p:nvPr/>
          </p:nvCxnSpPr>
          <p:spPr>
            <a:xfrm flipV="1">
              <a:off x="4965112" y="4507522"/>
              <a:ext cx="648472" cy="355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C91E92A-8252-412A-9876-931763229067}"/>
                </a:ext>
              </a:extLst>
            </p:cNvPr>
            <p:cNvCxnSpPr/>
            <p:nvPr/>
          </p:nvCxnSpPr>
          <p:spPr>
            <a:xfrm>
              <a:off x="4965112" y="5233157"/>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10177F5-4F9C-4518-9D6C-ADA87093F0A4}"/>
                </a:ext>
              </a:extLst>
            </p:cNvPr>
            <p:cNvCxnSpPr/>
            <p:nvPr/>
          </p:nvCxnSpPr>
          <p:spPr>
            <a:xfrm>
              <a:off x="4965112" y="5233157"/>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3138E46-236B-4F32-81D1-1627492D96DF}"/>
                </a:ext>
              </a:extLst>
            </p:cNvPr>
            <p:cNvCxnSpPr/>
            <p:nvPr/>
          </p:nvCxnSpPr>
          <p:spPr>
            <a:xfrm>
              <a:off x="4965112" y="5233157"/>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8299106-1DAC-4D15-8841-533E58401FFA}"/>
                </a:ext>
              </a:extLst>
            </p:cNvPr>
            <p:cNvCxnSpPr>
              <a:cxnSpLocks/>
              <a:endCxn id="79" idx="2"/>
            </p:cNvCxnSpPr>
            <p:nvPr/>
          </p:nvCxnSpPr>
          <p:spPr>
            <a:xfrm flipV="1">
              <a:off x="4965112" y="4144955"/>
              <a:ext cx="654318" cy="108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8A2E2A4-9815-4459-9E5D-B40E5691A843}"/>
                </a:ext>
              </a:extLst>
            </p:cNvPr>
            <p:cNvCxnSpPr>
              <a:cxnSpLocks/>
              <a:endCxn id="77" idx="2"/>
            </p:cNvCxnSpPr>
            <p:nvPr/>
          </p:nvCxnSpPr>
          <p:spPr>
            <a:xfrm flipV="1">
              <a:off x="4965112" y="3419818"/>
              <a:ext cx="654318" cy="18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08E5325-F7E7-4211-BE8C-B9C24FFE6B4B}"/>
                </a:ext>
              </a:extLst>
            </p:cNvPr>
            <p:cNvCxnSpPr>
              <a:cxnSpLocks/>
              <a:endCxn id="78" idx="2"/>
            </p:cNvCxnSpPr>
            <p:nvPr/>
          </p:nvCxnSpPr>
          <p:spPr>
            <a:xfrm flipV="1">
              <a:off x="4965112" y="3782386"/>
              <a:ext cx="654318" cy="1450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867E78A9-40CC-4AEC-BBA2-AD1F07B96E4B}"/>
                </a:ext>
              </a:extLst>
            </p:cNvPr>
            <p:cNvCxnSpPr>
              <a:cxnSpLocks/>
            </p:cNvCxnSpPr>
            <p:nvPr/>
          </p:nvCxnSpPr>
          <p:spPr>
            <a:xfrm flipV="1">
              <a:off x="4965112" y="4870091"/>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4B4706F-922C-4C87-B394-07B7F9BEA392}"/>
                </a:ext>
              </a:extLst>
            </p:cNvPr>
            <p:cNvCxnSpPr>
              <a:cxnSpLocks/>
            </p:cNvCxnSpPr>
            <p:nvPr/>
          </p:nvCxnSpPr>
          <p:spPr>
            <a:xfrm flipV="1">
              <a:off x="4965112" y="4507522"/>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73D8577-B2E6-4DB6-B03B-9086D44E401C}"/>
                </a:ext>
              </a:extLst>
            </p:cNvPr>
            <p:cNvCxnSpPr/>
            <p:nvPr/>
          </p:nvCxnSpPr>
          <p:spPr>
            <a:xfrm>
              <a:off x="4965112" y="5595228"/>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0195FA7-E9F8-45ED-80ED-C3EB8E5B1A59}"/>
                </a:ext>
              </a:extLst>
            </p:cNvPr>
            <p:cNvCxnSpPr/>
            <p:nvPr/>
          </p:nvCxnSpPr>
          <p:spPr>
            <a:xfrm>
              <a:off x="4965112" y="5595228"/>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CCE23B3E-EE22-4A96-A42F-27D44CB0D6A5}"/>
                </a:ext>
              </a:extLst>
            </p:cNvPr>
            <p:cNvCxnSpPr>
              <a:cxnSpLocks/>
              <a:endCxn id="77" idx="2"/>
            </p:cNvCxnSpPr>
            <p:nvPr/>
          </p:nvCxnSpPr>
          <p:spPr>
            <a:xfrm flipV="1">
              <a:off x="4965112" y="3419818"/>
              <a:ext cx="654318"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F2D71AD-05E7-4949-BDA9-B6FE4D6E3A3A}"/>
                </a:ext>
              </a:extLst>
            </p:cNvPr>
            <p:cNvCxnSpPr>
              <a:cxnSpLocks/>
            </p:cNvCxnSpPr>
            <p:nvPr/>
          </p:nvCxnSpPr>
          <p:spPr>
            <a:xfrm flipV="1">
              <a:off x="4965112" y="4507026"/>
              <a:ext cx="654318" cy="108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29D4825-A06D-45D1-9500-2AD231ECB82A}"/>
                </a:ext>
              </a:extLst>
            </p:cNvPr>
            <p:cNvCxnSpPr>
              <a:cxnSpLocks/>
            </p:cNvCxnSpPr>
            <p:nvPr/>
          </p:nvCxnSpPr>
          <p:spPr>
            <a:xfrm flipV="1">
              <a:off x="4965112" y="3781889"/>
              <a:ext cx="654318" cy="18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7182C84E-33D9-47E9-961E-0ACF4023FE0A}"/>
                </a:ext>
              </a:extLst>
            </p:cNvPr>
            <p:cNvCxnSpPr>
              <a:cxnSpLocks/>
            </p:cNvCxnSpPr>
            <p:nvPr/>
          </p:nvCxnSpPr>
          <p:spPr>
            <a:xfrm flipV="1">
              <a:off x="4965112" y="4144457"/>
              <a:ext cx="654318" cy="1450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0B877B-C13A-4388-90D3-B566C2060F13}"/>
                </a:ext>
              </a:extLst>
            </p:cNvPr>
            <p:cNvCxnSpPr>
              <a:cxnSpLocks/>
            </p:cNvCxnSpPr>
            <p:nvPr/>
          </p:nvCxnSpPr>
          <p:spPr>
            <a:xfrm flipV="1">
              <a:off x="4965112" y="5232162"/>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F770CA2-51CD-47BE-A9E6-21570E9E43E6}"/>
                </a:ext>
              </a:extLst>
            </p:cNvPr>
            <p:cNvCxnSpPr>
              <a:cxnSpLocks/>
            </p:cNvCxnSpPr>
            <p:nvPr/>
          </p:nvCxnSpPr>
          <p:spPr>
            <a:xfrm flipV="1">
              <a:off x="4965112" y="4869593"/>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D34D8AC-A6B6-4457-846B-86F555E98877}"/>
                </a:ext>
              </a:extLst>
            </p:cNvPr>
            <p:cNvCxnSpPr/>
            <p:nvPr/>
          </p:nvCxnSpPr>
          <p:spPr>
            <a:xfrm>
              <a:off x="4960070" y="5954735"/>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8BF3F80-1036-47D9-8081-59A1086D66AD}"/>
                </a:ext>
              </a:extLst>
            </p:cNvPr>
            <p:cNvCxnSpPr>
              <a:cxnSpLocks/>
              <a:endCxn id="77" idx="2"/>
            </p:cNvCxnSpPr>
            <p:nvPr/>
          </p:nvCxnSpPr>
          <p:spPr>
            <a:xfrm flipV="1">
              <a:off x="4960070" y="3419818"/>
              <a:ext cx="659361" cy="253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55113548-7C2A-470C-B3F9-C173CE891A14}"/>
                </a:ext>
              </a:extLst>
            </p:cNvPr>
            <p:cNvCxnSpPr>
              <a:cxnSpLocks/>
            </p:cNvCxnSpPr>
            <p:nvPr/>
          </p:nvCxnSpPr>
          <p:spPr>
            <a:xfrm flipV="1">
              <a:off x="4960070" y="3779325"/>
              <a:ext cx="654318"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2B0C8DB-CA3D-4A8A-B146-C238F6B226A8}"/>
                </a:ext>
              </a:extLst>
            </p:cNvPr>
            <p:cNvCxnSpPr>
              <a:cxnSpLocks/>
            </p:cNvCxnSpPr>
            <p:nvPr/>
          </p:nvCxnSpPr>
          <p:spPr>
            <a:xfrm flipV="1">
              <a:off x="4960070" y="4866533"/>
              <a:ext cx="654318" cy="108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969E11-E098-4279-BF8D-7316816A90D8}"/>
                </a:ext>
              </a:extLst>
            </p:cNvPr>
            <p:cNvCxnSpPr>
              <a:cxnSpLocks/>
            </p:cNvCxnSpPr>
            <p:nvPr/>
          </p:nvCxnSpPr>
          <p:spPr>
            <a:xfrm flipV="1">
              <a:off x="4960070" y="4141396"/>
              <a:ext cx="654318" cy="18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71E89F2F-1F5C-4A6C-9CD0-DFA5974E8B21}"/>
                </a:ext>
              </a:extLst>
            </p:cNvPr>
            <p:cNvCxnSpPr>
              <a:cxnSpLocks/>
            </p:cNvCxnSpPr>
            <p:nvPr/>
          </p:nvCxnSpPr>
          <p:spPr>
            <a:xfrm flipV="1">
              <a:off x="4960070" y="4503964"/>
              <a:ext cx="654318" cy="1450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1C14139-AB43-445C-9BAD-32914FB941AD}"/>
                </a:ext>
              </a:extLst>
            </p:cNvPr>
            <p:cNvCxnSpPr>
              <a:cxnSpLocks/>
            </p:cNvCxnSpPr>
            <p:nvPr/>
          </p:nvCxnSpPr>
          <p:spPr>
            <a:xfrm flipV="1">
              <a:off x="4960070" y="5591669"/>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3716928-E4AD-4358-B876-F2E467DFDB6B}"/>
                </a:ext>
              </a:extLst>
            </p:cNvPr>
            <p:cNvCxnSpPr>
              <a:cxnSpLocks/>
            </p:cNvCxnSpPr>
            <p:nvPr/>
          </p:nvCxnSpPr>
          <p:spPr>
            <a:xfrm flipV="1">
              <a:off x="4960070" y="5229101"/>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902545F9-1B50-43D0-8921-99363D71C985}"/>
                </a:ext>
              </a:extLst>
            </p:cNvPr>
            <p:cNvSpPr/>
            <p:nvPr/>
          </p:nvSpPr>
          <p:spPr>
            <a:xfrm>
              <a:off x="6487526" y="3318208"/>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263B505A-8A48-48DB-9F04-35FBBA465239}"/>
                </a:ext>
              </a:extLst>
            </p:cNvPr>
            <p:cNvSpPr/>
            <p:nvPr/>
          </p:nvSpPr>
          <p:spPr>
            <a:xfrm>
              <a:off x="6487526" y="3680776"/>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2AA6042-C57A-4920-AB0E-2D303D1BF2F1}"/>
                </a:ext>
              </a:extLst>
            </p:cNvPr>
            <p:cNvSpPr/>
            <p:nvPr/>
          </p:nvSpPr>
          <p:spPr>
            <a:xfrm>
              <a:off x="6487526" y="4043345"/>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45310DF-F8DB-4858-951A-02EB6E25D42F}"/>
                </a:ext>
              </a:extLst>
            </p:cNvPr>
            <p:cNvSpPr/>
            <p:nvPr/>
          </p:nvSpPr>
          <p:spPr>
            <a:xfrm>
              <a:off x="6487526" y="4405913"/>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10241927-CD86-4CD0-8E15-9794779F37B6}"/>
                </a:ext>
              </a:extLst>
            </p:cNvPr>
            <p:cNvSpPr/>
            <p:nvPr/>
          </p:nvSpPr>
          <p:spPr>
            <a:xfrm>
              <a:off x="6487526" y="4768482"/>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5FFB883-121F-448F-A199-7F5BE6062E00}"/>
                </a:ext>
              </a:extLst>
            </p:cNvPr>
            <p:cNvSpPr/>
            <p:nvPr/>
          </p:nvSpPr>
          <p:spPr>
            <a:xfrm>
              <a:off x="6487526" y="5131050"/>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F85696-A5DB-4FBB-BE6F-9BD22706FD1C}"/>
                </a:ext>
              </a:extLst>
            </p:cNvPr>
            <p:cNvSpPr/>
            <p:nvPr/>
          </p:nvSpPr>
          <p:spPr>
            <a:xfrm>
              <a:off x="6487526" y="5493619"/>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1198CD69-6B10-4993-BDF7-4565113BFB47}"/>
                </a:ext>
              </a:extLst>
            </p:cNvPr>
            <p:cNvSpPr/>
            <p:nvPr/>
          </p:nvSpPr>
          <p:spPr>
            <a:xfrm>
              <a:off x="6487526" y="5856187"/>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a:extLst>
                <a:ext uri="{FF2B5EF4-FFF2-40B4-BE49-F238E27FC236}">
                  <a16:creationId xmlns:a16="http://schemas.microsoft.com/office/drawing/2014/main" id="{1A3B1518-BD8B-4A54-AF11-C4813C75D9F0}"/>
                </a:ext>
              </a:extLst>
            </p:cNvPr>
            <p:cNvCxnSpPr>
              <a:cxnSpLocks/>
              <a:endCxn id="149" idx="2"/>
            </p:cNvCxnSpPr>
            <p:nvPr/>
          </p:nvCxnSpPr>
          <p:spPr>
            <a:xfrm>
              <a:off x="5839054" y="3419818"/>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6089B1C-783F-4513-A993-1AD290F1AD3E}"/>
                </a:ext>
              </a:extLst>
            </p:cNvPr>
            <p:cNvCxnSpPr>
              <a:endCxn id="150" idx="2"/>
            </p:cNvCxnSpPr>
            <p:nvPr/>
          </p:nvCxnSpPr>
          <p:spPr>
            <a:xfrm>
              <a:off x="5839054" y="3419818"/>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4687E00-E361-4AF6-A45B-3B86C5BA81EC}"/>
                </a:ext>
              </a:extLst>
            </p:cNvPr>
            <p:cNvCxnSpPr>
              <a:endCxn id="151" idx="2"/>
            </p:cNvCxnSpPr>
            <p:nvPr/>
          </p:nvCxnSpPr>
          <p:spPr>
            <a:xfrm>
              <a:off x="5839054" y="3419818"/>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356CF61-9263-4D05-B404-26169167393B}"/>
                </a:ext>
              </a:extLst>
            </p:cNvPr>
            <p:cNvCxnSpPr>
              <a:endCxn id="152" idx="2"/>
            </p:cNvCxnSpPr>
            <p:nvPr/>
          </p:nvCxnSpPr>
          <p:spPr>
            <a:xfrm>
              <a:off x="5839054" y="3419818"/>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5BCC3D9-E7EA-4085-A06A-79B7051D8112}"/>
                </a:ext>
              </a:extLst>
            </p:cNvPr>
            <p:cNvCxnSpPr>
              <a:endCxn id="153" idx="2"/>
            </p:cNvCxnSpPr>
            <p:nvPr/>
          </p:nvCxnSpPr>
          <p:spPr>
            <a:xfrm>
              <a:off x="5839054" y="3419818"/>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23035865-F454-4084-9845-CC565668DE2D}"/>
                </a:ext>
              </a:extLst>
            </p:cNvPr>
            <p:cNvCxnSpPr>
              <a:endCxn id="154" idx="2"/>
            </p:cNvCxnSpPr>
            <p:nvPr/>
          </p:nvCxnSpPr>
          <p:spPr>
            <a:xfrm>
              <a:off x="5839054" y="3419818"/>
              <a:ext cx="648472" cy="181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01AF927-7935-48D2-9713-17FE6F097069}"/>
                </a:ext>
              </a:extLst>
            </p:cNvPr>
            <p:cNvCxnSpPr>
              <a:endCxn id="155" idx="2"/>
            </p:cNvCxnSpPr>
            <p:nvPr/>
          </p:nvCxnSpPr>
          <p:spPr>
            <a:xfrm>
              <a:off x="5839054" y="3419818"/>
              <a:ext cx="648472"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F09E3502-D0C4-4646-B8F9-580A45CAB1E2}"/>
                </a:ext>
              </a:extLst>
            </p:cNvPr>
            <p:cNvCxnSpPr>
              <a:endCxn id="156" idx="2"/>
            </p:cNvCxnSpPr>
            <p:nvPr/>
          </p:nvCxnSpPr>
          <p:spPr>
            <a:xfrm>
              <a:off x="5839054" y="3419818"/>
              <a:ext cx="648472" cy="2537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4049A1E3-2AA4-4090-AEB9-ADA6D3DEB66D}"/>
                </a:ext>
              </a:extLst>
            </p:cNvPr>
            <p:cNvCxnSpPr/>
            <p:nvPr/>
          </p:nvCxnSpPr>
          <p:spPr>
            <a:xfrm>
              <a:off x="5839054" y="3775244"/>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0D92AFF-F68C-43FC-A6AE-DE883CE86807}"/>
                </a:ext>
              </a:extLst>
            </p:cNvPr>
            <p:cNvCxnSpPr/>
            <p:nvPr/>
          </p:nvCxnSpPr>
          <p:spPr>
            <a:xfrm>
              <a:off x="5839054" y="3775244"/>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FD1B1D6-C530-4902-B734-B295C75900F7}"/>
                </a:ext>
              </a:extLst>
            </p:cNvPr>
            <p:cNvCxnSpPr/>
            <p:nvPr/>
          </p:nvCxnSpPr>
          <p:spPr>
            <a:xfrm>
              <a:off x="5839054" y="3775244"/>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0593BA88-A25D-45A9-A746-1896E229940C}"/>
                </a:ext>
              </a:extLst>
            </p:cNvPr>
            <p:cNvCxnSpPr/>
            <p:nvPr/>
          </p:nvCxnSpPr>
          <p:spPr>
            <a:xfrm>
              <a:off x="5839054" y="3775244"/>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C8026F2-A661-4213-90C8-6549EB1C8698}"/>
                </a:ext>
              </a:extLst>
            </p:cNvPr>
            <p:cNvCxnSpPr/>
            <p:nvPr/>
          </p:nvCxnSpPr>
          <p:spPr>
            <a:xfrm>
              <a:off x="5839054" y="3775244"/>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E2D407F3-20AC-48A5-8FC8-6CC51264501E}"/>
                </a:ext>
              </a:extLst>
            </p:cNvPr>
            <p:cNvCxnSpPr/>
            <p:nvPr/>
          </p:nvCxnSpPr>
          <p:spPr>
            <a:xfrm>
              <a:off x="5839054" y="3775244"/>
              <a:ext cx="648472" cy="181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B7D5348C-14A2-483F-B268-98098947CFFB}"/>
                </a:ext>
              </a:extLst>
            </p:cNvPr>
            <p:cNvCxnSpPr/>
            <p:nvPr/>
          </p:nvCxnSpPr>
          <p:spPr>
            <a:xfrm>
              <a:off x="5839054" y="3775244"/>
              <a:ext cx="648472"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4BA258CF-4E15-4A37-8B00-7168C9C3EEB1}"/>
                </a:ext>
              </a:extLst>
            </p:cNvPr>
            <p:cNvCxnSpPr>
              <a:cxnSpLocks/>
              <a:endCxn id="149" idx="2"/>
            </p:cNvCxnSpPr>
            <p:nvPr/>
          </p:nvCxnSpPr>
          <p:spPr>
            <a:xfrm flipV="1">
              <a:off x="5839054" y="3419818"/>
              <a:ext cx="648472" cy="355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777E64F9-AF55-4DBD-9BF9-B4A44C802101}"/>
                </a:ext>
              </a:extLst>
            </p:cNvPr>
            <p:cNvCxnSpPr/>
            <p:nvPr/>
          </p:nvCxnSpPr>
          <p:spPr>
            <a:xfrm>
              <a:off x="5839054" y="4145452"/>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5FFD6A8-0583-409E-BE62-224BEFE53A3B}"/>
                </a:ext>
              </a:extLst>
            </p:cNvPr>
            <p:cNvCxnSpPr/>
            <p:nvPr/>
          </p:nvCxnSpPr>
          <p:spPr>
            <a:xfrm>
              <a:off x="5839054" y="4145452"/>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3C6E2AD8-6C3E-4555-B1B8-0989026D1269}"/>
                </a:ext>
              </a:extLst>
            </p:cNvPr>
            <p:cNvCxnSpPr/>
            <p:nvPr/>
          </p:nvCxnSpPr>
          <p:spPr>
            <a:xfrm>
              <a:off x="5839054" y="4145452"/>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898E64C-7CED-4C74-A058-70299A6140E0}"/>
                </a:ext>
              </a:extLst>
            </p:cNvPr>
            <p:cNvCxnSpPr/>
            <p:nvPr/>
          </p:nvCxnSpPr>
          <p:spPr>
            <a:xfrm>
              <a:off x="5839054" y="4145452"/>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3731AE1E-AB6E-48F0-9ADA-D41EEB59AA5A}"/>
                </a:ext>
              </a:extLst>
            </p:cNvPr>
            <p:cNvCxnSpPr/>
            <p:nvPr/>
          </p:nvCxnSpPr>
          <p:spPr>
            <a:xfrm>
              <a:off x="5839054" y="4145452"/>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06CD640-B5D6-46F5-9F89-51F501040C63}"/>
                </a:ext>
              </a:extLst>
            </p:cNvPr>
            <p:cNvCxnSpPr/>
            <p:nvPr/>
          </p:nvCxnSpPr>
          <p:spPr>
            <a:xfrm>
              <a:off x="5839054" y="4145452"/>
              <a:ext cx="648472" cy="181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14DA3A3-714E-4AAC-B660-A31B5BDAF20B}"/>
                </a:ext>
              </a:extLst>
            </p:cNvPr>
            <p:cNvCxnSpPr>
              <a:cxnSpLocks/>
              <a:endCxn id="150" idx="2"/>
            </p:cNvCxnSpPr>
            <p:nvPr/>
          </p:nvCxnSpPr>
          <p:spPr>
            <a:xfrm flipV="1">
              <a:off x="5839054" y="3782386"/>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37A2D161-EA95-47A7-8091-199F1BA09EAB}"/>
                </a:ext>
              </a:extLst>
            </p:cNvPr>
            <p:cNvCxnSpPr>
              <a:cxnSpLocks/>
              <a:endCxn id="149" idx="2"/>
            </p:cNvCxnSpPr>
            <p:nvPr/>
          </p:nvCxnSpPr>
          <p:spPr>
            <a:xfrm flipV="1">
              <a:off x="5839054" y="3419818"/>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E261D227-2491-4144-BA55-AFB9ADE2BB4D}"/>
                </a:ext>
              </a:extLst>
            </p:cNvPr>
            <p:cNvCxnSpPr/>
            <p:nvPr/>
          </p:nvCxnSpPr>
          <p:spPr>
            <a:xfrm>
              <a:off x="5833208" y="4507522"/>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5FED9650-C377-4839-B9DF-D97C0D23BF91}"/>
                </a:ext>
              </a:extLst>
            </p:cNvPr>
            <p:cNvCxnSpPr/>
            <p:nvPr/>
          </p:nvCxnSpPr>
          <p:spPr>
            <a:xfrm>
              <a:off x="5833208" y="4507522"/>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C1A5571-CD56-47B3-AE2E-03426723D3EB}"/>
                </a:ext>
              </a:extLst>
            </p:cNvPr>
            <p:cNvCxnSpPr/>
            <p:nvPr/>
          </p:nvCxnSpPr>
          <p:spPr>
            <a:xfrm>
              <a:off x="5833208" y="4507522"/>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2DBA7FD-6A6C-465B-9C88-4112D6B75542}"/>
                </a:ext>
              </a:extLst>
            </p:cNvPr>
            <p:cNvCxnSpPr/>
            <p:nvPr/>
          </p:nvCxnSpPr>
          <p:spPr>
            <a:xfrm>
              <a:off x="5833208" y="4507522"/>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CDFD14D5-4BB1-4F70-94C5-E73C481C3B32}"/>
                </a:ext>
              </a:extLst>
            </p:cNvPr>
            <p:cNvCxnSpPr/>
            <p:nvPr/>
          </p:nvCxnSpPr>
          <p:spPr>
            <a:xfrm>
              <a:off x="5833208" y="4507522"/>
              <a:ext cx="648472" cy="145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2845F976-DADF-4646-B58B-E696C9E9FE5E}"/>
                </a:ext>
              </a:extLst>
            </p:cNvPr>
            <p:cNvCxnSpPr>
              <a:cxnSpLocks/>
              <a:endCxn id="149" idx="2"/>
            </p:cNvCxnSpPr>
            <p:nvPr/>
          </p:nvCxnSpPr>
          <p:spPr>
            <a:xfrm flipV="1">
              <a:off x="5833208" y="3419818"/>
              <a:ext cx="654318"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861BFC8-0CD9-4B19-80F3-C6D64BE0F3D0}"/>
                </a:ext>
              </a:extLst>
            </p:cNvPr>
            <p:cNvCxnSpPr>
              <a:cxnSpLocks/>
              <a:endCxn id="151" idx="2"/>
            </p:cNvCxnSpPr>
            <p:nvPr/>
          </p:nvCxnSpPr>
          <p:spPr>
            <a:xfrm flipV="1">
              <a:off x="5833208" y="4144955"/>
              <a:ext cx="654318"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F92F907-97DF-468F-8A47-0DF8C11D86DB}"/>
                </a:ext>
              </a:extLst>
            </p:cNvPr>
            <p:cNvCxnSpPr>
              <a:cxnSpLocks/>
              <a:endCxn id="150" idx="2"/>
            </p:cNvCxnSpPr>
            <p:nvPr/>
          </p:nvCxnSpPr>
          <p:spPr>
            <a:xfrm flipV="1">
              <a:off x="5833208" y="3782386"/>
              <a:ext cx="654318"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D6A7F428-24F5-49B4-AAC8-89A7D02D9D81}"/>
                </a:ext>
              </a:extLst>
            </p:cNvPr>
            <p:cNvCxnSpPr/>
            <p:nvPr/>
          </p:nvCxnSpPr>
          <p:spPr>
            <a:xfrm>
              <a:off x="5833208" y="4862949"/>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CAAAF09F-3229-4AF1-ADC5-99AAC422AEA6}"/>
                </a:ext>
              </a:extLst>
            </p:cNvPr>
            <p:cNvCxnSpPr/>
            <p:nvPr/>
          </p:nvCxnSpPr>
          <p:spPr>
            <a:xfrm>
              <a:off x="5833208" y="4862949"/>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B6097AAE-AD2E-4543-BD32-4C168BF22934}"/>
                </a:ext>
              </a:extLst>
            </p:cNvPr>
            <p:cNvCxnSpPr/>
            <p:nvPr/>
          </p:nvCxnSpPr>
          <p:spPr>
            <a:xfrm>
              <a:off x="5833208" y="4862949"/>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211EAA08-5203-4B96-87A3-63A8AEF8C92D}"/>
                </a:ext>
              </a:extLst>
            </p:cNvPr>
            <p:cNvCxnSpPr/>
            <p:nvPr/>
          </p:nvCxnSpPr>
          <p:spPr>
            <a:xfrm>
              <a:off x="5833208" y="4862949"/>
              <a:ext cx="648472" cy="1087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9EA74523-0A6C-49BF-88A1-C0D19E98339E}"/>
                </a:ext>
              </a:extLst>
            </p:cNvPr>
            <p:cNvCxnSpPr>
              <a:cxnSpLocks/>
              <a:endCxn id="150" idx="2"/>
            </p:cNvCxnSpPr>
            <p:nvPr/>
          </p:nvCxnSpPr>
          <p:spPr>
            <a:xfrm flipV="1">
              <a:off x="5833208" y="3782386"/>
              <a:ext cx="654318" cy="1080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2778AA3A-CD3F-4931-9F46-A39F54686900}"/>
                </a:ext>
              </a:extLst>
            </p:cNvPr>
            <p:cNvCxnSpPr>
              <a:cxnSpLocks/>
              <a:endCxn id="149" idx="2"/>
            </p:cNvCxnSpPr>
            <p:nvPr/>
          </p:nvCxnSpPr>
          <p:spPr>
            <a:xfrm flipV="1">
              <a:off x="5833208" y="3419818"/>
              <a:ext cx="654318" cy="144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FEE219D2-187A-4183-A782-D2B234BDD22F}"/>
                </a:ext>
              </a:extLst>
            </p:cNvPr>
            <p:cNvCxnSpPr>
              <a:cxnSpLocks/>
              <a:endCxn id="151" idx="2"/>
            </p:cNvCxnSpPr>
            <p:nvPr/>
          </p:nvCxnSpPr>
          <p:spPr>
            <a:xfrm flipV="1">
              <a:off x="5833208" y="4144955"/>
              <a:ext cx="654318" cy="717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6A896CEE-74F3-4C7F-AC07-6B6CD9F53942}"/>
                </a:ext>
              </a:extLst>
            </p:cNvPr>
            <p:cNvCxnSpPr>
              <a:cxnSpLocks/>
            </p:cNvCxnSpPr>
            <p:nvPr/>
          </p:nvCxnSpPr>
          <p:spPr>
            <a:xfrm flipV="1">
              <a:off x="5833208" y="4507522"/>
              <a:ext cx="648472" cy="355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8F9C72B-093D-4A05-8B23-2742906DDAD8}"/>
                </a:ext>
              </a:extLst>
            </p:cNvPr>
            <p:cNvCxnSpPr/>
            <p:nvPr/>
          </p:nvCxnSpPr>
          <p:spPr>
            <a:xfrm>
              <a:off x="5833208" y="5233157"/>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BA776D2-3712-4507-B5BB-7CA3AB330084}"/>
                </a:ext>
              </a:extLst>
            </p:cNvPr>
            <p:cNvCxnSpPr/>
            <p:nvPr/>
          </p:nvCxnSpPr>
          <p:spPr>
            <a:xfrm>
              <a:off x="5833208" y="5233157"/>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38CCDF68-7EC7-4664-B3EC-A3B602776A6C}"/>
                </a:ext>
              </a:extLst>
            </p:cNvPr>
            <p:cNvCxnSpPr/>
            <p:nvPr/>
          </p:nvCxnSpPr>
          <p:spPr>
            <a:xfrm>
              <a:off x="5833208" y="5233157"/>
              <a:ext cx="648472" cy="72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76D9EE9-2BE9-4FA5-B0AA-7DE7D785E0B2}"/>
                </a:ext>
              </a:extLst>
            </p:cNvPr>
            <p:cNvCxnSpPr>
              <a:cxnSpLocks/>
              <a:endCxn id="151" idx="2"/>
            </p:cNvCxnSpPr>
            <p:nvPr/>
          </p:nvCxnSpPr>
          <p:spPr>
            <a:xfrm flipV="1">
              <a:off x="5833208" y="4144955"/>
              <a:ext cx="654318" cy="108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DB491F9-C9A7-4263-B4D2-884BF0ACE229}"/>
                </a:ext>
              </a:extLst>
            </p:cNvPr>
            <p:cNvCxnSpPr>
              <a:cxnSpLocks/>
              <a:endCxn id="149" idx="2"/>
            </p:cNvCxnSpPr>
            <p:nvPr/>
          </p:nvCxnSpPr>
          <p:spPr>
            <a:xfrm flipV="1">
              <a:off x="5833208" y="3419818"/>
              <a:ext cx="654318" cy="18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DDF809C-AA9B-47DD-A0BB-B8016B1E439E}"/>
                </a:ext>
              </a:extLst>
            </p:cNvPr>
            <p:cNvCxnSpPr>
              <a:cxnSpLocks/>
              <a:endCxn id="150" idx="2"/>
            </p:cNvCxnSpPr>
            <p:nvPr/>
          </p:nvCxnSpPr>
          <p:spPr>
            <a:xfrm flipV="1">
              <a:off x="5833208" y="3782386"/>
              <a:ext cx="654318" cy="1450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ED37385-EE4B-428E-A277-CDD788577ADC}"/>
                </a:ext>
              </a:extLst>
            </p:cNvPr>
            <p:cNvCxnSpPr>
              <a:cxnSpLocks/>
            </p:cNvCxnSpPr>
            <p:nvPr/>
          </p:nvCxnSpPr>
          <p:spPr>
            <a:xfrm flipV="1">
              <a:off x="5833208" y="4870091"/>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27616A02-8DC2-459E-9F98-0E95FE05DB6F}"/>
                </a:ext>
              </a:extLst>
            </p:cNvPr>
            <p:cNvCxnSpPr>
              <a:cxnSpLocks/>
            </p:cNvCxnSpPr>
            <p:nvPr/>
          </p:nvCxnSpPr>
          <p:spPr>
            <a:xfrm flipV="1">
              <a:off x="5833208" y="4507522"/>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9560665-730A-43AA-BAA7-AA91C96AA2DD}"/>
                </a:ext>
              </a:extLst>
            </p:cNvPr>
            <p:cNvCxnSpPr/>
            <p:nvPr/>
          </p:nvCxnSpPr>
          <p:spPr>
            <a:xfrm>
              <a:off x="5833208" y="5595228"/>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7A3142F9-BB60-4A32-B7A0-F9FAC82D6132}"/>
                </a:ext>
              </a:extLst>
            </p:cNvPr>
            <p:cNvCxnSpPr/>
            <p:nvPr/>
          </p:nvCxnSpPr>
          <p:spPr>
            <a:xfrm>
              <a:off x="5833208" y="5595228"/>
              <a:ext cx="648472" cy="36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27375714-EEAF-4084-AA3D-3EFAE00B0845}"/>
                </a:ext>
              </a:extLst>
            </p:cNvPr>
            <p:cNvCxnSpPr>
              <a:cxnSpLocks/>
              <a:endCxn id="149" idx="2"/>
            </p:cNvCxnSpPr>
            <p:nvPr/>
          </p:nvCxnSpPr>
          <p:spPr>
            <a:xfrm flipV="1">
              <a:off x="5833208" y="3419818"/>
              <a:ext cx="654318"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6DEECE75-AAED-4610-9399-EB438882CB89}"/>
                </a:ext>
              </a:extLst>
            </p:cNvPr>
            <p:cNvCxnSpPr>
              <a:cxnSpLocks/>
            </p:cNvCxnSpPr>
            <p:nvPr/>
          </p:nvCxnSpPr>
          <p:spPr>
            <a:xfrm flipV="1">
              <a:off x="5833208" y="4507026"/>
              <a:ext cx="654318" cy="108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E5E5B13-94A2-4CF5-AC1D-79446161EE90}"/>
                </a:ext>
              </a:extLst>
            </p:cNvPr>
            <p:cNvCxnSpPr>
              <a:cxnSpLocks/>
            </p:cNvCxnSpPr>
            <p:nvPr/>
          </p:nvCxnSpPr>
          <p:spPr>
            <a:xfrm flipV="1">
              <a:off x="5833208" y="3781889"/>
              <a:ext cx="654318" cy="18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0B681209-5D03-4579-9FEF-09B9F6CE20BA}"/>
                </a:ext>
              </a:extLst>
            </p:cNvPr>
            <p:cNvCxnSpPr>
              <a:cxnSpLocks/>
            </p:cNvCxnSpPr>
            <p:nvPr/>
          </p:nvCxnSpPr>
          <p:spPr>
            <a:xfrm flipV="1">
              <a:off x="5833208" y="4144457"/>
              <a:ext cx="654318" cy="1450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E3280BB0-D44D-4A1B-97D6-052D0C754EF8}"/>
                </a:ext>
              </a:extLst>
            </p:cNvPr>
            <p:cNvCxnSpPr>
              <a:cxnSpLocks/>
            </p:cNvCxnSpPr>
            <p:nvPr/>
          </p:nvCxnSpPr>
          <p:spPr>
            <a:xfrm flipV="1">
              <a:off x="5833208" y="5232162"/>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20FDE817-FF8F-4DAD-A403-D089D4E291B8}"/>
                </a:ext>
              </a:extLst>
            </p:cNvPr>
            <p:cNvCxnSpPr>
              <a:cxnSpLocks/>
            </p:cNvCxnSpPr>
            <p:nvPr/>
          </p:nvCxnSpPr>
          <p:spPr>
            <a:xfrm flipV="1">
              <a:off x="5833208" y="4869593"/>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3B363BC5-6827-4AC8-8993-995AB9813922}"/>
                </a:ext>
              </a:extLst>
            </p:cNvPr>
            <p:cNvCxnSpPr/>
            <p:nvPr/>
          </p:nvCxnSpPr>
          <p:spPr>
            <a:xfrm>
              <a:off x="5828166" y="5954735"/>
              <a:ext cx="648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9C11A74-A0F4-402D-84C7-70B159AC6A57}"/>
                </a:ext>
              </a:extLst>
            </p:cNvPr>
            <p:cNvCxnSpPr>
              <a:cxnSpLocks/>
              <a:endCxn id="149" idx="2"/>
            </p:cNvCxnSpPr>
            <p:nvPr/>
          </p:nvCxnSpPr>
          <p:spPr>
            <a:xfrm flipV="1">
              <a:off x="5828166" y="3419818"/>
              <a:ext cx="659361" cy="253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0D44BB9-52B0-4735-9D40-306243573962}"/>
                </a:ext>
              </a:extLst>
            </p:cNvPr>
            <p:cNvCxnSpPr>
              <a:cxnSpLocks/>
            </p:cNvCxnSpPr>
            <p:nvPr/>
          </p:nvCxnSpPr>
          <p:spPr>
            <a:xfrm flipV="1">
              <a:off x="5828166" y="3779325"/>
              <a:ext cx="654318" cy="2175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369A3C0F-4269-4103-8D85-6D1EA8D7CAF7}"/>
                </a:ext>
              </a:extLst>
            </p:cNvPr>
            <p:cNvCxnSpPr>
              <a:cxnSpLocks/>
            </p:cNvCxnSpPr>
            <p:nvPr/>
          </p:nvCxnSpPr>
          <p:spPr>
            <a:xfrm flipV="1">
              <a:off x="5828166" y="4866533"/>
              <a:ext cx="654318" cy="108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FD0E118C-5D7E-419B-A1D3-710957093134}"/>
                </a:ext>
              </a:extLst>
            </p:cNvPr>
            <p:cNvCxnSpPr>
              <a:cxnSpLocks/>
            </p:cNvCxnSpPr>
            <p:nvPr/>
          </p:nvCxnSpPr>
          <p:spPr>
            <a:xfrm flipV="1">
              <a:off x="5828166" y="4141396"/>
              <a:ext cx="654318" cy="1813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3E845143-D589-476C-8C7D-99C255B4FEBC}"/>
                </a:ext>
              </a:extLst>
            </p:cNvPr>
            <p:cNvCxnSpPr>
              <a:cxnSpLocks/>
            </p:cNvCxnSpPr>
            <p:nvPr/>
          </p:nvCxnSpPr>
          <p:spPr>
            <a:xfrm flipV="1">
              <a:off x="5828166" y="4503964"/>
              <a:ext cx="654318" cy="1450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28565A8E-8C43-46B7-BDBF-AA0C6B6CA526}"/>
                </a:ext>
              </a:extLst>
            </p:cNvPr>
            <p:cNvCxnSpPr>
              <a:cxnSpLocks/>
            </p:cNvCxnSpPr>
            <p:nvPr/>
          </p:nvCxnSpPr>
          <p:spPr>
            <a:xfrm flipV="1">
              <a:off x="5828166" y="5591669"/>
              <a:ext cx="648472" cy="36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BAB0D2B-5B07-4B59-839D-ACFD643E6FFF}"/>
                </a:ext>
              </a:extLst>
            </p:cNvPr>
            <p:cNvCxnSpPr>
              <a:cxnSpLocks/>
            </p:cNvCxnSpPr>
            <p:nvPr/>
          </p:nvCxnSpPr>
          <p:spPr>
            <a:xfrm flipV="1">
              <a:off x="5828166" y="5229101"/>
              <a:ext cx="648472" cy="725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1" name="Oval 220">
              <a:extLst>
                <a:ext uri="{FF2B5EF4-FFF2-40B4-BE49-F238E27FC236}">
                  <a16:creationId xmlns:a16="http://schemas.microsoft.com/office/drawing/2014/main" id="{1952024E-FCE3-4B84-8336-26C6D019A9C9}"/>
                </a:ext>
              </a:extLst>
            </p:cNvPr>
            <p:cNvSpPr/>
            <p:nvPr/>
          </p:nvSpPr>
          <p:spPr>
            <a:xfrm flipH="1">
              <a:off x="7395910" y="3907023"/>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1F4DE66A-41F0-482C-9F79-C6464545BB04}"/>
                </a:ext>
              </a:extLst>
            </p:cNvPr>
            <p:cNvSpPr/>
            <p:nvPr/>
          </p:nvSpPr>
          <p:spPr>
            <a:xfrm flipH="1">
              <a:off x="7395910" y="4269592"/>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5F4D9BBE-4FFC-4F84-8312-32A6C81D91DB}"/>
                </a:ext>
              </a:extLst>
            </p:cNvPr>
            <p:cNvSpPr/>
            <p:nvPr/>
          </p:nvSpPr>
          <p:spPr>
            <a:xfrm flipH="1">
              <a:off x="7395910" y="4632160"/>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D59F1947-0010-4FD3-B9BF-06302D6A72F0}"/>
                </a:ext>
              </a:extLst>
            </p:cNvPr>
            <p:cNvSpPr/>
            <p:nvPr/>
          </p:nvSpPr>
          <p:spPr>
            <a:xfrm flipH="1">
              <a:off x="7395910" y="4994729"/>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2B4C3455-B08D-46E1-8C9A-0F508675A1CC}"/>
                </a:ext>
              </a:extLst>
            </p:cNvPr>
            <p:cNvSpPr/>
            <p:nvPr/>
          </p:nvSpPr>
          <p:spPr>
            <a:xfrm flipH="1">
              <a:off x="7395910" y="5357297"/>
              <a:ext cx="214581" cy="2032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Straight Arrow Connector 225">
              <a:extLst>
                <a:ext uri="{FF2B5EF4-FFF2-40B4-BE49-F238E27FC236}">
                  <a16:creationId xmlns:a16="http://schemas.microsoft.com/office/drawing/2014/main" id="{228F2E6F-3F33-4205-91FD-6E7745898C16}"/>
                </a:ext>
              </a:extLst>
            </p:cNvPr>
            <p:cNvCxnSpPr/>
            <p:nvPr/>
          </p:nvCxnSpPr>
          <p:spPr>
            <a:xfrm flipH="1" flipV="1">
              <a:off x="6701606" y="3779829"/>
              <a:ext cx="694304" cy="22880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2D93C76F-3977-4950-8ACB-8B45D85E7BE5}"/>
                </a:ext>
              </a:extLst>
            </p:cNvPr>
            <p:cNvCxnSpPr>
              <a:cxnSpLocks/>
            </p:cNvCxnSpPr>
            <p:nvPr/>
          </p:nvCxnSpPr>
          <p:spPr>
            <a:xfrm flipH="1">
              <a:off x="6701606" y="4008633"/>
              <a:ext cx="694304" cy="13376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1E7C15FD-9699-4370-BCBD-476E2D3D1E51}"/>
                </a:ext>
              </a:extLst>
            </p:cNvPr>
            <p:cNvCxnSpPr>
              <a:cxnSpLocks/>
            </p:cNvCxnSpPr>
            <p:nvPr/>
          </p:nvCxnSpPr>
          <p:spPr>
            <a:xfrm flipH="1">
              <a:off x="6701606" y="4008633"/>
              <a:ext cx="694304" cy="496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69A8E76-ABE3-4B41-B41F-C4C22FDB98F8}"/>
                </a:ext>
              </a:extLst>
            </p:cNvPr>
            <p:cNvCxnSpPr>
              <a:cxnSpLocks/>
            </p:cNvCxnSpPr>
            <p:nvPr/>
          </p:nvCxnSpPr>
          <p:spPr>
            <a:xfrm flipH="1">
              <a:off x="6701606" y="4008633"/>
              <a:ext cx="694304" cy="85890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7291BB2B-AFD3-4FCA-A73A-C5AD0324592D}"/>
                </a:ext>
              </a:extLst>
            </p:cNvPr>
            <p:cNvCxnSpPr>
              <a:cxnSpLocks/>
            </p:cNvCxnSpPr>
            <p:nvPr/>
          </p:nvCxnSpPr>
          <p:spPr>
            <a:xfrm flipH="1">
              <a:off x="6701606" y="4008633"/>
              <a:ext cx="694304" cy="122146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32F69D52-81D9-4314-B5FE-0BA02AFEF765}"/>
                </a:ext>
              </a:extLst>
            </p:cNvPr>
            <p:cNvCxnSpPr>
              <a:cxnSpLocks/>
            </p:cNvCxnSpPr>
            <p:nvPr/>
          </p:nvCxnSpPr>
          <p:spPr>
            <a:xfrm flipH="1">
              <a:off x="6701606" y="4008633"/>
              <a:ext cx="694304" cy="158403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C79814C-34C1-4B95-97FD-B1F469E72A08}"/>
                </a:ext>
              </a:extLst>
            </p:cNvPr>
            <p:cNvCxnSpPr>
              <a:cxnSpLocks/>
            </p:cNvCxnSpPr>
            <p:nvPr/>
          </p:nvCxnSpPr>
          <p:spPr>
            <a:xfrm flipH="1">
              <a:off x="6701606" y="4008633"/>
              <a:ext cx="694304" cy="194660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5617B4AC-4AE5-47E8-8BE9-24652B8D3072}"/>
                </a:ext>
              </a:extLst>
            </p:cNvPr>
            <p:cNvCxnSpPr>
              <a:cxnSpLocks/>
            </p:cNvCxnSpPr>
            <p:nvPr/>
          </p:nvCxnSpPr>
          <p:spPr>
            <a:xfrm flipH="1" flipV="1">
              <a:off x="6701606" y="3417260"/>
              <a:ext cx="694304" cy="59137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6BA758CE-7B58-42A1-956A-D5E191914F18}"/>
                </a:ext>
              </a:extLst>
            </p:cNvPr>
            <p:cNvCxnSpPr/>
            <p:nvPr/>
          </p:nvCxnSpPr>
          <p:spPr>
            <a:xfrm flipH="1" flipV="1">
              <a:off x="6701606" y="4145681"/>
              <a:ext cx="694304" cy="22880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AA6FEDAB-EFFA-4CDC-B25A-85B3F887A5F2}"/>
                </a:ext>
              </a:extLst>
            </p:cNvPr>
            <p:cNvCxnSpPr>
              <a:cxnSpLocks/>
            </p:cNvCxnSpPr>
            <p:nvPr/>
          </p:nvCxnSpPr>
          <p:spPr>
            <a:xfrm flipH="1">
              <a:off x="6701606" y="4374486"/>
              <a:ext cx="694304" cy="13376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5AE0E803-7F20-4E59-8B66-8A7CD535A16C}"/>
                </a:ext>
              </a:extLst>
            </p:cNvPr>
            <p:cNvCxnSpPr>
              <a:cxnSpLocks/>
            </p:cNvCxnSpPr>
            <p:nvPr/>
          </p:nvCxnSpPr>
          <p:spPr>
            <a:xfrm flipH="1">
              <a:off x="6701606" y="4374486"/>
              <a:ext cx="694304" cy="496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6AE06FE7-D165-4296-9BD6-552BC44AE78C}"/>
                </a:ext>
              </a:extLst>
            </p:cNvPr>
            <p:cNvCxnSpPr>
              <a:cxnSpLocks/>
            </p:cNvCxnSpPr>
            <p:nvPr/>
          </p:nvCxnSpPr>
          <p:spPr>
            <a:xfrm flipH="1">
              <a:off x="6701606" y="4374486"/>
              <a:ext cx="694304" cy="85890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F9F7E6A9-FA13-459E-A82C-A3B548AB98AD}"/>
                </a:ext>
              </a:extLst>
            </p:cNvPr>
            <p:cNvCxnSpPr>
              <a:cxnSpLocks/>
            </p:cNvCxnSpPr>
            <p:nvPr/>
          </p:nvCxnSpPr>
          <p:spPr>
            <a:xfrm flipH="1">
              <a:off x="6701606" y="4374486"/>
              <a:ext cx="694304" cy="122146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C97453ED-6A64-495F-91FC-BC1FF187DE3A}"/>
                </a:ext>
              </a:extLst>
            </p:cNvPr>
            <p:cNvCxnSpPr>
              <a:cxnSpLocks/>
            </p:cNvCxnSpPr>
            <p:nvPr/>
          </p:nvCxnSpPr>
          <p:spPr>
            <a:xfrm flipH="1">
              <a:off x="6701606" y="4374486"/>
              <a:ext cx="694304" cy="158403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127D867-7C8F-4917-8A70-220BE26B9D27}"/>
                </a:ext>
              </a:extLst>
            </p:cNvPr>
            <p:cNvCxnSpPr>
              <a:cxnSpLocks/>
            </p:cNvCxnSpPr>
            <p:nvPr/>
          </p:nvCxnSpPr>
          <p:spPr>
            <a:xfrm flipH="1" flipV="1">
              <a:off x="6701606" y="3779829"/>
              <a:ext cx="694304" cy="59465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795A685-83BD-4E97-98B8-13B222F86668}"/>
                </a:ext>
              </a:extLst>
            </p:cNvPr>
            <p:cNvCxnSpPr>
              <a:cxnSpLocks/>
            </p:cNvCxnSpPr>
            <p:nvPr/>
          </p:nvCxnSpPr>
          <p:spPr>
            <a:xfrm flipH="1" flipV="1">
              <a:off x="6701606" y="3417260"/>
              <a:ext cx="694304" cy="95722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35292074-3862-45F6-9A83-AC871C03D3EE}"/>
                </a:ext>
              </a:extLst>
            </p:cNvPr>
            <p:cNvCxnSpPr/>
            <p:nvPr/>
          </p:nvCxnSpPr>
          <p:spPr>
            <a:xfrm flipH="1" flipV="1">
              <a:off x="6701606" y="4501579"/>
              <a:ext cx="694304" cy="22880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C2BAAD36-100A-472E-92A6-8CF73D6B3318}"/>
                </a:ext>
              </a:extLst>
            </p:cNvPr>
            <p:cNvCxnSpPr>
              <a:cxnSpLocks/>
            </p:cNvCxnSpPr>
            <p:nvPr/>
          </p:nvCxnSpPr>
          <p:spPr>
            <a:xfrm flipH="1">
              <a:off x="6701606" y="4730384"/>
              <a:ext cx="694304" cy="13376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0CE2B660-F334-4CAA-87E0-2DA0028493B3}"/>
                </a:ext>
              </a:extLst>
            </p:cNvPr>
            <p:cNvCxnSpPr>
              <a:cxnSpLocks/>
            </p:cNvCxnSpPr>
            <p:nvPr/>
          </p:nvCxnSpPr>
          <p:spPr>
            <a:xfrm flipH="1">
              <a:off x="6701606" y="4730384"/>
              <a:ext cx="694304" cy="496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65626E5-2647-4193-A5F3-72EA5829CD47}"/>
                </a:ext>
              </a:extLst>
            </p:cNvPr>
            <p:cNvCxnSpPr>
              <a:cxnSpLocks/>
            </p:cNvCxnSpPr>
            <p:nvPr/>
          </p:nvCxnSpPr>
          <p:spPr>
            <a:xfrm flipH="1">
              <a:off x="6701606" y="4730384"/>
              <a:ext cx="694304" cy="85890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60B09D7-C856-4F4D-949D-7EEC8DE9F5BF}"/>
                </a:ext>
              </a:extLst>
            </p:cNvPr>
            <p:cNvCxnSpPr>
              <a:cxnSpLocks/>
            </p:cNvCxnSpPr>
            <p:nvPr/>
          </p:nvCxnSpPr>
          <p:spPr>
            <a:xfrm flipH="1">
              <a:off x="6701606" y="4730384"/>
              <a:ext cx="694304" cy="122146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9523E57C-1F32-43C9-940F-FB85408B1B34}"/>
                </a:ext>
              </a:extLst>
            </p:cNvPr>
            <p:cNvCxnSpPr>
              <a:cxnSpLocks/>
            </p:cNvCxnSpPr>
            <p:nvPr/>
          </p:nvCxnSpPr>
          <p:spPr>
            <a:xfrm flipH="1" flipV="1">
              <a:off x="6701606" y="3417260"/>
              <a:ext cx="694304" cy="131312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9A81F343-D731-4C6C-B657-227AB4B53142}"/>
                </a:ext>
              </a:extLst>
            </p:cNvPr>
            <p:cNvCxnSpPr>
              <a:cxnSpLocks/>
            </p:cNvCxnSpPr>
            <p:nvPr/>
          </p:nvCxnSpPr>
          <p:spPr>
            <a:xfrm flipH="1" flipV="1">
              <a:off x="6701606" y="4135727"/>
              <a:ext cx="694304" cy="59465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21EE622E-EF6D-4F80-916D-B9ADD6F63DD9}"/>
                </a:ext>
              </a:extLst>
            </p:cNvPr>
            <p:cNvCxnSpPr>
              <a:cxnSpLocks/>
            </p:cNvCxnSpPr>
            <p:nvPr/>
          </p:nvCxnSpPr>
          <p:spPr>
            <a:xfrm flipH="1" flipV="1">
              <a:off x="6701606" y="3773158"/>
              <a:ext cx="694304" cy="95722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1339A0D9-3394-4799-945F-6CC874BDC40A}"/>
                </a:ext>
              </a:extLst>
            </p:cNvPr>
            <p:cNvCxnSpPr/>
            <p:nvPr/>
          </p:nvCxnSpPr>
          <p:spPr>
            <a:xfrm flipH="1" flipV="1">
              <a:off x="6701606" y="4860983"/>
              <a:ext cx="694304" cy="22880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C802FC2D-643E-49A6-96CC-7C51849BF98F}"/>
                </a:ext>
              </a:extLst>
            </p:cNvPr>
            <p:cNvCxnSpPr>
              <a:cxnSpLocks/>
            </p:cNvCxnSpPr>
            <p:nvPr/>
          </p:nvCxnSpPr>
          <p:spPr>
            <a:xfrm flipH="1">
              <a:off x="6701606" y="5089788"/>
              <a:ext cx="694304" cy="13376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3F714986-FFB7-49C8-A2D9-CC16A662C936}"/>
                </a:ext>
              </a:extLst>
            </p:cNvPr>
            <p:cNvCxnSpPr>
              <a:cxnSpLocks/>
            </p:cNvCxnSpPr>
            <p:nvPr/>
          </p:nvCxnSpPr>
          <p:spPr>
            <a:xfrm flipH="1">
              <a:off x="6701606" y="5089788"/>
              <a:ext cx="694304" cy="496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E4FE74C7-E8AA-4471-9F18-573CD5133EE3}"/>
                </a:ext>
              </a:extLst>
            </p:cNvPr>
            <p:cNvCxnSpPr>
              <a:cxnSpLocks/>
            </p:cNvCxnSpPr>
            <p:nvPr/>
          </p:nvCxnSpPr>
          <p:spPr>
            <a:xfrm flipH="1">
              <a:off x="6701606" y="5089788"/>
              <a:ext cx="694304" cy="85890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9DBCB42-CA2A-4297-BEE2-4A0EAEA9B082}"/>
                </a:ext>
              </a:extLst>
            </p:cNvPr>
            <p:cNvCxnSpPr>
              <a:cxnSpLocks/>
            </p:cNvCxnSpPr>
            <p:nvPr/>
          </p:nvCxnSpPr>
          <p:spPr>
            <a:xfrm flipH="1" flipV="1">
              <a:off x="6701606" y="3779829"/>
              <a:ext cx="694304" cy="130996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BD6F7FE9-F456-4C86-A515-4D3B9DD82982}"/>
                </a:ext>
              </a:extLst>
            </p:cNvPr>
            <p:cNvCxnSpPr>
              <a:cxnSpLocks/>
            </p:cNvCxnSpPr>
            <p:nvPr/>
          </p:nvCxnSpPr>
          <p:spPr>
            <a:xfrm flipH="1" flipV="1">
              <a:off x="6701606" y="3417260"/>
              <a:ext cx="694304" cy="167252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9B6BAA1-7ACD-4219-A57B-8B3F80294394}"/>
                </a:ext>
              </a:extLst>
            </p:cNvPr>
            <p:cNvCxnSpPr>
              <a:cxnSpLocks/>
            </p:cNvCxnSpPr>
            <p:nvPr/>
          </p:nvCxnSpPr>
          <p:spPr>
            <a:xfrm flipH="1" flipV="1">
              <a:off x="6701606" y="4495131"/>
              <a:ext cx="694304" cy="59465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ED205C0-4CF3-4A6B-B85F-DC4FAC6FDEE5}"/>
                </a:ext>
              </a:extLst>
            </p:cNvPr>
            <p:cNvCxnSpPr>
              <a:cxnSpLocks/>
            </p:cNvCxnSpPr>
            <p:nvPr/>
          </p:nvCxnSpPr>
          <p:spPr>
            <a:xfrm flipH="1" flipV="1">
              <a:off x="6701606" y="4132562"/>
              <a:ext cx="694304" cy="95722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6DD5AC24-9879-4A94-BC80-1EB4CC5DFF29}"/>
                </a:ext>
              </a:extLst>
            </p:cNvPr>
            <p:cNvCxnSpPr/>
            <p:nvPr/>
          </p:nvCxnSpPr>
          <p:spPr>
            <a:xfrm flipH="1" flipV="1">
              <a:off x="6701606" y="5234433"/>
              <a:ext cx="694304" cy="22880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87F8809C-92C6-4B44-9F31-667D987510DB}"/>
                </a:ext>
              </a:extLst>
            </p:cNvPr>
            <p:cNvCxnSpPr>
              <a:cxnSpLocks/>
            </p:cNvCxnSpPr>
            <p:nvPr/>
          </p:nvCxnSpPr>
          <p:spPr>
            <a:xfrm flipH="1">
              <a:off x="6701606" y="5463237"/>
              <a:ext cx="694304" cy="13376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82F0C91B-C0A0-4C9B-A3AA-8B8476BA7078}"/>
                </a:ext>
              </a:extLst>
            </p:cNvPr>
            <p:cNvCxnSpPr>
              <a:cxnSpLocks/>
            </p:cNvCxnSpPr>
            <p:nvPr/>
          </p:nvCxnSpPr>
          <p:spPr>
            <a:xfrm flipH="1">
              <a:off x="6701606" y="5463237"/>
              <a:ext cx="694304" cy="496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4BCE8D8D-FA9A-4E4D-8DD7-CD1B126EB1FD}"/>
                </a:ext>
              </a:extLst>
            </p:cNvPr>
            <p:cNvCxnSpPr>
              <a:cxnSpLocks/>
            </p:cNvCxnSpPr>
            <p:nvPr/>
          </p:nvCxnSpPr>
          <p:spPr>
            <a:xfrm flipH="1" flipV="1">
              <a:off x="6701606" y="4142397"/>
              <a:ext cx="694304" cy="132084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6A2BA319-7F1C-452F-89F1-CF6BD05A4CF8}"/>
                </a:ext>
              </a:extLst>
            </p:cNvPr>
            <p:cNvCxnSpPr>
              <a:cxnSpLocks/>
            </p:cNvCxnSpPr>
            <p:nvPr/>
          </p:nvCxnSpPr>
          <p:spPr>
            <a:xfrm flipH="1" flipV="1">
              <a:off x="6701606" y="3779829"/>
              <a:ext cx="694304" cy="168341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C838D49E-22DD-4D07-8C06-E505CADAFCF7}"/>
                </a:ext>
              </a:extLst>
            </p:cNvPr>
            <p:cNvCxnSpPr>
              <a:cxnSpLocks/>
            </p:cNvCxnSpPr>
            <p:nvPr/>
          </p:nvCxnSpPr>
          <p:spPr>
            <a:xfrm flipH="1" flipV="1">
              <a:off x="6701606" y="3417260"/>
              <a:ext cx="694304" cy="204597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BF476F18-9B5E-49B2-91EB-B206D5B40D53}"/>
                </a:ext>
              </a:extLst>
            </p:cNvPr>
            <p:cNvCxnSpPr>
              <a:cxnSpLocks/>
            </p:cNvCxnSpPr>
            <p:nvPr/>
          </p:nvCxnSpPr>
          <p:spPr>
            <a:xfrm flipH="1" flipV="1">
              <a:off x="6701606" y="4868580"/>
              <a:ext cx="694304" cy="59465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1A5A54A-0616-45BB-8FCA-C11BCDD0663D}"/>
                </a:ext>
              </a:extLst>
            </p:cNvPr>
            <p:cNvCxnSpPr>
              <a:cxnSpLocks/>
            </p:cNvCxnSpPr>
            <p:nvPr/>
          </p:nvCxnSpPr>
          <p:spPr>
            <a:xfrm flipH="1" flipV="1">
              <a:off x="6701606" y="4506012"/>
              <a:ext cx="694304" cy="95722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880C03CF-1471-40A1-B67B-42911D01DF63}"/>
                </a:ext>
              </a:extLst>
            </p:cNvPr>
            <p:cNvCxnSpPr>
              <a:cxnSpLocks/>
            </p:cNvCxnSpPr>
            <p:nvPr/>
          </p:nvCxnSpPr>
          <p:spPr>
            <a:xfrm flipV="1">
              <a:off x="2748637" y="3635830"/>
              <a:ext cx="1095829" cy="43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91456491-DC60-4DBD-BD5D-1ADB9F213B7D}"/>
                </a:ext>
              </a:extLst>
            </p:cNvPr>
            <p:cNvCxnSpPr>
              <a:cxnSpLocks/>
            </p:cNvCxnSpPr>
            <p:nvPr/>
          </p:nvCxnSpPr>
          <p:spPr>
            <a:xfrm flipV="1">
              <a:off x="2758817" y="4013298"/>
              <a:ext cx="1085752" cy="28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015C67C5-AF93-479C-AC4A-111FD6C76017}"/>
                </a:ext>
              </a:extLst>
            </p:cNvPr>
            <p:cNvCxnSpPr>
              <a:cxnSpLocks/>
            </p:cNvCxnSpPr>
            <p:nvPr/>
          </p:nvCxnSpPr>
          <p:spPr>
            <a:xfrm flipV="1">
              <a:off x="2763661" y="4369689"/>
              <a:ext cx="1071220" cy="15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1018541B-C66C-454D-8719-089EFC28D0F7}"/>
                </a:ext>
              </a:extLst>
            </p:cNvPr>
            <p:cNvCxnSpPr>
              <a:cxnSpLocks/>
              <a:stCxn id="5" idx="3"/>
            </p:cNvCxnSpPr>
            <p:nvPr/>
          </p:nvCxnSpPr>
          <p:spPr>
            <a:xfrm flipV="1">
              <a:off x="2750164" y="4699073"/>
              <a:ext cx="1085309" cy="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115F634D-E571-4993-B8E0-231E152D610E}"/>
                </a:ext>
              </a:extLst>
            </p:cNvPr>
            <p:cNvCxnSpPr>
              <a:cxnSpLocks/>
            </p:cNvCxnSpPr>
            <p:nvPr/>
          </p:nvCxnSpPr>
          <p:spPr>
            <a:xfrm>
              <a:off x="2750163" y="4925839"/>
              <a:ext cx="1094406" cy="16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E5454543-C0A9-40DC-9D52-C2FDA3BD568A}"/>
                </a:ext>
              </a:extLst>
            </p:cNvPr>
            <p:cNvCxnSpPr>
              <a:cxnSpLocks/>
            </p:cNvCxnSpPr>
            <p:nvPr/>
          </p:nvCxnSpPr>
          <p:spPr>
            <a:xfrm>
              <a:off x="2750163" y="5112820"/>
              <a:ext cx="1084812" cy="35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C22B417C-8BB4-4C1A-8795-9992180672F5}"/>
                </a:ext>
              </a:extLst>
            </p:cNvPr>
            <p:cNvCxnSpPr>
              <a:cxnSpLocks/>
            </p:cNvCxnSpPr>
            <p:nvPr/>
          </p:nvCxnSpPr>
          <p:spPr>
            <a:xfrm>
              <a:off x="2750163" y="5294104"/>
              <a:ext cx="1081168" cy="52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3" name="Rectangle 272">
              <a:extLst>
                <a:ext uri="{FF2B5EF4-FFF2-40B4-BE49-F238E27FC236}">
                  <a16:creationId xmlns:a16="http://schemas.microsoft.com/office/drawing/2014/main" id="{A9D7DA48-6F79-44D4-9B7A-9C1017D88C01}"/>
                </a:ext>
              </a:extLst>
            </p:cNvPr>
            <p:cNvSpPr/>
            <p:nvPr/>
          </p:nvSpPr>
          <p:spPr>
            <a:xfrm>
              <a:off x="3029672" y="3839993"/>
              <a:ext cx="107910" cy="113590"/>
            </a:xfrm>
            <a:prstGeom prst="rect">
              <a:avLst/>
            </a:prstGeom>
            <a:solidFill>
              <a:srgbClr val="745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AB0BEDC4-C5E6-4D80-BC35-26A866C1A787}"/>
                </a:ext>
              </a:extLst>
            </p:cNvPr>
            <p:cNvSpPr/>
            <p:nvPr/>
          </p:nvSpPr>
          <p:spPr>
            <a:xfrm>
              <a:off x="3415346" y="4053448"/>
              <a:ext cx="107910" cy="113590"/>
            </a:xfrm>
            <a:prstGeom prst="rect">
              <a:avLst/>
            </a:prstGeom>
            <a:solidFill>
              <a:srgbClr val="C7C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B2252FD6-636B-4C1F-ABB9-912CE8CBCD72}"/>
                </a:ext>
              </a:extLst>
            </p:cNvPr>
            <p:cNvSpPr/>
            <p:nvPr/>
          </p:nvSpPr>
          <p:spPr>
            <a:xfrm>
              <a:off x="3029672" y="5387188"/>
              <a:ext cx="107910" cy="113590"/>
            </a:xfrm>
            <a:prstGeom prst="rect">
              <a:avLst/>
            </a:prstGeom>
            <a:solidFill>
              <a:srgbClr val="AA8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3FFA4396-B855-4E31-A575-64215BB59B42}"/>
                </a:ext>
              </a:extLst>
            </p:cNvPr>
            <p:cNvSpPr/>
            <p:nvPr/>
          </p:nvSpPr>
          <p:spPr>
            <a:xfrm>
              <a:off x="2912534" y="4189770"/>
              <a:ext cx="107910" cy="113590"/>
            </a:xfrm>
            <a:prstGeom prst="rect">
              <a:avLst/>
            </a:prstGeom>
            <a:solidFill>
              <a:srgbClr val="635C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8E777870-18EF-42E9-A688-6F293B07DEC3}"/>
                </a:ext>
              </a:extLst>
            </p:cNvPr>
            <p:cNvSpPr/>
            <p:nvPr/>
          </p:nvSpPr>
          <p:spPr>
            <a:xfrm>
              <a:off x="3490914" y="3770406"/>
              <a:ext cx="107910" cy="113590"/>
            </a:xfrm>
            <a:prstGeom prst="rect">
              <a:avLst/>
            </a:prstGeom>
            <a:solidFill>
              <a:srgbClr val="E7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97A294FF-CBDF-4E58-B22A-5714E8B82A95}"/>
                </a:ext>
              </a:extLst>
            </p:cNvPr>
            <p:cNvSpPr/>
            <p:nvPr/>
          </p:nvSpPr>
          <p:spPr>
            <a:xfrm>
              <a:off x="3099233" y="4398506"/>
              <a:ext cx="107910" cy="113590"/>
            </a:xfrm>
            <a:prstGeom prst="rect">
              <a:avLst/>
            </a:prstGeom>
            <a:solidFill>
              <a:srgbClr val="8A7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17FEAB23-F361-42DA-97CE-209CACE24E46}"/>
                </a:ext>
              </a:extLst>
            </p:cNvPr>
            <p:cNvSpPr/>
            <p:nvPr/>
          </p:nvSpPr>
          <p:spPr>
            <a:xfrm>
              <a:off x="3544869" y="5330393"/>
              <a:ext cx="107910" cy="113590"/>
            </a:xfrm>
            <a:prstGeom prst="rect">
              <a:avLst/>
            </a:prstGeom>
            <a:solidFill>
              <a:srgbClr val="C9C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502F20A1-768E-4ADC-9AB5-AEE4B027D914}"/>
                </a:ext>
              </a:extLst>
            </p:cNvPr>
            <p:cNvSpPr/>
            <p:nvPr/>
          </p:nvSpPr>
          <p:spPr>
            <a:xfrm>
              <a:off x="3359983" y="4632011"/>
              <a:ext cx="107910" cy="113590"/>
            </a:xfrm>
            <a:prstGeom prst="rect">
              <a:avLst/>
            </a:prstGeom>
            <a:solidFill>
              <a:srgbClr val="AF7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78FD5B40-9BD3-4AD3-B83E-718C9F31E67D}"/>
                </a:ext>
              </a:extLst>
            </p:cNvPr>
            <p:cNvSpPr/>
            <p:nvPr/>
          </p:nvSpPr>
          <p:spPr>
            <a:xfrm>
              <a:off x="3029672" y="4883697"/>
              <a:ext cx="107910" cy="113590"/>
            </a:xfrm>
            <a:prstGeom prst="rect">
              <a:avLst/>
            </a:prstGeom>
            <a:solidFill>
              <a:srgbClr val="8876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50B7DD78-CC37-4BE6-8159-89041E99B9CA}"/>
                </a:ext>
              </a:extLst>
            </p:cNvPr>
            <p:cNvSpPr/>
            <p:nvPr/>
          </p:nvSpPr>
          <p:spPr>
            <a:xfrm>
              <a:off x="3398890" y="4985307"/>
              <a:ext cx="107910" cy="113590"/>
            </a:xfrm>
            <a:prstGeom prst="rect">
              <a:avLst/>
            </a:prstGeom>
            <a:solidFill>
              <a:srgbClr val="5A5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3BFD0064-E0F1-435D-AC02-7F2A7AA14DC8}"/>
                </a:ext>
              </a:extLst>
            </p:cNvPr>
            <p:cNvSpPr/>
            <p:nvPr/>
          </p:nvSpPr>
          <p:spPr>
            <a:xfrm>
              <a:off x="3604213" y="3625109"/>
              <a:ext cx="107910" cy="113590"/>
            </a:xfrm>
            <a:prstGeom prst="rect">
              <a:avLst/>
            </a:prstGeom>
            <a:solidFill>
              <a:srgbClr val="C7C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C705362A-17F7-4E8B-8D7C-74234485C97D}"/>
                </a:ext>
              </a:extLst>
            </p:cNvPr>
            <p:cNvSpPr/>
            <p:nvPr/>
          </p:nvSpPr>
          <p:spPr>
            <a:xfrm>
              <a:off x="3392430" y="5563075"/>
              <a:ext cx="107910" cy="113590"/>
            </a:xfrm>
            <a:prstGeom prst="rect">
              <a:avLst/>
            </a:prstGeom>
            <a:solidFill>
              <a:srgbClr val="AA88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BF9D558A-65C1-465C-94B9-B30B5AE55F64}"/>
                </a:ext>
              </a:extLst>
            </p:cNvPr>
            <p:cNvSpPr/>
            <p:nvPr/>
          </p:nvSpPr>
          <p:spPr>
            <a:xfrm>
              <a:off x="2904943" y="4701617"/>
              <a:ext cx="107910" cy="113590"/>
            </a:xfrm>
            <a:prstGeom prst="rect">
              <a:avLst/>
            </a:prstGeom>
            <a:solidFill>
              <a:srgbClr val="E7E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B7F47F1D-8A6F-4042-925A-776EC496BBC6}"/>
                </a:ext>
              </a:extLst>
            </p:cNvPr>
            <p:cNvSpPr/>
            <p:nvPr/>
          </p:nvSpPr>
          <p:spPr>
            <a:xfrm>
              <a:off x="3587757" y="4556968"/>
              <a:ext cx="107910" cy="113590"/>
            </a:xfrm>
            <a:prstGeom prst="rect">
              <a:avLst/>
            </a:prstGeom>
            <a:solidFill>
              <a:srgbClr val="5A53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7" name="Group 286">
              <a:extLst>
                <a:ext uri="{FF2B5EF4-FFF2-40B4-BE49-F238E27FC236}">
                  <a16:creationId xmlns:a16="http://schemas.microsoft.com/office/drawing/2014/main" id="{A0CAE87A-E202-4184-AD07-E4EA095286FD}"/>
                </a:ext>
              </a:extLst>
            </p:cNvPr>
            <p:cNvGrpSpPr/>
            <p:nvPr/>
          </p:nvGrpSpPr>
          <p:grpSpPr>
            <a:xfrm>
              <a:off x="5316718" y="2384985"/>
              <a:ext cx="928192" cy="851449"/>
              <a:chOff x="5304425" y="884532"/>
              <a:chExt cx="3850191" cy="3655899"/>
            </a:xfrm>
          </p:grpSpPr>
          <p:pic>
            <p:nvPicPr>
              <p:cNvPr id="327" name="Picture 326">
                <a:extLst>
                  <a:ext uri="{FF2B5EF4-FFF2-40B4-BE49-F238E27FC236}">
                    <a16:creationId xmlns:a16="http://schemas.microsoft.com/office/drawing/2014/main" id="{4D78A5AA-79EF-45E5-87F3-0607EC5D09ED}"/>
                  </a:ext>
                </a:extLst>
              </p:cNvPr>
              <p:cNvPicPr>
                <a:picLocks noChangeAspect="1"/>
              </p:cNvPicPr>
              <p:nvPr/>
            </p:nvPicPr>
            <p:blipFill>
              <a:blip r:embed="rId3">
                <a:grayscl/>
              </a:blip>
              <a:stretch>
                <a:fillRect/>
              </a:stretch>
            </p:blipFill>
            <p:spPr>
              <a:xfrm>
                <a:off x="5317955" y="884532"/>
                <a:ext cx="997528" cy="914400"/>
              </a:xfrm>
              <a:prstGeom prst="rect">
                <a:avLst/>
              </a:prstGeom>
              <a:ln>
                <a:solidFill>
                  <a:schemeClr val="tx1"/>
                </a:solidFill>
              </a:ln>
            </p:spPr>
          </p:pic>
          <p:pic>
            <p:nvPicPr>
              <p:cNvPr id="328" name="Picture 327">
                <a:extLst>
                  <a:ext uri="{FF2B5EF4-FFF2-40B4-BE49-F238E27FC236}">
                    <a16:creationId xmlns:a16="http://schemas.microsoft.com/office/drawing/2014/main" id="{6127199F-B746-4908-B83E-D441B677C579}"/>
                  </a:ext>
                </a:extLst>
              </p:cNvPr>
              <p:cNvPicPr>
                <a:picLocks noChangeAspect="1"/>
              </p:cNvPicPr>
              <p:nvPr/>
            </p:nvPicPr>
            <p:blipFill>
              <a:blip r:embed="rId4">
                <a:grayscl/>
              </a:blip>
              <a:stretch>
                <a:fillRect/>
              </a:stretch>
            </p:blipFill>
            <p:spPr>
              <a:xfrm>
                <a:off x="6286742" y="2713597"/>
                <a:ext cx="997528" cy="914400"/>
              </a:xfrm>
              <a:prstGeom prst="rect">
                <a:avLst/>
              </a:prstGeom>
              <a:ln>
                <a:solidFill>
                  <a:schemeClr val="tx1"/>
                </a:solidFill>
              </a:ln>
            </p:spPr>
          </p:pic>
          <p:pic>
            <p:nvPicPr>
              <p:cNvPr id="329" name="Picture 328">
                <a:extLst>
                  <a:ext uri="{FF2B5EF4-FFF2-40B4-BE49-F238E27FC236}">
                    <a16:creationId xmlns:a16="http://schemas.microsoft.com/office/drawing/2014/main" id="{B5FDB489-8BDA-431B-B599-993DAEEB9022}"/>
                  </a:ext>
                </a:extLst>
              </p:cNvPr>
              <p:cNvPicPr>
                <a:picLocks noChangeAspect="1"/>
              </p:cNvPicPr>
              <p:nvPr/>
            </p:nvPicPr>
            <p:blipFill>
              <a:blip r:embed="rId5">
                <a:grayscl/>
              </a:blip>
              <a:stretch>
                <a:fillRect/>
              </a:stretch>
            </p:blipFill>
            <p:spPr>
              <a:xfrm>
                <a:off x="8211475" y="1792726"/>
                <a:ext cx="932525" cy="914400"/>
              </a:xfrm>
              <a:prstGeom prst="rect">
                <a:avLst/>
              </a:prstGeom>
              <a:ln>
                <a:solidFill>
                  <a:schemeClr val="tx1"/>
                </a:solidFill>
              </a:ln>
            </p:spPr>
          </p:pic>
          <p:pic>
            <p:nvPicPr>
              <p:cNvPr id="330" name="Picture 329">
                <a:extLst>
                  <a:ext uri="{FF2B5EF4-FFF2-40B4-BE49-F238E27FC236}">
                    <a16:creationId xmlns:a16="http://schemas.microsoft.com/office/drawing/2014/main" id="{3B70FE6F-90EE-44E8-B9FC-05BDEBBF4E82}"/>
                  </a:ext>
                </a:extLst>
              </p:cNvPr>
              <p:cNvPicPr>
                <a:picLocks noChangeAspect="1"/>
              </p:cNvPicPr>
              <p:nvPr/>
            </p:nvPicPr>
            <p:blipFill>
              <a:blip r:embed="rId6" cstate="screen">
                <a:grayscl/>
                <a:extLst>
                  <a:ext uri="{28A0092B-C50C-407E-A947-70E740481C1C}">
                    <a14:useLocalDpi xmlns:a14="http://schemas.microsoft.com/office/drawing/2010/main"/>
                  </a:ext>
                </a:extLst>
              </a:blip>
              <a:stretch>
                <a:fillRect/>
              </a:stretch>
            </p:blipFill>
            <p:spPr>
              <a:xfrm>
                <a:off x="7233206" y="1799197"/>
                <a:ext cx="955958" cy="914400"/>
              </a:xfrm>
              <a:prstGeom prst="rect">
                <a:avLst/>
              </a:prstGeom>
              <a:ln>
                <a:solidFill>
                  <a:schemeClr val="tx1"/>
                </a:solidFill>
              </a:ln>
            </p:spPr>
          </p:pic>
          <p:pic>
            <p:nvPicPr>
              <p:cNvPr id="331" name="Picture 330">
                <a:extLst>
                  <a:ext uri="{FF2B5EF4-FFF2-40B4-BE49-F238E27FC236}">
                    <a16:creationId xmlns:a16="http://schemas.microsoft.com/office/drawing/2014/main" id="{8356C72E-B23C-4B96-9E2A-A13B62EE33DD}"/>
                  </a:ext>
                </a:extLst>
              </p:cNvPr>
              <p:cNvPicPr>
                <a:picLocks noChangeAspect="1"/>
              </p:cNvPicPr>
              <p:nvPr/>
            </p:nvPicPr>
            <p:blipFill>
              <a:blip r:embed="rId7" cstate="screen">
                <a:grayscl/>
                <a:extLst>
                  <a:ext uri="{28A0092B-C50C-407E-A947-70E740481C1C}">
                    <a14:useLocalDpi xmlns:a14="http://schemas.microsoft.com/office/drawing/2010/main"/>
                  </a:ext>
                </a:extLst>
              </a:blip>
              <a:stretch>
                <a:fillRect/>
              </a:stretch>
            </p:blipFill>
            <p:spPr>
              <a:xfrm>
                <a:off x="6286742" y="1798932"/>
                <a:ext cx="955958" cy="914400"/>
              </a:xfrm>
              <a:prstGeom prst="rect">
                <a:avLst/>
              </a:prstGeom>
              <a:ln>
                <a:solidFill>
                  <a:schemeClr val="tx1"/>
                </a:solidFill>
              </a:ln>
            </p:spPr>
          </p:pic>
          <p:pic>
            <p:nvPicPr>
              <p:cNvPr id="332" name="Picture 331">
                <a:extLst>
                  <a:ext uri="{FF2B5EF4-FFF2-40B4-BE49-F238E27FC236}">
                    <a16:creationId xmlns:a16="http://schemas.microsoft.com/office/drawing/2014/main" id="{F113D9D2-0762-4649-8BEA-5FAE3092039E}"/>
                  </a:ext>
                </a:extLst>
              </p:cNvPr>
              <p:cNvPicPr>
                <a:picLocks noChangeAspect="1"/>
              </p:cNvPicPr>
              <p:nvPr/>
            </p:nvPicPr>
            <p:blipFill>
              <a:blip r:embed="rId8" cstate="screen">
                <a:grayscl/>
                <a:extLst>
                  <a:ext uri="{28A0092B-C50C-407E-A947-70E740481C1C}">
                    <a14:useLocalDpi xmlns:a14="http://schemas.microsoft.com/office/drawing/2010/main"/>
                  </a:ext>
                </a:extLst>
              </a:blip>
              <a:stretch>
                <a:fillRect/>
              </a:stretch>
            </p:blipFill>
            <p:spPr>
              <a:xfrm>
                <a:off x="5317955" y="1798932"/>
                <a:ext cx="955958" cy="914400"/>
              </a:xfrm>
              <a:prstGeom prst="rect">
                <a:avLst/>
              </a:prstGeom>
              <a:ln>
                <a:solidFill>
                  <a:schemeClr val="tx1"/>
                </a:solidFill>
              </a:ln>
            </p:spPr>
          </p:pic>
          <p:pic>
            <p:nvPicPr>
              <p:cNvPr id="333" name="Picture 332">
                <a:extLst>
                  <a:ext uri="{FF2B5EF4-FFF2-40B4-BE49-F238E27FC236}">
                    <a16:creationId xmlns:a16="http://schemas.microsoft.com/office/drawing/2014/main" id="{5ED14320-F73E-4144-A857-CE3FFE7E529F}"/>
                  </a:ext>
                </a:extLst>
              </p:cNvPr>
              <p:cNvPicPr>
                <a:picLocks noChangeAspect="1"/>
              </p:cNvPicPr>
              <p:nvPr/>
            </p:nvPicPr>
            <p:blipFill>
              <a:blip r:embed="rId9" cstate="screen">
                <a:grayscl/>
                <a:extLst>
                  <a:ext uri="{28A0092B-C50C-407E-A947-70E740481C1C}">
                    <a14:useLocalDpi xmlns:a14="http://schemas.microsoft.com/office/drawing/2010/main"/>
                  </a:ext>
                </a:extLst>
              </a:blip>
              <a:stretch>
                <a:fillRect/>
              </a:stretch>
            </p:blipFill>
            <p:spPr>
              <a:xfrm>
                <a:off x="8198658" y="884532"/>
                <a:ext cx="955958" cy="914400"/>
              </a:xfrm>
              <a:prstGeom prst="rect">
                <a:avLst/>
              </a:prstGeom>
              <a:ln>
                <a:solidFill>
                  <a:schemeClr val="tx1"/>
                </a:solidFill>
              </a:ln>
            </p:spPr>
          </p:pic>
          <p:pic>
            <p:nvPicPr>
              <p:cNvPr id="334" name="Picture 333">
                <a:extLst>
                  <a:ext uri="{FF2B5EF4-FFF2-40B4-BE49-F238E27FC236}">
                    <a16:creationId xmlns:a16="http://schemas.microsoft.com/office/drawing/2014/main" id="{7E540D69-AD0E-4FCC-BFF7-D6D958984501}"/>
                  </a:ext>
                </a:extLst>
              </p:cNvPr>
              <p:cNvPicPr>
                <a:picLocks noChangeAspect="1"/>
              </p:cNvPicPr>
              <p:nvPr/>
            </p:nvPicPr>
            <p:blipFill>
              <a:blip r:embed="rId10" cstate="screen">
                <a:grayscl/>
                <a:extLst>
                  <a:ext uri="{28A0092B-C50C-407E-A947-70E740481C1C}">
                    <a14:useLocalDpi xmlns:a14="http://schemas.microsoft.com/office/drawing/2010/main"/>
                  </a:ext>
                </a:extLst>
              </a:blip>
              <a:stretch>
                <a:fillRect/>
              </a:stretch>
            </p:blipFill>
            <p:spPr>
              <a:xfrm>
                <a:off x="7242700" y="884532"/>
                <a:ext cx="955958" cy="914400"/>
              </a:xfrm>
              <a:prstGeom prst="rect">
                <a:avLst/>
              </a:prstGeom>
              <a:ln>
                <a:solidFill>
                  <a:schemeClr val="tx1"/>
                </a:solidFill>
              </a:ln>
            </p:spPr>
          </p:pic>
          <p:pic>
            <p:nvPicPr>
              <p:cNvPr id="335" name="Picture 334">
                <a:extLst>
                  <a:ext uri="{FF2B5EF4-FFF2-40B4-BE49-F238E27FC236}">
                    <a16:creationId xmlns:a16="http://schemas.microsoft.com/office/drawing/2014/main" id="{8DCDC3E9-992A-4089-B3DE-703420DE09FB}"/>
                  </a:ext>
                </a:extLst>
              </p:cNvPr>
              <p:cNvPicPr>
                <a:picLocks noChangeAspect="1"/>
              </p:cNvPicPr>
              <p:nvPr/>
            </p:nvPicPr>
            <p:blipFill>
              <a:blip r:embed="rId11" cstate="screen">
                <a:grayscl/>
                <a:extLst>
                  <a:ext uri="{28A0092B-C50C-407E-A947-70E740481C1C}">
                    <a14:useLocalDpi xmlns:a14="http://schemas.microsoft.com/office/drawing/2010/main"/>
                  </a:ext>
                </a:extLst>
              </a:blip>
              <a:stretch>
                <a:fillRect/>
              </a:stretch>
            </p:blipFill>
            <p:spPr>
              <a:xfrm>
                <a:off x="8203317" y="3615218"/>
                <a:ext cx="944853" cy="914400"/>
              </a:xfrm>
              <a:prstGeom prst="rect">
                <a:avLst/>
              </a:prstGeom>
              <a:ln>
                <a:solidFill>
                  <a:schemeClr val="tx1"/>
                </a:solidFill>
              </a:ln>
            </p:spPr>
          </p:pic>
          <p:pic>
            <p:nvPicPr>
              <p:cNvPr id="336" name="Picture 335">
                <a:extLst>
                  <a:ext uri="{FF2B5EF4-FFF2-40B4-BE49-F238E27FC236}">
                    <a16:creationId xmlns:a16="http://schemas.microsoft.com/office/drawing/2014/main" id="{231E5158-4F1F-4346-93FF-D6DD12CBEA71}"/>
                  </a:ext>
                </a:extLst>
              </p:cNvPr>
              <p:cNvPicPr>
                <a:picLocks noChangeAspect="1"/>
              </p:cNvPicPr>
              <p:nvPr/>
            </p:nvPicPr>
            <p:blipFill>
              <a:blip r:embed="rId12" cstate="screen">
                <a:grayscl/>
                <a:extLst>
                  <a:ext uri="{28A0092B-C50C-407E-A947-70E740481C1C}">
                    <a14:useLocalDpi xmlns:a14="http://schemas.microsoft.com/office/drawing/2010/main"/>
                  </a:ext>
                </a:extLst>
              </a:blip>
              <a:stretch>
                <a:fillRect/>
              </a:stretch>
            </p:blipFill>
            <p:spPr>
              <a:xfrm>
                <a:off x="6323269" y="3626031"/>
                <a:ext cx="914400" cy="914400"/>
              </a:xfrm>
              <a:prstGeom prst="rect">
                <a:avLst/>
              </a:prstGeom>
              <a:ln>
                <a:solidFill>
                  <a:schemeClr val="tx1"/>
                </a:solidFill>
              </a:ln>
            </p:spPr>
          </p:pic>
          <p:pic>
            <p:nvPicPr>
              <p:cNvPr id="337" name="Picture 336">
                <a:extLst>
                  <a:ext uri="{FF2B5EF4-FFF2-40B4-BE49-F238E27FC236}">
                    <a16:creationId xmlns:a16="http://schemas.microsoft.com/office/drawing/2014/main" id="{622B8C97-2097-4225-95B6-8A5AD59D2957}"/>
                  </a:ext>
                </a:extLst>
              </p:cNvPr>
              <p:cNvPicPr>
                <a:picLocks noChangeAspect="1"/>
              </p:cNvPicPr>
              <p:nvPr/>
            </p:nvPicPr>
            <p:blipFill>
              <a:blip r:embed="rId13" cstate="screen">
                <a:grayscl/>
                <a:extLst>
                  <a:ext uri="{28A0092B-C50C-407E-A947-70E740481C1C}">
                    <a14:useLocalDpi xmlns:a14="http://schemas.microsoft.com/office/drawing/2010/main"/>
                  </a:ext>
                </a:extLst>
              </a:blip>
              <a:stretch>
                <a:fillRect/>
              </a:stretch>
            </p:blipFill>
            <p:spPr>
              <a:xfrm>
                <a:off x="6315483" y="884532"/>
                <a:ext cx="914400" cy="914400"/>
              </a:xfrm>
              <a:prstGeom prst="rect">
                <a:avLst/>
              </a:prstGeom>
              <a:ln>
                <a:solidFill>
                  <a:schemeClr val="tx1"/>
                </a:solidFill>
              </a:ln>
            </p:spPr>
          </p:pic>
          <p:pic>
            <p:nvPicPr>
              <p:cNvPr id="338" name="Picture 337">
                <a:extLst>
                  <a:ext uri="{FF2B5EF4-FFF2-40B4-BE49-F238E27FC236}">
                    <a16:creationId xmlns:a16="http://schemas.microsoft.com/office/drawing/2014/main" id="{46D5DF1C-E566-4642-BB84-02E72DA6E355}"/>
                  </a:ext>
                </a:extLst>
              </p:cNvPr>
              <p:cNvPicPr>
                <a:picLocks noChangeAspect="1"/>
              </p:cNvPicPr>
              <p:nvPr/>
            </p:nvPicPr>
            <p:blipFill>
              <a:blip r:embed="rId14" cstate="screen">
                <a:grayscl/>
                <a:extLst>
                  <a:ext uri="{28A0092B-C50C-407E-A947-70E740481C1C}">
                    <a14:useLocalDpi xmlns:a14="http://schemas.microsoft.com/office/drawing/2010/main"/>
                  </a:ext>
                </a:extLst>
              </a:blip>
              <a:stretch>
                <a:fillRect/>
              </a:stretch>
            </p:blipFill>
            <p:spPr>
              <a:xfrm>
                <a:off x="8192486" y="2703972"/>
                <a:ext cx="951513" cy="914400"/>
              </a:xfrm>
              <a:prstGeom prst="rect">
                <a:avLst/>
              </a:prstGeom>
              <a:ln>
                <a:solidFill>
                  <a:schemeClr val="tx1"/>
                </a:solidFill>
              </a:ln>
            </p:spPr>
          </p:pic>
          <p:pic>
            <p:nvPicPr>
              <p:cNvPr id="339" name="Picture 338">
                <a:extLst>
                  <a:ext uri="{FF2B5EF4-FFF2-40B4-BE49-F238E27FC236}">
                    <a16:creationId xmlns:a16="http://schemas.microsoft.com/office/drawing/2014/main" id="{EA39FFD6-654B-43C6-BAAC-A2A68F952FD9}"/>
                  </a:ext>
                </a:extLst>
              </p:cNvPr>
              <p:cNvPicPr>
                <a:picLocks noChangeAspect="1"/>
              </p:cNvPicPr>
              <p:nvPr/>
            </p:nvPicPr>
            <p:blipFill>
              <a:blip r:embed="rId15">
                <a:grayscl/>
              </a:blip>
              <a:stretch>
                <a:fillRect/>
              </a:stretch>
            </p:blipFill>
            <p:spPr>
              <a:xfrm>
                <a:off x="7237669" y="3615320"/>
                <a:ext cx="968189" cy="914400"/>
              </a:xfrm>
              <a:prstGeom prst="rect">
                <a:avLst/>
              </a:prstGeom>
              <a:ln>
                <a:solidFill>
                  <a:schemeClr val="tx1"/>
                </a:solidFill>
              </a:ln>
            </p:spPr>
          </p:pic>
          <p:pic>
            <p:nvPicPr>
              <p:cNvPr id="340" name="Picture 339">
                <a:extLst>
                  <a:ext uri="{FF2B5EF4-FFF2-40B4-BE49-F238E27FC236}">
                    <a16:creationId xmlns:a16="http://schemas.microsoft.com/office/drawing/2014/main" id="{0823F8AE-A41F-412E-8002-B96267ACF9AC}"/>
                  </a:ext>
                </a:extLst>
              </p:cNvPr>
              <p:cNvPicPr>
                <a:picLocks noChangeAspect="1"/>
              </p:cNvPicPr>
              <p:nvPr/>
            </p:nvPicPr>
            <p:blipFill>
              <a:blip r:embed="rId16">
                <a:grayscl/>
              </a:blip>
              <a:stretch>
                <a:fillRect/>
              </a:stretch>
            </p:blipFill>
            <p:spPr>
              <a:xfrm>
                <a:off x="5304425" y="3626031"/>
                <a:ext cx="1005842" cy="914400"/>
              </a:xfrm>
              <a:prstGeom prst="rect">
                <a:avLst/>
              </a:prstGeom>
              <a:ln>
                <a:solidFill>
                  <a:schemeClr val="tx1"/>
                </a:solidFill>
              </a:ln>
            </p:spPr>
          </p:pic>
          <p:pic>
            <p:nvPicPr>
              <p:cNvPr id="341" name="Picture 340">
                <a:extLst>
                  <a:ext uri="{FF2B5EF4-FFF2-40B4-BE49-F238E27FC236}">
                    <a16:creationId xmlns:a16="http://schemas.microsoft.com/office/drawing/2014/main" id="{C5FD1F02-3BAE-46A1-BFF9-A11A89B3AE22}"/>
                  </a:ext>
                </a:extLst>
              </p:cNvPr>
              <p:cNvPicPr>
                <a:picLocks noChangeAspect="1"/>
              </p:cNvPicPr>
              <p:nvPr/>
            </p:nvPicPr>
            <p:blipFill>
              <a:blip r:embed="rId17" cstate="screen">
                <a:grayscl/>
                <a:extLst>
                  <a:ext uri="{28A0092B-C50C-407E-A947-70E740481C1C}">
                    <a14:useLocalDpi xmlns:a14="http://schemas.microsoft.com/office/drawing/2010/main"/>
                  </a:ext>
                </a:extLst>
              </a:blip>
              <a:stretch>
                <a:fillRect/>
              </a:stretch>
            </p:blipFill>
            <p:spPr>
              <a:xfrm>
                <a:off x="5304425" y="2713597"/>
                <a:ext cx="990601" cy="914400"/>
              </a:xfrm>
              <a:prstGeom prst="rect">
                <a:avLst/>
              </a:prstGeom>
              <a:ln>
                <a:solidFill>
                  <a:schemeClr val="tx1"/>
                </a:solidFill>
              </a:ln>
            </p:spPr>
          </p:pic>
          <p:pic>
            <p:nvPicPr>
              <p:cNvPr id="342" name="Picture 341">
                <a:extLst>
                  <a:ext uri="{FF2B5EF4-FFF2-40B4-BE49-F238E27FC236}">
                    <a16:creationId xmlns:a16="http://schemas.microsoft.com/office/drawing/2014/main" id="{AE444DA8-975B-455D-B873-1EE3B87317B8}"/>
                  </a:ext>
                </a:extLst>
              </p:cNvPr>
              <p:cNvPicPr>
                <a:picLocks noChangeAspect="1"/>
              </p:cNvPicPr>
              <p:nvPr/>
            </p:nvPicPr>
            <p:blipFill>
              <a:blip r:embed="rId18">
                <a:grayscl/>
              </a:blip>
              <a:stretch>
                <a:fillRect/>
              </a:stretch>
            </p:blipFill>
            <p:spPr>
              <a:xfrm>
                <a:off x="7232691" y="2713597"/>
                <a:ext cx="968189" cy="914400"/>
              </a:xfrm>
              <a:prstGeom prst="rect">
                <a:avLst/>
              </a:prstGeom>
              <a:ln>
                <a:solidFill>
                  <a:schemeClr val="tx1"/>
                </a:solidFill>
              </a:ln>
            </p:spPr>
          </p:pic>
        </p:grpSp>
        <p:grpSp>
          <p:nvGrpSpPr>
            <p:cNvPr id="288" name="Group 287">
              <a:extLst>
                <a:ext uri="{FF2B5EF4-FFF2-40B4-BE49-F238E27FC236}">
                  <a16:creationId xmlns:a16="http://schemas.microsoft.com/office/drawing/2014/main" id="{84B9200B-E657-4144-BEC8-5F2811B5F70A}"/>
                </a:ext>
              </a:extLst>
            </p:cNvPr>
            <p:cNvGrpSpPr/>
            <p:nvPr/>
          </p:nvGrpSpPr>
          <p:grpSpPr>
            <a:xfrm>
              <a:off x="6580880" y="2379204"/>
              <a:ext cx="1281076" cy="851184"/>
              <a:chOff x="3479064" y="1913777"/>
              <a:chExt cx="2747544" cy="1828800"/>
            </a:xfrm>
          </p:grpSpPr>
          <p:pic>
            <p:nvPicPr>
              <p:cNvPr id="321" name="Picture 320">
                <a:extLst>
                  <a:ext uri="{FF2B5EF4-FFF2-40B4-BE49-F238E27FC236}">
                    <a16:creationId xmlns:a16="http://schemas.microsoft.com/office/drawing/2014/main" id="{25927399-C4D6-44EE-9695-1283272F0793}"/>
                  </a:ext>
                </a:extLst>
              </p:cNvPr>
              <p:cNvPicPr>
                <a:picLocks/>
              </p:cNvPicPr>
              <p:nvPr/>
            </p:nvPicPr>
            <p:blipFill>
              <a:blip r:embed="rId19" cstate="screen">
                <a:grayscl/>
                <a:extLst>
                  <a:ext uri="{28A0092B-C50C-407E-A947-70E740481C1C}">
                    <a14:useLocalDpi xmlns:a14="http://schemas.microsoft.com/office/drawing/2010/main"/>
                  </a:ext>
                </a:extLst>
              </a:blip>
              <a:stretch>
                <a:fillRect/>
              </a:stretch>
            </p:blipFill>
            <p:spPr>
              <a:xfrm>
                <a:off x="5307864" y="2828177"/>
                <a:ext cx="914400" cy="914400"/>
              </a:xfrm>
              <a:prstGeom prst="rect">
                <a:avLst/>
              </a:prstGeom>
              <a:ln>
                <a:solidFill>
                  <a:schemeClr val="tx1"/>
                </a:solidFill>
              </a:ln>
            </p:spPr>
          </p:pic>
          <p:pic>
            <p:nvPicPr>
              <p:cNvPr id="322" name="Picture 321">
                <a:extLst>
                  <a:ext uri="{FF2B5EF4-FFF2-40B4-BE49-F238E27FC236}">
                    <a16:creationId xmlns:a16="http://schemas.microsoft.com/office/drawing/2014/main" id="{7C69724F-644F-4A54-98F0-5BAC830DADDF}"/>
                  </a:ext>
                </a:extLst>
              </p:cNvPr>
              <p:cNvPicPr>
                <a:picLocks/>
              </p:cNvPicPr>
              <p:nvPr/>
            </p:nvPicPr>
            <p:blipFill>
              <a:blip r:embed="rId20" cstate="screen">
                <a:grayscl/>
                <a:extLst>
                  <a:ext uri="{28A0092B-C50C-407E-A947-70E740481C1C}">
                    <a14:useLocalDpi xmlns:a14="http://schemas.microsoft.com/office/drawing/2010/main"/>
                  </a:ext>
                </a:extLst>
              </a:blip>
              <a:stretch>
                <a:fillRect/>
              </a:stretch>
            </p:blipFill>
            <p:spPr>
              <a:xfrm>
                <a:off x="3479064" y="1913777"/>
                <a:ext cx="914400" cy="914400"/>
              </a:xfrm>
              <a:prstGeom prst="rect">
                <a:avLst/>
              </a:prstGeom>
              <a:ln>
                <a:solidFill>
                  <a:schemeClr val="tx1"/>
                </a:solidFill>
              </a:ln>
            </p:spPr>
          </p:pic>
          <p:pic>
            <p:nvPicPr>
              <p:cNvPr id="323" name="Picture 322">
                <a:extLst>
                  <a:ext uri="{FF2B5EF4-FFF2-40B4-BE49-F238E27FC236}">
                    <a16:creationId xmlns:a16="http://schemas.microsoft.com/office/drawing/2014/main" id="{AFD984CE-41FD-4D30-BF7C-96129B8670B7}"/>
                  </a:ext>
                </a:extLst>
              </p:cNvPr>
              <p:cNvPicPr>
                <a:picLocks/>
              </p:cNvPicPr>
              <p:nvPr/>
            </p:nvPicPr>
            <p:blipFill>
              <a:blip r:embed="rId21" cstate="screen">
                <a:grayscl/>
                <a:extLst>
                  <a:ext uri="{28A0092B-C50C-407E-A947-70E740481C1C}">
                    <a14:useLocalDpi xmlns:a14="http://schemas.microsoft.com/office/drawing/2010/main"/>
                  </a:ext>
                </a:extLst>
              </a:blip>
              <a:stretch>
                <a:fillRect/>
              </a:stretch>
            </p:blipFill>
            <p:spPr>
              <a:xfrm>
                <a:off x="4397808" y="2828177"/>
                <a:ext cx="914400" cy="914400"/>
              </a:xfrm>
              <a:prstGeom prst="rect">
                <a:avLst/>
              </a:prstGeom>
              <a:ln>
                <a:solidFill>
                  <a:schemeClr val="tx1"/>
                </a:solidFill>
              </a:ln>
            </p:spPr>
          </p:pic>
          <p:pic>
            <p:nvPicPr>
              <p:cNvPr id="324" name="Picture 323">
                <a:extLst>
                  <a:ext uri="{FF2B5EF4-FFF2-40B4-BE49-F238E27FC236}">
                    <a16:creationId xmlns:a16="http://schemas.microsoft.com/office/drawing/2014/main" id="{963F98F8-A196-45F9-A80D-277DD32C1B41}"/>
                  </a:ext>
                </a:extLst>
              </p:cNvPr>
              <p:cNvPicPr>
                <a:picLocks/>
              </p:cNvPicPr>
              <p:nvPr/>
            </p:nvPicPr>
            <p:blipFill>
              <a:blip r:embed="rId22" cstate="screen">
                <a:grayscl/>
                <a:extLst>
                  <a:ext uri="{28A0092B-C50C-407E-A947-70E740481C1C}">
                    <a14:useLocalDpi xmlns:a14="http://schemas.microsoft.com/office/drawing/2010/main"/>
                  </a:ext>
                </a:extLst>
              </a:blip>
              <a:stretch>
                <a:fillRect/>
              </a:stretch>
            </p:blipFill>
            <p:spPr>
              <a:xfrm>
                <a:off x="3481236" y="2828177"/>
                <a:ext cx="914400" cy="914400"/>
              </a:xfrm>
              <a:prstGeom prst="rect">
                <a:avLst/>
              </a:prstGeom>
              <a:ln>
                <a:solidFill>
                  <a:schemeClr val="tx1"/>
                </a:solidFill>
              </a:ln>
            </p:spPr>
          </p:pic>
          <p:pic>
            <p:nvPicPr>
              <p:cNvPr id="325" name="Picture 324">
                <a:extLst>
                  <a:ext uri="{FF2B5EF4-FFF2-40B4-BE49-F238E27FC236}">
                    <a16:creationId xmlns:a16="http://schemas.microsoft.com/office/drawing/2014/main" id="{76B53BF4-DF4F-4DCD-8061-48AE39E3FD11}"/>
                  </a:ext>
                </a:extLst>
              </p:cNvPr>
              <p:cNvPicPr>
                <a:picLocks/>
              </p:cNvPicPr>
              <p:nvPr/>
            </p:nvPicPr>
            <p:blipFill>
              <a:blip r:embed="rId23" cstate="screen">
                <a:grayscl/>
                <a:extLst>
                  <a:ext uri="{28A0092B-C50C-407E-A947-70E740481C1C}">
                    <a14:useLocalDpi xmlns:a14="http://schemas.microsoft.com/office/drawing/2010/main"/>
                  </a:ext>
                </a:extLst>
              </a:blip>
              <a:stretch>
                <a:fillRect/>
              </a:stretch>
            </p:blipFill>
            <p:spPr>
              <a:xfrm>
                <a:off x="5312208" y="1913777"/>
                <a:ext cx="914400" cy="914400"/>
              </a:xfrm>
              <a:prstGeom prst="rect">
                <a:avLst/>
              </a:prstGeom>
              <a:ln>
                <a:solidFill>
                  <a:schemeClr val="tx1"/>
                </a:solidFill>
              </a:ln>
            </p:spPr>
          </p:pic>
          <p:pic>
            <p:nvPicPr>
              <p:cNvPr id="326" name="Picture 325">
                <a:extLst>
                  <a:ext uri="{FF2B5EF4-FFF2-40B4-BE49-F238E27FC236}">
                    <a16:creationId xmlns:a16="http://schemas.microsoft.com/office/drawing/2014/main" id="{F3AFB2C2-BE93-4392-B6E1-45696D8D4849}"/>
                  </a:ext>
                </a:extLst>
              </p:cNvPr>
              <p:cNvPicPr>
                <a:picLocks/>
              </p:cNvPicPr>
              <p:nvPr/>
            </p:nvPicPr>
            <p:blipFill>
              <a:blip r:embed="rId24" cstate="screen">
                <a:grayscl/>
                <a:extLst>
                  <a:ext uri="{28A0092B-C50C-407E-A947-70E740481C1C}">
                    <a14:useLocalDpi xmlns:a14="http://schemas.microsoft.com/office/drawing/2010/main"/>
                  </a:ext>
                </a:extLst>
              </a:blip>
              <a:stretch>
                <a:fillRect/>
              </a:stretch>
            </p:blipFill>
            <p:spPr>
              <a:xfrm>
                <a:off x="4393464" y="1913777"/>
                <a:ext cx="914400" cy="914400"/>
              </a:xfrm>
              <a:prstGeom prst="rect">
                <a:avLst/>
              </a:prstGeom>
              <a:ln>
                <a:solidFill>
                  <a:schemeClr val="tx1"/>
                </a:solidFill>
              </a:ln>
            </p:spPr>
          </p:pic>
        </p:grpSp>
        <p:grpSp>
          <p:nvGrpSpPr>
            <p:cNvPr id="289" name="Group 288">
              <a:extLst>
                <a:ext uri="{FF2B5EF4-FFF2-40B4-BE49-F238E27FC236}">
                  <a16:creationId xmlns:a16="http://schemas.microsoft.com/office/drawing/2014/main" id="{6C7A7933-6B56-40BE-B843-913A3A44CF31}"/>
                </a:ext>
              </a:extLst>
            </p:cNvPr>
            <p:cNvGrpSpPr/>
            <p:nvPr/>
          </p:nvGrpSpPr>
          <p:grpSpPr>
            <a:xfrm>
              <a:off x="4043034" y="2366448"/>
              <a:ext cx="821989" cy="845181"/>
              <a:chOff x="2115887" y="1358399"/>
              <a:chExt cx="4568057" cy="4575108"/>
            </a:xfrm>
          </p:grpSpPr>
          <p:pic>
            <p:nvPicPr>
              <p:cNvPr id="296" name="Picture 295">
                <a:extLst>
                  <a:ext uri="{FF2B5EF4-FFF2-40B4-BE49-F238E27FC236}">
                    <a16:creationId xmlns:a16="http://schemas.microsoft.com/office/drawing/2014/main" id="{A0334E50-F885-454E-9787-3D1EE154650D}"/>
                  </a:ext>
                </a:extLst>
              </p:cNvPr>
              <p:cNvPicPr>
                <a:picLocks/>
              </p:cNvPicPr>
              <p:nvPr/>
            </p:nvPicPr>
            <p:blipFill>
              <a:blip r:embed="rId25"/>
              <a:stretch>
                <a:fillRect/>
              </a:stretch>
            </p:blipFill>
            <p:spPr>
              <a:xfrm>
                <a:off x="5769544" y="3186949"/>
                <a:ext cx="914400" cy="914400"/>
              </a:xfrm>
              <a:prstGeom prst="rect">
                <a:avLst/>
              </a:prstGeom>
              <a:ln>
                <a:solidFill>
                  <a:schemeClr val="tx1"/>
                </a:solidFill>
              </a:ln>
            </p:spPr>
          </p:pic>
          <p:pic>
            <p:nvPicPr>
              <p:cNvPr id="297" name="Picture 296">
                <a:extLst>
                  <a:ext uri="{FF2B5EF4-FFF2-40B4-BE49-F238E27FC236}">
                    <a16:creationId xmlns:a16="http://schemas.microsoft.com/office/drawing/2014/main" id="{1ED0BC57-E858-4F9A-83A3-282A7BB2E703}"/>
                  </a:ext>
                </a:extLst>
              </p:cNvPr>
              <p:cNvPicPr>
                <a:picLocks/>
              </p:cNvPicPr>
              <p:nvPr/>
            </p:nvPicPr>
            <p:blipFill>
              <a:blip r:embed="rId26"/>
              <a:stretch>
                <a:fillRect/>
              </a:stretch>
            </p:blipFill>
            <p:spPr>
              <a:xfrm>
                <a:off x="5768207" y="2285833"/>
                <a:ext cx="914400" cy="914400"/>
              </a:xfrm>
              <a:prstGeom prst="rect">
                <a:avLst/>
              </a:prstGeom>
              <a:ln>
                <a:solidFill>
                  <a:schemeClr val="tx1"/>
                </a:solidFill>
              </a:ln>
            </p:spPr>
          </p:pic>
          <p:pic>
            <p:nvPicPr>
              <p:cNvPr id="298" name="Picture 297">
                <a:extLst>
                  <a:ext uri="{FF2B5EF4-FFF2-40B4-BE49-F238E27FC236}">
                    <a16:creationId xmlns:a16="http://schemas.microsoft.com/office/drawing/2014/main" id="{0E42AD49-5233-4588-B057-CF0531E0597C}"/>
                  </a:ext>
                </a:extLst>
              </p:cNvPr>
              <p:cNvPicPr>
                <a:picLocks/>
              </p:cNvPicPr>
              <p:nvPr/>
            </p:nvPicPr>
            <p:blipFill>
              <a:blip r:embed="rId27"/>
              <a:stretch>
                <a:fillRect/>
              </a:stretch>
            </p:blipFill>
            <p:spPr>
              <a:xfrm>
                <a:off x="5769544" y="1358399"/>
                <a:ext cx="914400" cy="914400"/>
              </a:xfrm>
              <a:prstGeom prst="rect">
                <a:avLst/>
              </a:prstGeom>
              <a:ln>
                <a:solidFill>
                  <a:schemeClr val="tx1"/>
                </a:solidFill>
              </a:ln>
            </p:spPr>
          </p:pic>
          <p:pic>
            <p:nvPicPr>
              <p:cNvPr id="299" name="Picture 298">
                <a:extLst>
                  <a:ext uri="{FF2B5EF4-FFF2-40B4-BE49-F238E27FC236}">
                    <a16:creationId xmlns:a16="http://schemas.microsoft.com/office/drawing/2014/main" id="{7BB812D9-597B-41CD-9311-CFFE4CF0201B}"/>
                  </a:ext>
                </a:extLst>
              </p:cNvPr>
              <p:cNvPicPr>
                <a:picLocks/>
              </p:cNvPicPr>
              <p:nvPr/>
            </p:nvPicPr>
            <p:blipFill>
              <a:blip r:embed="rId28"/>
              <a:stretch>
                <a:fillRect/>
              </a:stretch>
            </p:blipFill>
            <p:spPr>
              <a:xfrm>
                <a:off x="5769544" y="5006540"/>
                <a:ext cx="914400" cy="914400"/>
              </a:xfrm>
              <a:prstGeom prst="rect">
                <a:avLst/>
              </a:prstGeom>
              <a:ln>
                <a:solidFill>
                  <a:schemeClr val="tx1"/>
                </a:solidFill>
              </a:ln>
            </p:spPr>
          </p:pic>
          <p:pic>
            <p:nvPicPr>
              <p:cNvPr id="300" name="Picture 299">
                <a:extLst>
                  <a:ext uri="{FF2B5EF4-FFF2-40B4-BE49-F238E27FC236}">
                    <a16:creationId xmlns:a16="http://schemas.microsoft.com/office/drawing/2014/main" id="{84B54D06-6E4B-4E7D-A722-A0B92A82244B}"/>
                  </a:ext>
                </a:extLst>
              </p:cNvPr>
              <p:cNvPicPr>
                <a:picLocks/>
              </p:cNvPicPr>
              <p:nvPr/>
            </p:nvPicPr>
            <p:blipFill>
              <a:blip r:embed="rId29"/>
              <a:stretch>
                <a:fillRect/>
              </a:stretch>
            </p:blipFill>
            <p:spPr>
              <a:xfrm>
                <a:off x="4854241" y="5015999"/>
                <a:ext cx="914400" cy="914400"/>
              </a:xfrm>
              <a:prstGeom prst="rect">
                <a:avLst/>
              </a:prstGeom>
              <a:ln>
                <a:solidFill>
                  <a:schemeClr val="tx1"/>
                </a:solidFill>
              </a:ln>
            </p:spPr>
          </p:pic>
          <p:pic>
            <p:nvPicPr>
              <p:cNvPr id="301" name="Picture 300">
                <a:extLst>
                  <a:ext uri="{FF2B5EF4-FFF2-40B4-BE49-F238E27FC236}">
                    <a16:creationId xmlns:a16="http://schemas.microsoft.com/office/drawing/2014/main" id="{7E6D38DC-1DC4-4447-8C9C-3F9C51AD6E34}"/>
                  </a:ext>
                </a:extLst>
              </p:cNvPr>
              <p:cNvPicPr>
                <a:picLocks/>
              </p:cNvPicPr>
              <p:nvPr/>
            </p:nvPicPr>
            <p:blipFill>
              <a:blip r:embed="rId30"/>
              <a:stretch>
                <a:fillRect/>
              </a:stretch>
            </p:blipFill>
            <p:spPr>
              <a:xfrm>
                <a:off x="4854241" y="4106078"/>
                <a:ext cx="914400" cy="914400"/>
              </a:xfrm>
              <a:prstGeom prst="rect">
                <a:avLst/>
              </a:prstGeom>
              <a:ln>
                <a:solidFill>
                  <a:schemeClr val="tx1"/>
                </a:solidFill>
              </a:ln>
            </p:spPr>
          </p:pic>
          <p:pic>
            <p:nvPicPr>
              <p:cNvPr id="302" name="Picture 301">
                <a:extLst>
                  <a:ext uri="{FF2B5EF4-FFF2-40B4-BE49-F238E27FC236}">
                    <a16:creationId xmlns:a16="http://schemas.microsoft.com/office/drawing/2014/main" id="{9F9D903D-B915-4001-AE02-CCCE8ACB6D17}"/>
                  </a:ext>
                </a:extLst>
              </p:cNvPr>
              <p:cNvPicPr>
                <a:picLocks/>
              </p:cNvPicPr>
              <p:nvPr/>
            </p:nvPicPr>
            <p:blipFill>
              <a:blip r:embed="rId31"/>
              <a:stretch>
                <a:fillRect/>
              </a:stretch>
            </p:blipFill>
            <p:spPr>
              <a:xfrm>
                <a:off x="3930650" y="2285833"/>
                <a:ext cx="914400" cy="914400"/>
              </a:xfrm>
              <a:prstGeom prst="rect">
                <a:avLst/>
              </a:prstGeom>
              <a:ln>
                <a:solidFill>
                  <a:schemeClr val="tx1"/>
                </a:solidFill>
              </a:ln>
            </p:spPr>
          </p:pic>
          <p:pic>
            <p:nvPicPr>
              <p:cNvPr id="303" name="Picture 302">
                <a:extLst>
                  <a:ext uri="{FF2B5EF4-FFF2-40B4-BE49-F238E27FC236}">
                    <a16:creationId xmlns:a16="http://schemas.microsoft.com/office/drawing/2014/main" id="{2BB0AD6F-4018-4CCA-9986-B51F842DDBA5}"/>
                  </a:ext>
                </a:extLst>
              </p:cNvPr>
              <p:cNvPicPr>
                <a:picLocks/>
              </p:cNvPicPr>
              <p:nvPr/>
            </p:nvPicPr>
            <p:blipFill>
              <a:blip r:embed="rId32"/>
              <a:stretch>
                <a:fillRect/>
              </a:stretch>
            </p:blipFill>
            <p:spPr>
              <a:xfrm>
                <a:off x="4854241" y="3187199"/>
                <a:ext cx="914400" cy="914400"/>
              </a:xfrm>
              <a:prstGeom prst="rect">
                <a:avLst/>
              </a:prstGeom>
              <a:ln>
                <a:solidFill>
                  <a:schemeClr val="tx1"/>
                </a:solidFill>
              </a:ln>
            </p:spPr>
          </p:pic>
          <p:pic>
            <p:nvPicPr>
              <p:cNvPr id="304" name="Picture 303">
                <a:extLst>
                  <a:ext uri="{FF2B5EF4-FFF2-40B4-BE49-F238E27FC236}">
                    <a16:creationId xmlns:a16="http://schemas.microsoft.com/office/drawing/2014/main" id="{2CFC0D63-6CFF-4F1E-A898-2F7C3B55A588}"/>
                  </a:ext>
                </a:extLst>
              </p:cNvPr>
              <p:cNvPicPr>
                <a:picLocks/>
              </p:cNvPicPr>
              <p:nvPr/>
            </p:nvPicPr>
            <p:blipFill>
              <a:blip r:embed="rId33"/>
              <a:stretch>
                <a:fillRect/>
              </a:stretch>
            </p:blipFill>
            <p:spPr>
              <a:xfrm>
                <a:off x="4840237" y="2272799"/>
                <a:ext cx="914400" cy="914400"/>
              </a:xfrm>
              <a:prstGeom prst="rect">
                <a:avLst/>
              </a:prstGeom>
              <a:ln>
                <a:solidFill>
                  <a:schemeClr val="tx1"/>
                </a:solidFill>
              </a:ln>
            </p:spPr>
          </p:pic>
          <p:pic>
            <p:nvPicPr>
              <p:cNvPr id="305" name="Picture 304">
                <a:extLst>
                  <a:ext uri="{FF2B5EF4-FFF2-40B4-BE49-F238E27FC236}">
                    <a16:creationId xmlns:a16="http://schemas.microsoft.com/office/drawing/2014/main" id="{C165A0AA-609F-45CD-9D05-CE2D9A826B24}"/>
                  </a:ext>
                </a:extLst>
              </p:cNvPr>
              <p:cNvPicPr>
                <a:picLocks/>
              </p:cNvPicPr>
              <p:nvPr/>
            </p:nvPicPr>
            <p:blipFill>
              <a:blip r:embed="rId34"/>
              <a:stretch>
                <a:fillRect/>
              </a:stretch>
            </p:blipFill>
            <p:spPr>
              <a:xfrm>
                <a:off x="4838700" y="1358399"/>
                <a:ext cx="914400" cy="914400"/>
              </a:xfrm>
              <a:prstGeom prst="rect">
                <a:avLst/>
              </a:prstGeom>
              <a:ln>
                <a:solidFill>
                  <a:schemeClr val="tx1"/>
                </a:solidFill>
              </a:ln>
            </p:spPr>
          </p:pic>
          <p:pic>
            <p:nvPicPr>
              <p:cNvPr id="306" name="Picture 305">
                <a:extLst>
                  <a:ext uri="{FF2B5EF4-FFF2-40B4-BE49-F238E27FC236}">
                    <a16:creationId xmlns:a16="http://schemas.microsoft.com/office/drawing/2014/main" id="{20689A76-D1D7-4C12-9F57-A3978746DFBF}"/>
                  </a:ext>
                </a:extLst>
              </p:cNvPr>
              <p:cNvPicPr>
                <a:picLocks/>
              </p:cNvPicPr>
              <p:nvPr/>
            </p:nvPicPr>
            <p:blipFill>
              <a:blip r:embed="rId35"/>
              <a:stretch>
                <a:fillRect/>
              </a:stretch>
            </p:blipFill>
            <p:spPr>
              <a:xfrm>
                <a:off x="3930650" y="5019107"/>
                <a:ext cx="914400" cy="914400"/>
              </a:xfrm>
              <a:prstGeom prst="rect">
                <a:avLst/>
              </a:prstGeom>
              <a:ln>
                <a:solidFill>
                  <a:schemeClr val="tx1"/>
                </a:solidFill>
              </a:ln>
            </p:spPr>
          </p:pic>
          <p:pic>
            <p:nvPicPr>
              <p:cNvPr id="307" name="Picture 306">
                <a:extLst>
                  <a:ext uri="{FF2B5EF4-FFF2-40B4-BE49-F238E27FC236}">
                    <a16:creationId xmlns:a16="http://schemas.microsoft.com/office/drawing/2014/main" id="{1F05D7BA-1D17-4827-9A2E-5816AC8A698D}"/>
                  </a:ext>
                </a:extLst>
              </p:cNvPr>
              <p:cNvPicPr>
                <a:picLocks/>
              </p:cNvPicPr>
              <p:nvPr/>
            </p:nvPicPr>
            <p:blipFill>
              <a:blip r:embed="rId36"/>
              <a:stretch>
                <a:fillRect/>
              </a:stretch>
            </p:blipFill>
            <p:spPr>
              <a:xfrm>
                <a:off x="3930650" y="4106078"/>
                <a:ext cx="914400" cy="914400"/>
              </a:xfrm>
              <a:prstGeom prst="rect">
                <a:avLst/>
              </a:prstGeom>
              <a:ln>
                <a:solidFill>
                  <a:schemeClr val="tx1"/>
                </a:solidFill>
              </a:ln>
            </p:spPr>
          </p:pic>
          <p:pic>
            <p:nvPicPr>
              <p:cNvPr id="308" name="Picture 307">
                <a:extLst>
                  <a:ext uri="{FF2B5EF4-FFF2-40B4-BE49-F238E27FC236}">
                    <a16:creationId xmlns:a16="http://schemas.microsoft.com/office/drawing/2014/main" id="{A4006785-97D9-4C3D-A52E-3FE1587C81CE}"/>
                  </a:ext>
                </a:extLst>
              </p:cNvPr>
              <p:cNvPicPr>
                <a:picLocks/>
              </p:cNvPicPr>
              <p:nvPr/>
            </p:nvPicPr>
            <p:blipFill>
              <a:blip r:embed="rId37"/>
              <a:stretch>
                <a:fillRect/>
              </a:stretch>
            </p:blipFill>
            <p:spPr>
              <a:xfrm>
                <a:off x="3924300" y="1361407"/>
                <a:ext cx="914400" cy="914400"/>
              </a:xfrm>
              <a:prstGeom prst="rect">
                <a:avLst/>
              </a:prstGeom>
              <a:ln>
                <a:solidFill>
                  <a:schemeClr val="tx1"/>
                </a:solidFill>
              </a:ln>
            </p:spPr>
          </p:pic>
          <p:pic>
            <p:nvPicPr>
              <p:cNvPr id="309" name="Picture 308">
                <a:extLst>
                  <a:ext uri="{FF2B5EF4-FFF2-40B4-BE49-F238E27FC236}">
                    <a16:creationId xmlns:a16="http://schemas.microsoft.com/office/drawing/2014/main" id="{2FC25061-7164-4088-BD09-15E39A17AE8B}"/>
                  </a:ext>
                </a:extLst>
              </p:cNvPr>
              <p:cNvPicPr>
                <a:picLocks/>
              </p:cNvPicPr>
              <p:nvPr/>
            </p:nvPicPr>
            <p:blipFill>
              <a:blip r:embed="rId38"/>
              <a:stretch>
                <a:fillRect/>
              </a:stretch>
            </p:blipFill>
            <p:spPr>
              <a:xfrm>
                <a:off x="3036436" y="5015999"/>
                <a:ext cx="914400" cy="914400"/>
              </a:xfrm>
              <a:prstGeom prst="rect">
                <a:avLst/>
              </a:prstGeom>
              <a:ln>
                <a:solidFill>
                  <a:schemeClr val="tx1"/>
                </a:solidFill>
              </a:ln>
            </p:spPr>
          </p:pic>
          <p:pic>
            <p:nvPicPr>
              <p:cNvPr id="310" name="Picture 309">
                <a:extLst>
                  <a:ext uri="{FF2B5EF4-FFF2-40B4-BE49-F238E27FC236}">
                    <a16:creationId xmlns:a16="http://schemas.microsoft.com/office/drawing/2014/main" id="{6BB11D6F-AECA-4992-B343-568CE3F01CCF}"/>
                  </a:ext>
                </a:extLst>
              </p:cNvPr>
              <p:cNvPicPr>
                <a:picLocks/>
              </p:cNvPicPr>
              <p:nvPr/>
            </p:nvPicPr>
            <p:blipFill>
              <a:blip r:embed="rId39"/>
              <a:stretch>
                <a:fillRect/>
              </a:stretch>
            </p:blipFill>
            <p:spPr>
              <a:xfrm>
                <a:off x="3036436" y="4101599"/>
                <a:ext cx="914400" cy="914400"/>
              </a:xfrm>
              <a:prstGeom prst="rect">
                <a:avLst/>
              </a:prstGeom>
              <a:ln>
                <a:solidFill>
                  <a:schemeClr val="tx1"/>
                </a:solidFill>
              </a:ln>
            </p:spPr>
          </p:pic>
          <p:pic>
            <p:nvPicPr>
              <p:cNvPr id="311" name="Picture 310">
                <a:extLst>
                  <a:ext uri="{FF2B5EF4-FFF2-40B4-BE49-F238E27FC236}">
                    <a16:creationId xmlns:a16="http://schemas.microsoft.com/office/drawing/2014/main" id="{C0C82195-DFCB-4B44-9252-321E7232001B}"/>
                  </a:ext>
                </a:extLst>
              </p:cNvPr>
              <p:cNvPicPr>
                <a:picLocks/>
              </p:cNvPicPr>
              <p:nvPr/>
            </p:nvPicPr>
            <p:blipFill>
              <a:blip r:embed="rId40"/>
              <a:stretch>
                <a:fillRect/>
              </a:stretch>
            </p:blipFill>
            <p:spPr>
              <a:xfrm>
                <a:off x="3025608" y="3187199"/>
                <a:ext cx="914400" cy="914400"/>
              </a:xfrm>
              <a:prstGeom prst="rect">
                <a:avLst/>
              </a:prstGeom>
              <a:ln>
                <a:solidFill>
                  <a:schemeClr val="tx1"/>
                </a:solidFill>
              </a:ln>
            </p:spPr>
          </p:pic>
          <p:pic>
            <p:nvPicPr>
              <p:cNvPr id="312" name="Picture 311">
                <a:extLst>
                  <a:ext uri="{FF2B5EF4-FFF2-40B4-BE49-F238E27FC236}">
                    <a16:creationId xmlns:a16="http://schemas.microsoft.com/office/drawing/2014/main" id="{F12F64E9-CCC6-4B0C-B5B2-89D0297E7D76}"/>
                  </a:ext>
                </a:extLst>
              </p:cNvPr>
              <p:cNvPicPr>
                <a:picLocks/>
              </p:cNvPicPr>
              <p:nvPr/>
            </p:nvPicPr>
            <p:blipFill rotWithShape="1">
              <a:blip r:embed="rId41" cstate="screen">
                <a:extLst>
                  <a:ext uri="{28A0092B-C50C-407E-A947-70E740481C1C}">
                    <a14:useLocalDpi xmlns:a14="http://schemas.microsoft.com/office/drawing/2010/main"/>
                  </a:ext>
                </a:extLst>
              </a:blip>
              <a:srcRect l="9780"/>
              <a:stretch/>
            </p:blipFill>
            <p:spPr>
              <a:xfrm>
                <a:off x="5777832" y="4101599"/>
                <a:ext cx="906112" cy="914400"/>
              </a:xfrm>
              <a:prstGeom prst="rect">
                <a:avLst/>
              </a:prstGeom>
              <a:ln>
                <a:solidFill>
                  <a:schemeClr val="tx1"/>
                </a:solidFill>
              </a:ln>
            </p:spPr>
          </p:pic>
          <p:pic>
            <p:nvPicPr>
              <p:cNvPr id="313" name="Picture 312">
                <a:extLst>
                  <a:ext uri="{FF2B5EF4-FFF2-40B4-BE49-F238E27FC236}">
                    <a16:creationId xmlns:a16="http://schemas.microsoft.com/office/drawing/2014/main" id="{A0D0441F-C3EC-4870-8BEE-C98E7104DA1A}"/>
                  </a:ext>
                </a:extLst>
              </p:cNvPr>
              <p:cNvPicPr>
                <a:picLocks/>
              </p:cNvPicPr>
              <p:nvPr/>
            </p:nvPicPr>
            <p:blipFill>
              <a:blip r:embed="rId42"/>
              <a:stretch>
                <a:fillRect/>
              </a:stretch>
            </p:blipFill>
            <p:spPr>
              <a:xfrm>
                <a:off x="3036436" y="2272799"/>
                <a:ext cx="914400" cy="914400"/>
              </a:xfrm>
              <a:prstGeom prst="rect">
                <a:avLst/>
              </a:prstGeom>
              <a:ln>
                <a:solidFill>
                  <a:schemeClr val="tx1"/>
                </a:solidFill>
              </a:ln>
            </p:spPr>
          </p:pic>
          <p:pic>
            <p:nvPicPr>
              <p:cNvPr id="314" name="Picture 313">
                <a:extLst>
                  <a:ext uri="{FF2B5EF4-FFF2-40B4-BE49-F238E27FC236}">
                    <a16:creationId xmlns:a16="http://schemas.microsoft.com/office/drawing/2014/main" id="{4A762483-B590-411D-BED1-30542B520EDF}"/>
                  </a:ext>
                </a:extLst>
              </p:cNvPr>
              <p:cNvPicPr>
                <a:picLocks/>
              </p:cNvPicPr>
              <p:nvPr/>
            </p:nvPicPr>
            <p:blipFill>
              <a:blip r:embed="rId43"/>
              <a:stretch>
                <a:fillRect/>
              </a:stretch>
            </p:blipFill>
            <p:spPr>
              <a:xfrm>
                <a:off x="2115887" y="5015999"/>
                <a:ext cx="914400" cy="914400"/>
              </a:xfrm>
              <a:prstGeom prst="rect">
                <a:avLst/>
              </a:prstGeom>
              <a:ln>
                <a:solidFill>
                  <a:schemeClr val="tx1"/>
                </a:solidFill>
              </a:ln>
            </p:spPr>
          </p:pic>
          <p:pic>
            <p:nvPicPr>
              <p:cNvPr id="315" name="Picture 314">
                <a:extLst>
                  <a:ext uri="{FF2B5EF4-FFF2-40B4-BE49-F238E27FC236}">
                    <a16:creationId xmlns:a16="http://schemas.microsoft.com/office/drawing/2014/main" id="{9EC86518-12F0-4BAC-9982-9D5D5502B16C}"/>
                  </a:ext>
                </a:extLst>
              </p:cNvPr>
              <p:cNvPicPr>
                <a:picLocks/>
              </p:cNvPicPr>
              <p:nvPr/>
            </p:nvPicPr>
            <p:blipFill>
              <a:blip r:embed="rId44"/>
              <a:stretch>
                <a:fillRect/>
              </a:stretch>
            </p:blipFill>
            <p:spPr>
              <a:xfrm>
                <a:off x="2115887" y="4101599"/>
                <a:ext cx="914400" cy="914400"/>
              </a:xfrm>
              <a:prstGeom prst="rect">
                <a:avLst/>
              </a:prstGeom>
              <a:ln>
                <a:solidFill>
                  <a:schemeClr val="tx1"/>
                </a:solidFill>
              </a:ln>
            </p:spPr>
          </p:pic>
          <p:pic>
            <p:nvPicPr>
              <p:cNvPr id="316" name="Picture 315">
                <a:extLst>
                  <a:ext uri="{FF2B5EF4-FFF2-40B4-BE49-F238E27FC236}">
                    <a16:creationId xmlns:a16="http://schemas.microsoft.com/office/drawing/2014/main" id="{4E42B743-AE1F-4954-936F-67A9E56917AB}"/>
                  </a:ext>
                </a:extLst>
              </p:cNvPr>
              <p:cNvPicPr>
                <a:picLocks/>
              </p:cNvPicPr>
              <p:nvPr/>
            </p:nvPicPr>
            <p:blipFill>
              <a:blip r:embed="rId45"/>
              <a:stretch>
                <a:fillRect/>
              </a:stretch>
            </p:blipFill>
            <p:spPr>
              <a:xfrm>
                <a:off x="2115887" y="3187199"/>
                <a:ext cx="914400" cy="914400"/>
              </a:xfrm>
              <a:prstGeom prst="rect">
                <a:avLst/>
              </a:prstGeom>
              <a:ln>
                <a:solidFill>
                  <a:schemeClr val="tx1"/>
                </a:solidFill>
              </a:ln>
            </p:spPr>
          </p:pic>
          <p:pic>
            <p:nvPicPr>
              <p:cNvPr id="317" name="Picture 316">
                <a:extLst>
                  <a:ext uri="{FF2B5EF4-FFF2-40B4-BE49-F238E27FC236}">
                    <a16:creationId xmlns:a16="http://schemas.microsoft.com/office/drawing/2014/main" id="{533D7D2A-75A2-4A2F-AEF2-C259137AF847}"/>
                  </a:ext>
                </a:extLst>
              </p:cNvPr>
              <p:cNvPicPr>
                <a:picLocks/>
              </p:cNvPicPr>
              <p:nvPr/>
            </p:nvPicPr>
            <p:blipFill>
              <a:blip r:embed="rId46"/>
              <a:stretch>
                <a:fillRect/>
              </a:stretch>
            </p:blipFill>
            <p:spPr>
              <a:xfrm>
                <a:off x="2115887" y="2272799"/>
                <a:ext cx="914400" cy="914400"/>
              </a:xfrm>
              <a:prstGeom prst="rect">
                <a:avLst/>
              </a:prstGeom>
              <a:ln>
                <a:solidFill>
                  <a:schemeClr val="tx1"/>
                </a:solidFill>
              </a:ln>
            </p:spPr>
          </p:pic>
          <p:pic>
            <p:nvPicPr>
              <p:cNvPr id="318" name="Picture 317">
                <a:extLst>
                  <a:ext uri="{FF2B5EF4-FFF2-40B4-BE49-F238E27FC236}">
                    <a16:creationId xmlns:a16="http://schemas.microsoft.com/office/drawing/2014/main" id="{3C168E3A-7607-4B8A-A52F-D846616ACE58}"/>
                  </a:ext>
                </a:extLst>
              </p:cNvPr>
              <p:cNvPicPr>
                <a:picLocks/>
              </p:cNvPicPr>
              <p:nvPr/>
            </p:nvPicPr>
            <p:blipFill>
              <a:blip r:embed="rId47"/>
              <a:stretch>
                <a:fillRect/>
              </a:stretch>
            </p:blipFill>
            <p:spPr>
              <a:xfrm>
                <a:off x="3036436" y="1358399"/>
                <a:ext cx="914400" cy="914400"/>
              </a:xfrm>
              <a:prstGeom prst="rect">
                <a:avLst/>
              </a:prstGeom>
              <a:ln>
                <a:solidFill>
                  <a:schemeClr val="tx1"/>
                </a:solidFill>
              </a:ln>
            </p:spPr>
          </p:pic>
          <p:pic>
            <p:nvPicPr>
              <p:cNvPr id="319" name="Picture 318">
                <a:extLst>
                  <a:ext uri="{FF2B5EF4-FFF2-40B4-BE49-F238E27FC236}">
                    <a16:creationId xmlns:a16="http://schemas.microsoft.com/office/drawing/2014/main" id="{8A66667B-09A0-4C68-8574-EA4706662F84}"/>
                  </a:ext>
                </a:extLst>
              </p:cNvPr>
              <p:cNvPicPr>
                <a:picLocks/>
              </p:cNvPicPr>
              <p:nvPr/>
            </p:nvPicPr>
            <p:blipFill>
              <a:blip r:embed="rId35"/>
              <a:stretch>
                <a:fillRect/>
              </a:stretch>
            </p:blipFill>
            <p:spPr>
              <a:xfrm>
                <a:off x="2122036" y="1358399"/>
                <a:ext cx="914400" cy="914400"/>
              </a:xfrm>
              <a:prstGeom prst="rect">
                <a:avLst/>
              </a:prstGeom>
              <a:ln>
                <a:solidFill>
                  <a:schemeClr val="tx1"/>
                </a:solidFill>
              </a:ln>
            </p:spPr>
          </p:pic>
          <p:pic>
            <p:nvPicPr>
              <p:cNvPr id="320" name="Picture 319">
                <a:extLst>
                  <a:ext uri="{FF2B5EF4-FFF2-40B4-BE49-F238E27FC236}">
                    <a16:creationId xmlns:a16="http://schemas.microsoft.com/office/drawing/2014/main" id="{F963BCC6-A2C2-4327-9E42-291A36D3474D}"/>
                  </a:ext>
                </a:extLst>
              </p:cNvPr>
              <p:cNvPicPr>
                <a:picLocks/>
              </p:cNvPicPr>
              <p:nvPr/>
            </p:nvPicPr>
            <p:blipFill>
              <a:blip r:embed="rId48"/>
              <a:stretch>
                <a:fillRect/>
              </a:stretch>
            </p:blipFill>
            <p:spPr>
              <a:xfrm>
                <a:off x="3930650" y="3193716"/>
                <a:ext cx="914400" cy="914400"/>
              </a:xfrm>
              <a:prstGeom prst="rect">
                <a:avLst/>
              </a:prstGeom>
              <a:ln>
                <a:solidFill>
                  <a:schemeClr val="tx1"/>
                </a:solidFill>
              </a:ln>
            </p:spPr>
          </p:pic>
        </p:grpSp>
        <p:sp>
          <p:nvSpPr>
            <p:cNvPr id="290" name="Rectangle 289">
              <a:extLst>
                <a:ext uri="{FF2B5EF4-FFF2-40B4-BE49-F238E27FC236}">
                  <a16:creationId xmlns:a16="http://schemas.microsoft.com/office/drawing/2014/main" id="{C2501894-8D32-402E-A661-F01E71C370B1}"/>
                </a:ext>
              </a:extLst>
            </p:cNvPr>
            <p:cNvSpPr/>
            <p:nvPr/>
          </p:nvSpPr>
          <p:spPr>
            <a:xfrm>
              <a:off x="3462411" y="6034040"/>
              <a:ext cx="4782009" cy="276999"/>
            </a:xfrm>
            <a:prstGeom prst="rect">
              <a:avLst/>
            </a:prstGeom>
          </p:spPr>
          <p:txBody>
            <a:bodyPr wrap="square">
              <a:spAutoFit/>
            </a:bodyPr>
            <a:lstStyle/>
            <a:p>
              <a:r>
                <a:rPr lang="en-US" sz="1200" dirty="0"/>
                <a:t>Input Layers			Hidden Layers			Output Layer</a:t>
              </a:r>
            </a:p>
          </p:txBody>
        </p:sp>
        <p:cxnSp>
          <p:nvCxnSpPr>
            <p:cNvPr id="291" name="Straight Arrow Connector 290">
              <a:extLst>
                <a:ext uri="{FF2B5EF4-FFF2-40B4-BE49-F238E27FC236}">
                  <a16:creationId xmlns:a16="http://schemas.microsoft.com/office/drawing/2014/main" id="{7946E362-C7FB-4F4F-9B95-EE42781AC03B}"/>
                </a:ext>
              </a:extLst>
            </p:cNvPr>
            <p:cNvCxnSpPr>
              <a:cxnSpLocks/>
              <a:endCxn id="225" idx="2"/>
            </p:cNvCxnSpPr>
            <p:nvPr/>
          </p:nvCxnSpPr>
          <p:spPr>
            <a:xfrm flipH="1" flipV="1">
              <a:off x="7610491" y="5458907"/>
              <a:ext cx="421146" cy="6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3493660C-8DAE-4A1F-B7CB-199B087C056B}"/>
                </a:ext>
              </a:extLst>
            </p:cNvPr>
            <p:cNvCxnSpPr>
              <a:cxnSpLocks/>
            </p:cNvCxnSpPr>
            <p:nvPr/>
          </p:nvCxnSpPr>
          <p:spPr>
            <a:xfrm flipH="1" flipV="1">
              <a:off x="7621489" y="5092345"/>
              <a:ext cx="421146" cy="6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8F770DD1-43C8-408A-830F-A2CCA7D51B8E}"/>
                </a:ext>
              </a:extLst>
            </p:cNvPr>
            <p:cNvCxnSpPr>
              <a:cxnSpLocks/>
            </p:cNvCxnSpPr>
            <p:nvPr/>
          </p:nvCxnSpPr>
          <p:spPr>
            <a:xfrm flipH="1" flipV="1">
              <a:off x="7602636" y="4732942"/>
              <a:ext cx="421146" cy="6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7BBA0820-3BBE-48A3-B5F7-30951698C439}"/>
                </a:ext>
              </a:extLst>
            </p:cNvPr>
            <p:cNvCxnSpPr>
              <a:cxnSpLocks/>
            </p:cNvCxnSpPr>
            <p:nvPr/>
          </p:nvCxnSpPr>
          <p:spPr>
            <a:xfrm flipH="1" flipV="1">
              <a:off x="7613634" y="4366380"/>
              <a:ext cx="421146" cy="6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587F528A-8419-4C07-99C8-DDE423BEA042}"/>
                </a:ext>
              </a:extLst>
            </p:cNvPr>
            <p:cNvCxnSpPr>
              <a:cxnSpLocks/>
            </p:cNvCxnSpPr>
            <p:nvPr/>
          </p:nvCxnSpPr>
          <p:spPr>
            <a:xfrm flipH="1" flipV="1">
              <a:off x="7630916" y="4007747"/>
              <a:ext cx="421146" cy="68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196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1832452" y="514187"/>
            <a:ext cx="8527096" cy="1754326"/>
          </a:xfrm>
          <a:prstGeom prst="rect">
            <a:avLst/>
          </a:prstGeom>
          <a:noFill/>
        </p:spPr>
        <p:txBody>
          <a:bodyPr wrap="squar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Comparison with other object detection Algorithm</a:t>
            </a:r>
          </a:p>
        </p:txBody>
      </p:sp>
      <p:pic>
        <p:nvPicPr>
          <p:cNvPr id="2724" name="Picture 2723">
            <a:extLst>
              <a:ext uri="{FF2B5EF4-FFF2-40B4-BE49-F238E27FC236}">
                <a16:creationId xmlns:a16="http://schemas.microsoft.com/office/drawing/2014/main" id="{A6E81590-4C7A-411E-82A3-97D82AB1C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329" y="2291583"/>
            <a:ext cx="7193342" cy="3837330"/>
          </a:xfrm>
          <a:prstGeom prst="rect">
            <a:avLst/>
          </a:prstGeom>
        </p:spPr>
      </p:pic>
    </p:spTree>
    <p:extLst>
      <p:ext uri="{BB962C8B-B14F-4D97-AF65-F5344CB8AC3E}">
        <p14:creationId xmlns:p14="http://schemas.microsoft.com/office/powerpoint/2010/main" val="253077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631556" y="643584"/>
            <a:ext cx="10928890" cy="923330"/>
          </a:xfrm>
          <a:prstGeom prst="rect">
            <a:avLst/>
          </a:prstGeom>
          <a:noFill/>
        </p:spPr>
        <p:txBody>
          <a:bodyPr wrap="non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Imag</a:t>
            </a:r>
            <a:r>
              <a:rPr lang="en-US" sz="5400" b="1" dirty="0">
                <a:ln w="22225">
                  <a:solidFill>
                    <a:srgbClr val="0070C0"/>
                  </a:solidFill>
                  <a:prstDash val="solid"/>
                </a:ln>
                <a:solidFill>
                  <a:srgbClr val="00B0F0"/>
                </a:solidFill>
                <a:latin typeface="Cambria Math" panose="02040503050406030204" pitchFamily="18" charset="0"/>
                <a:ea typeface="Cambria Math" panose="02040503050406030204" pitchFamily="18" charset="0"/>
              </a:rPr>
              <a:t>e Annotation for Training Model</a:t>
            </a:r>
            <a:endPar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475310B7-831A-425D-9790-EBAEC2C02F3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49490" y="1977250"/>
            <a:ext cx="4737578" cy="3671092"/>
          </a:xfrm>
          <a:prstGeom prst="rect">
            <a:avLst/>
          </a:prstGeom>
          <a:ln>
            <a:solidFill>
              <a:schemeClr val="tx1"/>
            </a:solidFill>
          </a:ln>
        </p:spPr>
      </p:pic>
      <p:sp>
        <p:nvSpPr>
          <p:cNvPr id="4" name="Rectangle 3">
            <a:extLst>
              <a:ext uri="{FF2B5EF4-FFF2-40B4-BE49-F238E27FC236}">
                <a16:creationId xmlns:a16="http://schemas.microsoft.com/office/drawing/2014/main" id="{E329D295-DDDA-470E-9F82-D92278202EB6}"/>
              </a:ext>
            </a:extLst>
          </p:cNvPr>
          <p:cNvSpPr/>
          <p:nvPr/>
        </p:nvSpPr>
        <p:spPr>
          <a:xfrm>
            <a:off x="1518409" y="3181979"/>
            <a:ext cx="3003258" cy="1434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B26559C-2C32-4B6B-B715-4EACDC662637}"/>
              </a:ext>
            </a:extLst>
          </p:cNvPr>
          <p:cNvPicPr/>
          <p:nvPr/>
        </p:nvPicPr>
        <p:blipFill>
          <a:blip r:embed="rId3"/>
          <a:stretch>
            <a:fillRect/>
          </a:stretch>
        </p:blipFill>
        <p:spPr>
          <a:xfrm>
            <a:off x="5993782" y="1876582"/>
            <a:ext cx="5180353" cy="3771760"/>
          </a:xfrm>
          <a:prstGeom prst="rect">
            <a:avLst/>
          </a:prstGeom>
        </p:spPr>
      </p:pic>
      <p:sp>
        <p:nvSpPr>
          <p:cNvPr id="6" name="TextBox 5">
            <a:extLst>
              <a:ext uri="{FF2B5EF4-FFF2-40B4-BE49-F238E27FC236}">
                <a16:creationId xmlns:a16="http://schemas.microsoft.com/office/drawing/2014/main" id="{BC78C558-0760-45A5-906D-80D4A8F7C71A}"/>
              </a:ext>
            </a:extLst>
          </p:cNvPr>
          <p:cNvSpPr txBox="1"/>
          <p:nvPr/>
        </p:nvSpPr>
        <p:spPr>
          <a:xfrm>
            <a:off x="1649580" y="5656434"/>
            <a:ext cx="3137397"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rPr>
              <a:t>Image Annotation using LabelImg</a:t>
            </a:r>
            <a:endParaRPr lang="en-IN" sz="16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826F1CA8-21E5-4D40-B2F4-7EE1CDF2E5D6}"/>
              </a:ext>
            </a:extLst>
          </p:cNvPr>
          <p:cNvSpPr txBox="1"/>
          <p:nvPr/>
        </p:nvSpPr>
        <p:spPr>
          <a:xfrm>
            <a:off x="6753970" y="5656434"/>
            <a:ext cx="3659976"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rPr>
              <a:t>Annotated Images with their Vector File</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3614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3557491" y="643584"/>
            <a:ext cx="5077031" cy="923330"/>
          </a:xfrm>
          <a:prstGeom prst="rect">
            <a:avLst/>
          </a:prstGeom>
          <a:noFill/>
        </p:spPr>
        <p:txBody>
          <a:bodyPr wrap="non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Files Description</a:t>
            </a:r>
          </a:p>
        </p:txBody>
      </p:sp>
      <p:sp>
        <p:nvSpPr>
          <p:cNvPr id="3" name="TextBox 2">
            <a:extLst>
              <a:ext uri="{FF2B5EF4-FFF2-40B4-BE49-F238E27FC236}">
                <a16:creationId xmlns:a16="http://schemas.microsoft.com/office/drawing/2014/main" id="{48207FCF-370B-467F-8A2A-F5C43EC00B8C}"/>
              </a:ext>
            </a:extLst>
          </p:cNvPr>
          <p:cNvSpPr txBox="1"/>
          <p:nvPr/>
        </p:nvSpPr>
        <p:spPr>
          <a:xfrm>
            <a:off x="1048625" y="1701138"/>
            <a:ext cx="4654992"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For testing in YoloV3 we require Four Files</a:t>
            </a:r>
            <a:endParaRPr lang="en-IN"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5FACF564-E89C-4D3D-8C04-A7BC6C366468}"/>
              </a:ext>
            </a:extLst>
          </p:cNvPr>
          <p:cNvSpPr/>
          <p:nvPr/>
        </p:nvSpPr>
        <p:spPr>
          <a:xfrm>
            <a:off x="5279181" y="2013355"/>
            <a:ext cx="1337226" cy="769441"/>
          </a:xfrm>
          <a:prstGeom prst="rect">
            <a:avLst/>
          </a:prstGeom>
          <a:noFill/>
        </p:spPr>
        <p:txBody>
          <a:bodyPr wrap="none" lIns="91440" tIns="45720" rIns="91440" bIns="45720">
            <a:spAutoFit/>
          </a:bodyPr>
          <a:lstStyle/>
          <a:p>
            <a:pPr algn="ctr"/>
            <a:r>
              <a:rPr lang="en-US" sz="4400" b="1" dirty="0">
                <a:ln w="22225">
                  <a:solidFill>
                    <a:schemeClr val="accent2"/>
                  </a:solidFill>
                  <a:prstDash val="solid"/>
                </a:ln>
                <a:solidFill>
                  <a:schemeClr val="accent2">
                    <a:lumMod val="40000"/>
                    <a:lumOff val="60000"/>
                  </a:schemeClr>
                </a:solidFill>
              </a:rPr>
              <a:t>Files</a:t>
            </a:r>
          </a:p>
        </p:txBody>
      </p:sp>
      <p:cxnSp>
        <p:nvCxnSpPr>
          <p:cNvPr id="6" name="Straight Connector 5">
            <a:extLst>
              <a:ext uri="{FF2B5EF4-FFF2-40B4-BE49-F238E27FC236}">
                <a16:creationId xmlns:a16="http://schemas.microsoft.com/office/drawing/2014/main" id="{A95DCEAE-18B9-4850-81D0-9ED6BFE7930C}"/>
              </a:ext>
            </a:extLst>
          </p:cNvPr>
          <p:cNvCxnSpPr/>
          <p:nvPr/>
        </p:nvCxnSpPr>
        <p:spPr>
          <a:xfrm>
            <a:off x="5947794" y="2642532"/>
            <a:ext cx="0" cy="5620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C28895-B92E-4360-A7DD-660D44A05D7B}"/>
              </a:ext>
            </a:extLst>
          </p:cNvPr>
          <p:cNvCxnSpPr>
            <a:cxnSpLocks/>
          </p:cNvCxnSpPr>
          <p:nvPr/>
        </p:nvCxnSpPr>
        <p:spPr>
          <a:xfrm flipV="1">
            <a:off x="1473666" y="3204594"/>
            <a:ext cx="9055495" cy="83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5E98C63-E2C2-47EA-A7A2-A34F82823E65}"/>
              </a:ext>
            </a:extLst>
          </p:cNvPr>
          <p:cNvCxnSpPr/>
          <p:nvPr/>
        </p:nvCxnSpPr>
        <p:spPr>
          <a:xfrm>
            <a:off x="1473666" y="3212982"/>
            <a:ext cx="0" cy="5536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8FE6EBF-919A-440D-9463-238147E5C45E}"/>
              </a:ext>
            </a:extLst>
          </p:cNvPr>
          <p:cNvCxnSpPr>
            <a:cxnSpLocks/>
          </p:cNvCxnSpPr>
          <p:nvPr/>
        </p:nvCxnSpPr>
        <p:spPr>
          <a:xfrm>
            <a:off x="4402822" y="3204594"/>
            <a:ext cx="0" cy="5536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422DC6D-8697-4039-8BB1-EDCEAE61AD4E}"/>
              </a:ext>
            </a:extLst>
          </p:cNvPr>
          <p:cNvCxnSpPr>
            <a:cxnSpLocks/>
          </p:cNvCxnSpPr>
          <p:nvPr/>
        </p:nvCxnSpPr>
        <p:spPr>
          <a:xfrm>
            <a:off x="7592037" y="3212982"/>
            <a:ext cx="0" cy="5536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AADFF2A-C9D2-4218-8B2A-8C2A15491620}"/>
              </a:ext>
            </a:extLst>
          </p:cNvPr>
          <p:cNvCxnSpPr>
            <a:cxnSpLocks/>
          </p:cNvCxnSpPr>
          <p:nvPr/>
        </p:nvCxnSpPr>
        <p:spPr>
          <a:xfrm>
            <a:off x="10529161" y="3212982"/>
            <a:ext cx="0" cy="5536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4CDCA81-9091-4B94-B58A-190502274B05}"/>
              </a:ext>
            </a:extLst>
          </p:cNvPr>
          <p:cNvSpPr txBox="1"/>
          <p:nvPr/>
        </p:nvSpPr>
        <p:spPr>
          <a:xfrm>
            <a:off x="960539" y="3829574"/>
            <a:ext cx="1220598"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Data File</a:t>
            </a:r>
            <a:endParaRPr lang="en-IN" b="1" dirty="0">
              <a:latin typeface="Cambria" panose="02040503050406030204" pitchFamily="18" charset="0"/>
              <a:ea typeface="Cambria" panose="02040503050406030204" pitchFamily="18" charset="0"/>
            </a:endParaRPr>
          </a:p>
        </p:txBody>
      </p:sp>
      <p:sp>
        <p:nvSpPr>
          <p:cNvPr id="21" name="TextBox 20">
            <a:extLst>
              <a:ext uri="{FF2B5EF4-FFF2-40B4-BE49-F238E27FC236}">
                <a16:creationId xmlns:a16="http://schemas.microsoft.com/office/drawing/2014/main" id="{2EC4A88E-E46B-4E39-BC74-035C72B828CC}"/>
              </a:ext>
            </a:extLst>
          </p:cNvPr>
          <p:cNvSpPr txBox="1"/>
          <p:nvPr/>
        </p:nvSpPr>
        <p:spPr>
          <a:xfrm>
            <a:off x="3711082" y="3770851"/>
            <a:ext cx="1383479"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Names File</a:t>
            </a:r>
            <a:endParaRPr lang="en-IN" b="1" dirty="0">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911C4C60-BD8F-4590-8B72-0DDD4C1D314F}"/>
              </a:ext>
            </a:extLst>
          </p:cNvPr>
          <p:cNvSpPr txBox="1"/>
          <p:nvPr/>
        </p:nvSpPr>
        <p:spPr>
          <a:xfrm>
            <a:off x="7097441" y="3770851"/>
            <a:ext cx="1003734"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Cfg File</a:t>
            </a:r>
            <a:endParaRPr lang="en-IN" b="1" dirty="0">
              <a:latin typeface="Cambria" panose="02040503050406030204" pitchFamily="18" charset="0"/>
              <a:ea typeface="Cambria" panose="02040503050406030204" pitchFamily="18" charset="0"/>
            </a:endParaRPr>
          </a:p>
        </p:txBody>
      </p:sp>
      <p:sp>
        <p:nvSpPr>
          <p:cNvPr id="23" name="TextBox 22">
            <a:extLst>
              <a:ext uri="{FF2B5EF4-FFF2-40B4-BE49-F238E27FC236}">
                <a16:creationId xmlns:a16="http://schemas.microsoft.com/office/drawing/2014/main" id="{0E646FC4-B45B-42D5-991C-88CFEA6CA1E8}"/>
              </a:ext>
            </a:extLst>
          </p:cNvPr>
          <p:cNvSpPr txBox="1"/>
          <p:nvPr/>
        </p:nvSpPr>
        <p:spPr>
          <a:xfrm>
            <a:off x="9777426" y="3796126"/>
            <a:ext cx="1383461"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Weight File</a:t>
            </a:r>
            <a:endParaRPr lang="en-IN" b="1" dirty="0">
              <a:latin typeface="Cambria" panose="02040503050406030204" pitchFamily="18" charset="0"/>
              <a:ea typeface="Cambria" panose="02040503050406030204" pitchFamily="18" charset="0"/>
            </a:endParaRPr>
          </a:p>
        </p:txBody>
      </p:sp>
      <p:pic>
        <p:nvPicPr>
          <p:cNvPr id="25" name="Picture 24">
            <a:extLst>
              <a:ext uri="{FF2B5EF4-FFF2-40B4-BE49-F238E27FC236}">
                <a16:creationId xmlns:a16="http://schemas.microsoft.com/office/drawing/2014/main" id="{FDE8FEC6-6D3C-4CAF-BF9B-47288FE6A401}"/>
              </a:ext>
            </a:extLst>
          </p:cNvPr>
          <p:cNvPicPr>
            <a:picLocks noChangeAspect="1"/>
          </p:cNvPicPr>
          <p:nvPr/>
        </p:nvPicPr>
        <p:blipFill>
          <a:blip r:embed="rId2"/>
          <a:stretch>
            <a:fillRect/>
          </a:stretch>
        </p:blipFill>
        <p:spPr>
          <a:xfrm>
            <a:off x="736647" y="4972087"/>
            <a:ext cx="2157555" cy="1047750"/>
          </a:xfrm>
          <a:prstGeom prst="rect">
            <a:avLst/>
          </a:prstGeom>
        </p:spPr>
      </p:pic>
      <p:pic>
        <p:nvPicPr>
          <p:cNvPr id="27" name="Picture 26">
            <a:extLst>
              <a:ext uri="{FF2B5EF4-FFF2-40B4-BE49-F238E27FC236}">
                <a16:creationId xmlns:a16="http://schemas.microsoft.com/office/drawing/2014/main" id="{0D2DA395-4FFB-4DB6-9F00-FB22978A91D4}"/>
              </a:ext>
            </a:extLst>
          </p:cNvPr>
          <p:cNvPicPr>
            <a:picLocks noChangeAspect="1"/>
          </p:cNvPicPr>
          <p:nvPr/>
        </p:nvPicPr>
        <p:blipFill>
          <a:blip r:embed="rId3"/>
          <a:stretch>
            <a:fillRect/>
          </a:stretch>
        </p:blipFill>
        <p:spPr>
          <a:xfrm>
            <a:off x="3416983" y="4931752"/>
            <a:ext cx="1971675" cy="523875"/>
          </a:xfrm>
          <a:prstGeom prst="rect">
            <a:avLst/>
          </a:prstGeom>
        </p:spPr>
      </p:pic>
      <p:sp>
        <p:nvSpPr>
          <p:cNvPr id="30" name="TextBox 29">
            <a:extLst>
              <a:ext uri="{FF2B5EF4-FFF2-40B4-BE49-F238E27FC236}">
                <a16:creationId xmlns:a16="http://schemas.microsoft.com/office/drawing/2014/main" id="{AA58A003-5541-4B93-B579-77F439B0FED3}"/>
              </a:ext>
            </a:extLst>
          </p:cNvPr>
          <p:cNvSpPr txBox="1"/>
          <p:nvPr/>
        </p:nvSpPr>
        <p:spPr>
          <a:xfrm>
            <a:off x="604567" y="4250634"/>
            <a:ext cx="258325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It contains no of classes</a:t>
            </a:r>
          </a:p>
          <a:p>
            <a:r>
              <a:rPr lang="en-US" sz="1400" dirty="0">
                <a:latin typeface="Cambria" panose="02040503050406030204" pitchFamily="18" charset="0"/>
                <a:ea typeface="Cambria" panose="02040503050406030204" pitchFamily="18" charset="0"/>
              </a:rPr>
              <a:t>     and path of different folders</a:t>
            </a:r>
            <a:endParaRPr lang="en-IN" sz="1400" dirty="0">
              <a:latin typeface="Cambria" panose="02040503050406030204" pitchFamily="18" charset="0"/>
              <a:ea typeface="Cambria" panose="02040503050406030204" pitchFamily="18" charset="0"/>
            </a:endParaRPr>
          </a:p>
        </p:txBody>
      </p:sp>
      <p:sp>
        <p:nvSpPr>
          <p:cNvPr id="32" name="TextBox 31">
            <a:extLst>
              <a:ext uri="{FF2B5EF4-FFF2-40B4-BE49-F238E27FC236}">
                <a16:creationId xmlns:a16="http://schemas.microsoft.com/office/drawing/2014/main" id="{17AC4D6D-D4E5-4A0B-A683-999D5D34E60F}"/>
              </a:ext>
            </a:extLst>
          </p:cNvPr>
          <p:cNvSpPr txBox="1"/>
          <p:nvPr/>
        </p:nvSpPr>
        <p:spPr>
          <a:xfrm>
            <a:off x="3166052" y="4250634"/>
            <a:ext cx="278174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It contain names of all trained classes in the given weight file</a:t>
            </a:r>
            <a:endParaRPr lang="en-IN" sz="1400" dirty="0">
              <a:latin typeface="Cambria" panose="02040503050406030204" pitchFamily="18" charset="0"/>
              <a:ea typeface="Cambria" panose="02040503050406030204" pitchFamily="18" charset="0"/>
            </a:endParaRPr>
          </a:p>
        </p:txBody>
      </p:sp>
      <p:sp>
        <p:nvSpPr>
          <p:cNvPr id="33" name="TextBox 32">
            <a:extLst>
              <a:ext uri="{FF2B5EF4-FFF2-40B4-BE49-F238E27FC236}">
                <a16:creationId xmlns:a16="http://schemas.microsoft.com/office/drawing/2014/main" id="{603636DD-54A6-4CD8-9768-C06BDD7C1110}"/>
              </a:ext>
            </a:extLst>
          </p:cNvPr>
          <p:cNvSpPr txBox="1"/>
          <p:nvPr/>
        </p:nvSpPr>
        <p:spPr>
          <a:xfrm>
            <a:off x="6146334" y="4233423"/>
            <a:ext cx="278174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effectLst/>
                <a:latin typeface="Cambria" panose="02040503050406030204" pitchFamily="18" charset="0"/>
                <a:ea typeface="Cambria" panose="02040503050406030204" pitchFamily="18" charset="0"/>
              </a:rPr>
              <a:t>It contains the required information which weight file needed to perform detection</a:t>
            </a:r>
          </a:p>
        </p:txBody>
      </p:sp>
      <p:sp>
        <p:nvSpPr>
          <p:cNvPr id="34" name="TextBox 33">
            <a:extLst>
              <a:ext uri="{FF2B5EF4-FFF2-40B4-BE49-F238E27FC236}">
                <a16:creationId xmlns:a16="http://schemas.microsoft.com/office/drawing/2014/main" id="{918F4954-6475-40E4-9783-6047C788C078}"/>
              </a:ext>
            </a:extLst>
          </p:cNvPr>
          <p:cNvSpPr txBox="1"/>
          <p:nvPr/>
        </p:nvSpPr>
        <p:spPr>
          <a:xfrm>
            <a:off x="9252451" y="4194928"/>
            <a:ext cx="243341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effectLst/>
                <a:latin typeface="Cambria" panose="02040503050406030204" pitchFamily="18" charset="0"/>
                <a:ea typeface="Cambria" panose="02040503050406030204" pitchFamily="18" charset="0"/>
              </a:rPr>
              <a:t>It contains the detail of objects we want to detect through yolov3 so that the detection occurs</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232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66294-375C-4BB0-9D8B-A33ECBFFC3F5}"/>
              </a:ext>
            </a:extLst>
          </p:cNvPr>
          <p:cNvSpPr/>
          <p:nvPr/>
        </p:nvSpPr>
        <p:spPr>
          <a:xfrm>
            <a:off x="2759201" y="643584"/>
            <a:ext cx="6673622" cy="923330"/>
          </a:xfrm>
          <a:prstGeom prst="rect">
            <a:avLst/>
          </a:prstGeom>
          <a:noFill/>
        </p:spPr>
        <p:txBody>
          <a:bodyPr wrap="none" lIns="91440" tIns="45720" rIns="91440" bIns="45720">
            <a:spAutoFit/>
          </a:bodyPr>
          <a:lstStyle/>
          <a:p>
            <a:pPr algn="ctr"/>
            <a:r>
              <a:rPr lang="en-US" sz="5400" b="1" cap="none" spc="0" dirty="0">
                <a:ln w="22225">
                  <a:solidFill>
                    <a:srgbClr val="0070C0"/>
                  </a:solidFill>
                  <a:prstDash val="solid"/>
                </a:ln>
                <a:solidFill>
                  <a:srgbClr val="00B0F0"/>
                </a:solidFill>
                <a:effectLst/>
                <a:latin typeface="Cambria Math" panose="02040503050406030204" pitchFamily="18" charset="0"/>
                <a:ea typeface="Cambria Math" panose="02040503050406030204" pitchFamily="18" charset="0"/>
              </a:rPr>
              <a:t>Its use in Shelf Objects</a:t>
            </a:r>
          </a:p>
        </p:txBody>
      </p:sp>
      <p:pic>
        <p:nvPicPr>
          <p:cNvPr id="3" name="Picture 2">
            <a:extLst>
              <a:ext uri="{FF2B5EF4-FFF2-40B4-BE49-F238E27FC236}">
                <a16:creationId xmlns:a16="http://schemas.microsoft.com/office/drawing/2014/main" id="{BBC1E9FA-8DD9-48A6-84D8-7749ED44A142}"/>
              </a:ext>
            </a:extLst>
          </p:cNvPr>
          <p:cNvPicPr/>
          <p:nvPr/>
        </p:nvPicPr>
        <p:blipFill>
          <a:blip r:embed="rId2">
            <a:extLst>
              <a:ext uri="{28A0092B-C50C-407E-A947-70E740481C1C}">
                <a14:useLocalDpi xmlns:a14="http://schemas.microsoft.com/office/drawing/2010/main" val="0"/>
              </a:ext>
            </a:extLst>
          </a:blip>
          <a:stretch>
            <a:fillRect/>
          </a:stretch>
        </p:blipFill>
        <p:spPr>
          <a:xfrm>
            <a:off x="1245764" y="2978300"/>
            <a:ext cx="3888297" cy="3103717"/>
          </a:xfrm>
          <a:prstGeom prst="rect">
            <a:avLst/>
          </a:prstGeom>
          <a:ln>
            <a:solidFill>
              <a:schemeClr val="tx1"/>
            </a:solidFill>
          </a:ln>
        </p:spPr>
      </p:pic>
      <p:pic>
        <p:nvPicPr>
          <p:cNvPr id="4" name="Picture 3">
            <a:extLst>
              <a:ext uri="{FF2B5EF4-FFF2-40B4-BE49-F238E27FC236}">
                <a16:creationId xmlns:a16="http://schemas.microsoft.com/office/drawing/2014/main" id="{369CD948-4D82-4CE2-8DE9-793812E12C30}"/>
              </a:ext>
            </a:extLst>
          </p:cNvPr>
          <p:cNvPicPr/>
          <p:nvPr/>
        </p:nvPicPr>
        <p:blipFill rotWithShape="1">
          <a:blip r:embed="rId3" cstate="print">
            <a:extLst>
              <a:ext uri="{28A0092B-C50C-407E-A947-70E740481C1C}">
                <a14:useLocalDpi xmlns:a14="http://schemas.microsoft.com/office/drawing/2010/main" val="0"/>
              </a:ext>
            </a:extLst>
          </a:blip>
          <a:srcRect l="20315" t="13257" r="35672"/>
          <a:stretch/>
        </p:blipFill>
        <p:spPr bwMode="auto">
          <a:xfrm>
            <a:off x="6552210" y="2978301"/>
            <a:ext cx="4177310" cy="3103717"/>
          </a:xfrm>
          <a:prstGeom prst="rect">
            <a:avLst/>
          </a:prstGeom>
          <a:solidFill>
            <a:srgbClr val="FFFFFF">
              <a:shade val="85000"/>
            </a:srgbClr>
          </a:solidFill>
          <a:ln w="635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326A892-7DF4-4316-8095-3BBA879A8D0D}"/>
              </a:ext>
            </a:extLst>
          </p:cNvPr>
          <p:cNvSpPr txBox="1"/>
          <p:nvPr/>
        </p:nvSpPr>
        <p:spPr>
          <a:xfrm>
            <a:off x="1140903" y="1500972"/>
            <a:ext cx="1010873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As this algorithm provides high accuracy and speed then other object detection algorithm So, we can use this  identify different objects placed in shelf</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Then we can further use this algorithm identify the available stocks of identified product</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We can setup Complete stock management software to manage the stocks of different available product</a:t>
            </a:r>
          </a:p>
        </p:txBody>
      </p:sp>
    </p:spTree>
    <p:extLst>
      <p:ext uri="{BB962C8B-B14F-4D97-AF65-F5344CB8AC3E}">
        <p14:creationId xmlns:p14="http://schemas.microsoft.com/office/powerpoint/2010/main" val="32670267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253</TotalTime>
  <Words>522</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vt:lpstr>
      <vt:lpstr>Cambria Math</vt:lpstr>
      <vt:lpstr>Garamond</vt:lpstr>
      <vt:lpstr>Waltograph</vt:lpstr>
      <vt:lpstr>Organic</vt:lpstr>
      <vt:lpstr>Custom Object Detection using YoloV3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dc:title>
  <dc:creator>Samarth Anand</dc:creator>
  <cp:lastModifiedBy>Samarth Anand</cp:lastModifiedBy>
  <cp:revision>25</cp:revision>
  <dcterms:created xsi:type="dcterms:W3CDTF">2021-05-31T18:04:00Z</dcterms:created>
  <dcterms:modified xsi:type="dcterms:W3CDTF">2021-06-01T04:58:08Z</dcterms:modified>
</cp:coreProperties>
</file>