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229632"/>
            <a:ext cx="9284919" cy="413359"/>
          </a:xfrm>
        </p:spPr>
        <p:txBody>
          <a:bodyPr>
            <a:noAutofit/>
          </a:bodyPr>
          <a:lstStyle/>
          <a:p>
            <a:pPr algn="ctr"/>
            <a:r>
              <a:rPr lang="en-IN" sz="5400" b="1" dirty="0" smtClean="0">
                <a:latin typeface="Bodoni MT" panose="02070603080606020203" pitchFamily="18" charset="0"/>
                <a:cs typeface="Times New Roman" panose="02020603050405020304" pitchFamily="18" charset="0"/>
              </a:rPr>
              <a:t>HIGHLY RELIABLE AND SCALABLE ERP SYSTEM</a:t>
            </a:r>
            <a:endParaRPr lang="en-IN" sz="5400" b="1" dirty="0">
              <a:latin typeface="Bodoni MT" panose="02070603080606020203" pitchFamily="18" charset="0"/>
              <a:cs typeface="Times New Roman" panose="02020603050405020304" pitchFamily="18" charset="0"/>
            </a:endParaRPr>
          </a:p>
        </p:txBody>
      </p:sp>
      <p:sp>
        <p:nvSpPr>
          <p:cNvPr id="4" name="Text Placeholder 3"/>
          <p:cNvSpPr>
            <a:spLocks noGrp="1"/>
          </p:cNvSpPr>
          <p:nvPr>
            <p:ph type="body" idx="1"/>
          </p:nvPr>
        </p:nvSpPr>
        <p:spPr/>
        <p:txBody>
          <a:bodyPr>
            <a:normAutofit/>
          </a:bodyPr>
          <a:lstStyle/>
          <a:p>
            <a:r>
              <a:rPr lang="en-IN" sz="2000" b="1" dirty="0" smtClean="0"/>
              <a:t>By; </a:t>
            </a:r>
          </a:p>
          <a:p>
            <a:r>
              <a:rPr lang="en-IN" sz="2000" b="1" dirty="0" err="1" smtClean="0"/>
              <a:t>Samarpan</a:t>
            </a:r>
            <a:r>
              <a:rPr lang="en-IN" sz="2000" b="1" dirty="0" smtClean="0"/>
              <a:t> Jain</a:t>
            </a:r>
          </a:p>
          <a:p>
            <a:r>
              <a:rPr lang="en-IN" sz="2000" b="1" dirty="0" err="1" smtClean="0"/>
              <a:t>Sarthak</a:t>
            </a:r>
            <a:r>
              <a:rPr lang="en-IN" sz="2000" b="1" dirty="0" smtClean="0"/>
              <a:t> Aggarwal</a:t>
            </a:r>
            <a:endParaRPr lang="en-IN" sz="2000" b="1" dirty="0"/>
          </a:p>
        </p:txBody>
      </p:sp>
    </p:spTree>
    <p:extLst>
      <p:ext uri="{BB962C8B-B14F-4D97-AF65-F5344CB8AC3E}">
        <p14:creationId xmlns:p14="http://schemas.microsoft.com/office/powerpoint/2010/main" val="391250386"/>
      </p:ext>
    </p:extLst>
  </p:cSld>
  <p:clrMapOvr>
    <a:masterClrMapping/>
  </p:clrMapOvr>
  <mc:AlternateContent xmlns:mc="http://schemas.openxmlformats.org/markup-compatibility/2006">
    <mc:Choice xmlns:p14="http://schemas.microsoft.com/office/powerpoint/2010/main" Requires="p14">
      <p:transition spd="slow" p14:dur="2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6600" b="1" dirty="0" smtClean="0">
                <a:latin typeface="Times New Roman" panose="02020603050405020304" pitchFamily="18" charset="0"/>
                <a:cs typeface="Times New Roman" panose="02020603050405020304" pitchFamily="18" charset="0"/>
              </a:rPr>
              <a:t>INTRODUCTION</a:t>
            </a:r>
            <a:endParaRPr lang="en-IN" sz="6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p:txBody>
          <a:bodyPr>
            <a:noAutofit/>
          </a:bodyPr>
          <a:lstStyle/>
          <a:p>
            <a:pPr algn="just"/>
            <a:r>
              <a:rPr lang="en-IN" sz="2050" dirty="0" smtClean="0">
                <a:latin typeface="Cambria" panose="02040503050406030204" pitchFamily="18" charset="0"/>
                <a:ea typeface="Cambria" panose="02040503050406030204" pitchFamily="18" charset="0"/>
              </a:rPr>
              <a:t>In today’s digital world, everyone is moving towards internet. Due to the current situation, everything is preferred to be online. In education sector, studies are going online and also there is a need to organize events in online mode to maintain the competitiveness between students and our system is helpful in organizing such events</a:t>
            </a:r>
            <a:r>
              <a:rPr lang="en-IN" sz="2050" dirty="0" smtClean="0"/>
              <a:t>. </a:t>
            </a:r>
            <a:endParaRPr lang="en-IN" sz="2050" dirty="0"/>
          </a:p>
        </p:txBody>
      </p:sp>
      <p:pic>
        <p:nvPicPr>
          <p:cNvPr id="2052" name="Picture 4" descr="54 Erp icons Vectors, Royalty-free Vector Erp icons Images | Depositphoto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3759" y="2160588"/>
            <a:ext cx="415126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7311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Times New Roman" panose="02020603050405020304" pitchFamily="18" charset="0"/>
                <a:cs typeface="Times New Roman" panose="02020603050405020304" pitchFamily="18" charset="0"/>
              </a:rPr>
              <a:t>PROBLEM STATEMENT</a:t>
            </a:r>
            <a:endParaRPr lang="en-IN" sz="5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a:bodyPr>
          <a:lstStyle/>
          <a:p>
            <a:pPr algn="just"/>
            <a:r>
              <a:rPr lang="en-IN" sz="2000" dirty="0" smtClean="0">
                <a:latin typeface="Cambria" panose="02040503050406030204" pitchFamily="18" charset="0"/>
                <a:ea typeface="Cambria" panose="02040503050406030204" pitchFamily="18" charset="0"/>
                <a:cs typeface="Times New Roman" panose="02020603050405020304" pitchFamily="18" charset="0"/>
              </a:rPr>
              <a:t>Our application is </a:t>
            </a:r>
            <a:r>
              <a:rPr lang="en-IN" sz="2000" dirty="0">
                <a:latin typeface="Cambria" panose="02040503050406030204" pitchFamily="18" charset="0"/>
                <a:ea typeface="Cambria" panose="02040503050406030204" pitchFamily="18" charset="0"/>
                <a:cs typeface="Times New Roman" panose="02020603050405020304" pitchFamily="18" charset="0"/>
              </a:rPr>
              <a:t>all about the solution to the problem which is to collect different ideas from different parts of the country and evaluate them timely and smoothly, there is hard to evaluate creative ideas for a single person in one go</a:t>
            </a:r>
            <a:r>
              <a:rPr lang="en-IN" sz="2000" dirty="0" smtClean="0">
                <a:latin typeface="Cambria" panose="02040503050406030204" pitchFamily="18" charset="0"/>
                <a:ea typeface="Cambria" panose="02040503050406030204" pitchFamily="18" charset="0"/>
                <a:cs typeface="Times New Roman" panose="02020603050405020304" pitchFamily="18" charset="0"/>
              </a:rPr>
              <a:t>.</a:t>
            </a:r>
            <a:r>
              <a:rPr lang="en-IN" sz="2000" dirty="0">
                <a:latin typeface="Cambria" panose="02040503050406030204" pitchFamily="18" charset="0"/>
                <a:ea typeface="Cambria" panose="02040503050406030204" pitchFamily="18" charset="0"/>
                <a:cs typeface="Times New Roman" panose="02020603050405020304" pitchFamily="18" charset="0"/>
              </a:rPr>
              <a:t> In this web application, </a:t>
            </a:r>
            <a:r>
              <a:rPr lang="en-IN" sz="2000" dirty="0" smtClean="0">
                <a:latin typeface="Cambria" panose="02040503050406030204" pitchFamily="18" charset="0"/>
                <a:ea typeface="Cambria" panose="02040503050406030204" pitchFamily="18" charset="0"/>
                <a:cs typeface="Times New Roman" panose="02020603050405020304" pitchFamily="18" charset="0"/>
              </a:rPr>
              <a:t>we ensure </a:t>
            </a:r>
            <a:r>
              <a:rPr lang="en-IN" sz="2000" dirty="0">
                <a:latin typeface="Cambria" panose="02040503050406030204" pitchFamily="18" charset="0"/>
                <a:ea typeface="Cambria" panose="02040503050406030204" pitchFamily="18" charset="0"/>
                <a:cs typeface="Times New Roman" panose="02020603050405020304" pitchFamily="18" charset="0"/>
              </a:rPr>
              <a:t>unbiased evaluation process. Besides, it is difficult to find these applications. This application is highly secured and can be accessed via the internet </a:t>
            </a:r>
            <a:r>
              <a:rPr lang="en-IN" sz="2000" dirty="0" smtClean="0">
                <a:latin typeface="Cambria" panose="02040503050406030204" pitchFamily="18" charset="0"/>
                <a:ea typeface="Cambria" panose="02040503050406030204" pitchFamily="18" charset="0"/>
                <a:cs typeface="Times New Roman" panose="02020603050405020304" pitchFamily="18" charset="0"/>
              </a:rPr>
              <a:t>easily</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1026" name="Picture 2" descr="The Benefits of ERP Software You Need to Know | Gradient Consult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2" y="2160588"/>
            <a:ext cx="4412107"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167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SOLUTION TO THE PROBLEM</a:t>
            </a:r>
            <a:endParaRPr lang="en-IN" sz="4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IN" sz="2000" dirty="0" smtClean="0">
                <a:latin typeface="Cambria" panose="02040503050406030204" pitchFamily="18" charset="0"/>
                <a:ea typeface="Cambria" panose="02040503050406030204" pitchFamily="18" charset="0"/>
              </a:rPr>
              <a:t>The most easiest approach to solve a problem is to divide into sub problems. So, our </a:t>
            </a:r>
            <a:r>
              <a:rPr lang="en-IN" sz="2000" dirty="0">
                <a:latin typeface="Cambria" panose="02040503050406030204" pitchFamily="18" charset="0"/>
                <a:ea typeface="Cambria" panose="02040503050406030204" pitchFamily="18" charset="0"/>
              </a:rPr>
              <a:t>application </a:t>
            </a:r>
            <a:r>
              <a:rPr lang="en-IN" sz="2000" dirty="0" smtClean="0">
                <a:latin typeface="Cambria" panose="02040503050406030204" pitchFamily="18" charset="0"/>
                <a:ea typeface="Cambria" panose="02040503050406030204" pitchFamily="18" charset="0"/>
              </a:rPr>
              <a:t>distributes </a:t>
            </a:r>
            <a:r>
              <a:rPr lang="en-IN" sz="2000" dirty="0">
                <a:latin typeface="Cambria" panose="02040503050406030204" pitchFamily="18" charset="0"/>
                <a:ea typeface="Cambria" panose="02040503050406030204" pitchFamily="18" charset="0"/>
              </a:rPr>
              <a:t>those </a:t>
            </a:r>
            <a:r>
              <a:rPr lang="en-IN" sz="2000" dirty="0" smtClean="0">
                <a:latin typeface="Cambria" panose="02040503050406030204" pitchFamily="18" charset="0"/>
                <a:ea typeface="Cambria" panose="02040503050406030204" pitchFamily="18" charset="0"/>
              </a:rPr>
              <a:t>submitted ideas </a:t>
            </a:r>
            <a:r>
              <a:rPr lang="en-IN" sz="2000" dirty="0">
                <a:latin typeface="Cambria" panose="02040503050406030204" pitchFamily="18" charset="0"/>
                <a:ea typeface="Cambria" panose="02040503050406030204" pitchFamily="18" charset="0"/>
              </a:rPr>
              <a:t>into different users to make the evaluation process </a:t>
            </a:r>
            <a:r>
              <a:rPr lang="en-IN" sz="2000" dirty="0" smtClean="0">
                <a:latin typeface="Cambria" panose="02040503050406030204" pitchFamily="18" charset="0"/>
                <a:ea typeface="Cambria" panose="02040503050406030204" pitchFamily="18" charset="0"/>
              </a:rPr>
              <a:t>easier.</a:t>
            </a:r>
            <a:r>
              <a:rPr lang="en-IN" sz="2000" dirty="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Application </a:t>
            </a:r>
            <a:r>
              <a:rPr lang="en-IN" sz="2000" dirty="0">
                <a:latin typeface="Cambria" panose="02040503050406030204" pitchFamily="18" charset="0"/>
                <a:ea typeface="Cambria" panose="02040503050406030204" pitchFamily="18" charset="0"/>
              </a:rPr>
              <a:t>comprises of Admin </a:t>
            </a:r>
            <a:r>
              <a:rPr lang="en-IN" sz="2000" dirty="0" smtClean="0">
                <a:latin typeface="Cambria" panose="02040503050406030204" pitchFamily="18" charset="0"/>
                <a:ea typeface="Cambria" panose="02040503050406030204" pitchFamily="18" charset="0"/>
              </a:rPr>
              <a:t>Panel </a:t>
            </a:r>
            <a:r>
              <a:rPr lang="en-IN" sz="2000" dirty="0">
                <a:latin typeface="Cambria" panose="02040503050406030204" pitchFamily="18" charset="0"/>
                <a:ea typeface="Cambria" panose="02040503050406030204" pitchFamily="18" charset="0"/>
              </a:rPr>
              <a:t>and User </a:t>
            </a:r>
            <a:r>
              <a:rPr lang="en-IN" sz="2000" dirty="0" smtClean="0">
                <a:latin typeface="Cambria" panose="02040503050406030204" pitchFamily="18" charset="0"/>
                <a:ea typeface="Cambria" panose="02040503050406030204" pitchFamily="18" charset="0"/>
              </a:rPr>
              <a:t>Panel. There are many technologies and frameworks which are used to build it which includes: DJANGO, HTML, CSS, SALESFORCE.</a:t>
            </a:r>
            <a:endParaRPr lang="en-IN" sz="2000" dirty="0">
              <a:latin typeface="Cambria" panose="02040503050406030204" pitchFamily="18" charset="0"/>
              <a:ea typeface="Cambria" panose="02040503050406030204" pitchFamily="18" charset="0"/>
            </a:endParaRPr>
          </a:p>
        </p:txBody>
      </p:sp>
      <p:pic>
        <p:nvPicPr>
          <p:cNvPr id="3076" name="Picture 4" descr="https://roadmapit.com/assets/blog/ERP-Solutions.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334" y="2279737"/>
            <a:ext cx="4412635" cy="359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80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smtClean="0">
                <a:latin typeface="Times New Roman" panose="02020603050405020304" pitchFamily="18" charset="0"/>
                <a:cs typeface="Times New Roman" panose="02020603050405020304" pitchFamily="18" charset="0"/>
              </a:rPr>
              <a:t>WORKING</a:t>
            </a:r>
            <a:endParaRPr lang="en-IN" sz="6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a:bodyPr>
          <a:lstStyle/>
          <a:p>
            <a:pPr marL="0" indent="0">
              <a:buNone/>
            </a:pPr>
            <a:r>
              <a:rPr lang="en-IN" dirty="0" smtClean="0"/>
              <a:t>Admin Panel:</a:t>
            </a:r>
          </a:p>
          <a:p>
            <a:pPr marL="0" indent="0" algn="just">
              <a:buNone/>
            </a:pPr>
            <a:r>
              <a:rPr lang="en-IN" sz="1950" dirty="0" smtClean="0">
                <a:latin typeface="Cambria" panose="02040503050406030204" pitchFamily="18" charset="0"/>
                <a:ea typeface="Cambria" panose="02040503050406030204" pitchFamily="18" charset="0"/>
              </a:rPr>
              <a:t>It is designed for assigning the collected data from the participants between multiple users and taking the evaluated review from them, also sending the mails to the participant  and generating report of the evaluated ideas. It also has the feature to verify the each team by getting their </a:t>
            </a:r>
            <a:r>
              <a:rPr lang="en-IN" sz="1950" dirty="0">
                <a:latin typeface="Cambria" panose="02040503050406030204" pitchFamily="18" charset="0"/>
                <a:ea typeface="Cambria" panose="02040503050406030204" pitchFamily="18" charset="0"/>
              </a:rPr>
              <a:t>i</a:t>
            </a:r>
            <a:r>
              <a:rPr lang="en-IN" sz="1950" dirty="0" smtClean="0">
                <a:latin typeface="Cambria" panose="02040503050406030204" pitchFamily="18" charset="0"/>
                <a:ea typeface="Cambria" panose="02040503050406030204" pitchFamily="18" charset="0"/>
              </a:rPr>
              <a:t>dentity proof. It can create multiple users at a time and auto-generated mail is send to their respective email ids with their login credentials.</a:t>
            </a:r>
          </a:p>
        </p:txBody>
      </p:sp>
      <p:sp>
        <p:nvSpPr>
          <p:cNvPr id="4" name="Content Placeholder 3"/>
          <p:cNvSpPr>
            <a:spLocks noGrp="1"/>
          </p:cNvSpPr>
          <p:nvPr>
            <p:ph sz="half" idx="2"/>
          </p:nvPr>
        </p:nvSpPr>
        <p:spPr/>
        <p:txBody>
          <a:bodyPr>
            <a:normAutofit fontScale="92500"/>
          </a:bodyPr>
          <a:lstStyle/>
          <a:p>
            <a:pPr marL="0" indent="0">
              <a:buNone/>
            </a:pPr>
            <a:r>
              <a:rPr lang="en-IN" dirty="0" smtClean="0"/>
              <a:t>User Panel:</a:t>
            </a:r>
          </a:p>
          <a:p>
            <a:pPr marL="0" indent="0" algn="just">
              <a:buNone/>
            </a:pPr>
            <a:r>
              <a:rPr lang="en-IN" sz="1950" dirty="0" smtClean="0">
                <a:latin typeface="Cambria" panose="02040503050406030204" pitchFamily="18" charset="0"/>
                <a:ea typeface="Cambria" panose="02040503050406030204" pitchFamily="18" charset="0"/>
              </a:rPr>
              <a:t>It is designed for Evaluator who </a:t>
            </a:r>
            <a:r>
              <a:rPr lang="en-IN" sz="1950" dirty="0">
                <a:latin typeface="Cambria" panose="02040503050406030204" pitchFamily="18" charset="0"/>
                <a:ea typeface="Cambria" panose="02040503050406030204" pitchFamily="18" charset="0"/>
              </a:rPr>
              <a:t>can open the submitted idea without knowing from whom it belongs, so that unbiased evaluation can be done. After inspecting the idea user will accept or reject submission according to the appropriateness and the rules on which the ideas should be evaluated and give the reason for accepting it and rejecting it and these both things are reflected in Admin Panel.</a:t>
            </a:r>
            <a:endParaRPr lang="en-IN" sz="1950" dirty="0" smtClean="0">
              <a:latin typeface="Cambria" panose="02040503050406030204" pitchFamily="18" charset="0"/>
              <a:ea typeface="Cambria" panose="02040503050406030204" pitchFamily="18" charset="0"/>
            </a:endParaRPr>
          </a:p>
          <a:p>
            <a:pPr marL="0" indent="0">
              <a:buNone/>
            </a:pPr>
            <a:endParaRPr lang="en-IN" dirty="0" smtClean="0"/>
          </a:p>
          <a:p>
            <a:endParaRPr lang="en-IN" dirty="0"/>
          </a:p>
        </p:txBody>
      </p:sp>
    </p:spTree>
    <p:extLst>
      <p:ext uri="{BB962C8B-B14F-4D97-AF65-F5344CB8AC3E}">
        <p14:creationId xmlns:p14="http://schemas.microsoft.com/office/powerpoint/2010/main" val="4247394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b="1" dirty="0" smtClean="0">
                <a:latin typeface="Times New Roman" panose="02020603050405020304" pitchFamily="18" charset="0"/>
                <a:cs typeface="Times New Roman" panose="02020603050405020304" pitchFamily="18" charset="0"/>
              </a:rPr>
              <a:t>FUTURE WORK</a:t>
            </a:r>
            <a:endParaRPr lang="en-IN" sz="6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IN" sz="1850" dirty="0" smtClean="0">
                <a:latin typeface="Cambria" panose="02040503050406030204" pitchFamily="18" charset="0"/>
                <a:ea typeface="Cambria" panose="02040503050406030204" pitchFamily="18" charset="0"/>
              </a:rPr>
              <a:t>Analysis is very important in every event to know the success for the  future events. We will do analysis of the event using ML through python.</a:t>
            </a:r>
          </a:p>
          <a:p>
            <a:pPr algn="just"/>
            <a:r>
              <a:rPr lang="en-IN" sz="1850" dirty="0" smtClean="0">
                <a:latin typeface="Cambria" panose="02040503050406030204" pitchFamily="18" charset="0"/>
                <a:ea typeface="Cambria" panose="02040503050406030204" pitchFamily="18" charset="0"/>
              </a:rPr>
              <a:t>We will make an AI based chat-bot to make it more user friendly.</a:t>
            </a:r>
          </a:p>
          <a:p>
            <a:pPr algn="just"/>
            <a:r>
              <a:rPr lang="en-IN" sz="1850" dirty="0" smtClean="0">
                <a:latin typeface="Cambria" panose="02040503050406030204" pitchFamily="18" charset="0"/>
                <a:ea typeface="Cambria" panose="02040503050406030204" pitchFamily="18" charset="0"/>
              </a:rPr>
              <a:t>We will make a chatting interface between Admin and Users.</a:t>
            </a:r>
          </a:p>
          <a:p>
            <a:pPr algn="just"/>
            <a:r>
              <a:rPr lang="en-IN" sz="1850" dirty="0" smtClean="0">
                <a:latin typeface="Cambria" panose="02040503050406030204" pitchFamily="18" charset="0"/>
                <a:ea typeface="Cambria" panose="02040503050406030204" pitchFamily="18" charset="0"/>
              </a:rPr>
              <a:t>We will make student panel for registration and use different technology like AWS Cloud for better efficiency.</a:t>
            </a:r>
            <a:endParaRPr lang="en-IN" sz="1850" dirty="0">
              <a:latin typeface="Cambria" panose="02040503050406030204" pitchFamily="18" charset="0"/>
              <a:ea typeface="Cambria" panose="02040503050406030204" pitchFamily="18" charset="0"/>
            </a:endParaRPr>
          </a:p>
        </p:txBody>
      </p:sp>
      <p:pic>
        <p:nvPicPr>
          <p:cNvPr id="4098" name="Picture 2" descr="Five Post-Go-Live Tips for Your ERP Implement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333" y="2066795"/>
            <a:ext cx="4412637" cy="397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189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3140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1500</TotalTime>
  <Words>451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Bodoni MT</vt:lpstr>
      <vt:lpstr>Cambria</vt:lpstr>
      <vt:lpstr>Times New Roman</vt:lpstr>
      <vt:lpstr>Trebuchet MS</vt:lpstr>
      <vt:lpstr>Wingdings 3</vt:lpstr>
      <vt:lpstr>Facet</vt:lpstr>
      <vt:lpstr>HIGHLY RELIABLE AND SCALABLE ERP SYSTEM</vt:lpstr>
      <vt:lpstr>INTRODUCTION</vt:lpstr>
      <vt:lpstr>PROBLEM STATEMENT</vt:lpstr>
      <vt:lpstr>SOLUTION TO THE PROBLEM</vt:lpstr>
      <vt:lpstr>WORKING</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Scalable and Reliable ERP System</dc:title>
  <dc:creator>Lenovo</dc:creator>
  <cp:lastModifiedBy>Lenovo</cp:lastModifiedBy>
  <cp:revision>21</cp:revision>
  <dcterms:created xsi:type="dcterms:W3CDTF">2021-05-30T15:02:52Z</dcterms:created>
  <dcterms:modified xsi:type="dcterms:W3CDTF">2021-05-31T16:03:19Z</dcterms:modified>
</cp:coreProperties>
</file>