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Masters/slideMaster4.xml" ContentType="application/vnd.openxmlformats-officedocument.presentationml.slideMaster+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4"/>
    <p:sldMasterId id="2147483713" r:id="rId5"/>
    <p:sldMasterId id="2147483733" r:id="rId6"/>
    <p:sldMasterId id="2147483741" r:id="rId7"/>
  </p:sldMasterIdLst>
  <p:notesMasterIdLst>
    <p:notesMasterId r:id="rId13"/>
  </p:notesMasterIdLst>
  <p:handoutMasterIdLst>
    <p:handoutMasterId r:id="rId14"/>
  </p:handoutMasterIdLst>
  <p:sldIdLst>
    <p:sldId id="304" r:id="rId8"/>
    <p:sldId id="305" r:id="rId9"/>
    <p:sldId id="314" r:id="rId10"/>
    <p:sldId id="343" r:id="rId11"/>
    <p:sldId id="33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EC730"/>
    <a:srgbClr val="AA067B"/>
    <a:srgbClr val="FDC3EC"/>
    <a:srgbClr val="FB8FDC"/>
    <a:srgbClr val="029498"/>
    <a:srgbClr val="B0FCFE"/>
    <a:srgbClr val="5DF9FD"/>
    <a:srgbClr val="03ECF4"/>
    <a:srgbClr val="E408A6"/>
    <a:srgbClr val="354E7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p:restoredTop sz="94663"/>
  </p:normalViewPr>
  <p:slideViewPr>
    <p:cSldViewPr snapToGrid="0">
      <p:cViewPr varScale="1">
        <p:scale>
          <a:sx n="68" d="100"/>
          <a:sy n="68" d="100"/>
        </p:scale>
        <p:origin x="-792" y="-9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A3F735C-3DF8-4630-8A34-CC6BB5209C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AF0A3DEC-0551-4548-9AE7-1D0B89DB41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915EEA-5E5E-4E0F-99CC-5027CFFE3CE3}" type="datetimeFigureOut">
              <a:rPr lang="en-US" smtClean="0"/>
              <a:pPr/>
              <a:t>1/20/2021</a:t>
            </a:fld>
            <a:endParaRPr lang="en-US"/>
          </a:p>
        </p:txBody>
      </p:sp>
      <p:sp>
        <p:nvSpPr>
          <p:cNvPr id="4" name="Footer Placeholder 3">
            <a:extLst>
              <a:ext uri="{FF2B5EF4-FFF2-40B4-BE49-F238E27FC236}">
                <a16:creationId xmlns:a16="http://schemas.microsoft.com/office/drawing/2014/main" xmlns="" id="{5319A07C-BDFF-4314-A415-0EF73B80B1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A6AB21F5-8913-4C31-9123-6FE32FC95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FC66C2-8DF0-47D9-A40F-FF877C25D917}" type="slidenum">
              <a:rPr lang="en-US" smtClean="0"/>
              <a:pPr/>
              <a:t>‹#›</a:t>
            </a:fld>
            <a:endParaRPr lang="en-US"/>
          </a:p>
        </p:txBody>
      </p:sp>
    </p:spTree>
    <p:extLst>
      <p:ext uri="{BB962C8B-B14F-4D97-AF65-F5344CB8AC3E}">
        <p14:creationId xmlns:p14="http://schemas.microsoft.com/office/powerpoint/2010/main" xmlns="" val="4039691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E6FCC8-25FE-4DC0-8FE9-93E8831238F5}" type="datetimeFigureOut">
              <a:rPr lang="en-US" smtClean="0"/>
              <a:pPr/>
              <a:t>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150B0-A3A8-499C-BFFB-8C4913C11F8E}" type="slidenum">
              <a:rPr lang="en-US" smtClean="0"/>
              <a:pPr/>
              <a:t>‹#›</a:t>
            </a:fld>
            <a:endParaRPr lang="en-US"/>
          </a:p>
        </p:txBody>
      </p:sp>
    </p:spTree>
    <p:extLst>
      <p:ext uri="{BB962C8B-B14F-4D97-AF65-F5344CB8AC3E}">
        <p14:creationId xmlns:p14="http://schemas.microsoft.com/office/powerpoint/2010/main" xmlns="" val="1576891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73487" y="1301558"/>
            <a:ext cx="7963401" cy="1546570"/>
          </a:xfrm>
        </p:spPr>
        <p:txBody>
          <a:bodyPr anchor="b">
            <a:normAutofit/>
          </a:bodyPr>
          <a:lstStyle>
            <a:lvl1pPr algn="r">
              <a:defRPr sz="5400"/>
            </a:lvl1pPr>
          </a:lstStyle>
          <a:p>
            <a:r>
              <a:rPr lang="en-US"/>
              <a:t>Click to edit Master title style</a:t>
            </a:r>
          </a:p>
        </p:txBody>
      </p:sp>
      <p:sp>
        <p:nvSpPr>
          <p:cNvPr id="7" name="Rectangle 6" descr="Decorative">
            <a:extLst>
              <a:ext uri="{FF2B5EF4-FFF2-40B4-BE49-F238E27FC236}">
                <a16:creationId xmlns:a16="http://schemas.microsoft.com/office/drawing/2014/main" xmlns="" id="{6ECB70F6-AF4F-45AF-97D9-7CC1F22C982A}"/>
              </a:ext>
            </a:extLst>
          </p:cNvPr>
          <p:cNvSpPr/>
          <p:nvPr userDrawn="1"/>
        </p:nvSpPr>
        <p:spPr>
          <a:xfrm>
            <a:off x="0" y="2805458"/>
            <a:ext cx="12192000" cy="4052542"/>
          </a:xfrm>
          <a:prstGeom prst="rect">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816190" y="3111015"/>
            <a:ext cx="6120689" cy="2146785"/>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1/20/2021</a:t>
            </a:fld>
            <a:endParaRPr lang="en-US"/>
          </a:p>
        </p:txBody>
      </p:sp>
      <p:cxnSp>
        <p:nvCxnSpPr>
          <p:cNvPr id="8" name="Straight Connector 7" descr="Decorative">
            <a:extLst>
              <a:ext uri="{FF2B5EF4-FFF2-40B4-BE49-F238E27FC236}">
                <a16:creationId xmlns:a16="http://schemas.microsoft.com/office/drawing/2014/main" xmlns="" id="{353239CF-1A98-42CB-9B0C-D21FF4AAA328}"/>
              </a:ext>
            </a:extLst>
          </p:cNvPr>
          <p:cNvCxnSpPr>
            <a:cxnSpLocks/>
          </p:cNvCxnSpPr>
          <p:nvPr userDrawn="1"/>
        </p:nvCxnSpPr>
        <p:spPr>
          <a:xfrm>
            <a:off x="2879634" y="0"/>
            <a:ext cx="0" cy="6858000"/>
          </a:xfrm>
          <a:prstGeom prst="line">
            <a:avLst/>
          </a:prstGeom>
          <a:ln w="57150">
            <a:solidFill>
              <a:srgbClr val="DE5F00"/>
            </a:solidFill>
          </a:ln>
          <a:effectLst>
            <a:outerShdw blurRad="38100" dist="38100" dir="2700000" algn="tl" rotWithShape="0">
              <a:prstClr val="black">
                <a:alpha val="60000"/>
              </a:prstClr>
            </a:outerShdw>
          </a:effectLst>
        </p:spPr>
        <p:style>
          <a:lnRef idx="1">
            <a:schemeClr val="accent1"/>
          </a:lnRef>
          <a:fillRef idx="0">
            <a:schemeClr val="accent1"/>
          </a:fillRef>
          <a:effectRef idx="0">
            <a:schemeClr val="accent1"/>
          </a:effectRef>
          <a:fontRef idx="minor">
            <a:schemeClr val="tx1"/>
          </a:fontRef>
        </p:style>
      </p:cxnSp>
      <p:sp>
        <p:nvSpPr>
          <p:cNvPr id="9" name="Oval 8" descr="Decorative">
            <a:extLst>
              <a:ext uri="{FF2B5EF4-FFF2-40B4-BE49-F238E27FC236}">
                <a16:creationId xmlns:a16="http://schemas.microsoft.com/office/drawing/2014/main" xmlns="" id="{91CC0C86-D505-4C06-B9ED-C467EBDFAA5B}"/>
              </a:ext>
            </a:extLst>
          </p:cNvPr>
          <p:cNvSpPr/>
          <p:nvPr userDrawn="1"/>
        </p:nvSpPr>
        <p:spPr>
          <a:xfrm>
            <a:off x="532266" y="525775"/>
            <a:ext cx="3598305" cy="3598305"/>
          </a:xfrm>
          <a:prstGeom prst="ellipse">
            <a:avLst/>
          </a:prstGeom>
          <a:solidFill>
            <a:schemeClr val="accent5"/>
          </a:solidFill>
          <a:ln>
            <a:noFill/>
          </a:ln>
          <a:effectLst>
            <a:outerShdw blurRad="38100" dist="38100" dir="12000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399105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xmlns="" id="{27A6004E-A208-4B01-A440-730677080DF8}"/>
              </a:ext>
            </a:extLst>
          </p:cNvPr>
          <p:cNvSpPr>
            <a:spLocks noGrp="1"/>
          </p:cNvSpPr>
          <p:nvPr>
            <p:ph type="title"/>
          </p:nvPr>
        </p:nvSpPr>
        <p:spPr>
          <a:xfrm>
            <a:off x="2681553" y="9832"/>
            <a:ext cx="7400039" cy="1421928"/>
          </a:xfrm>
          <a:prstGeom prst="rect">
            <a:avLst/>
          </a:prstGeom>
          <a:noFill/>
        </p:spPr>
        <p:txBody>
          <a:bodyPr wrap="square" rtlCol="0">
            <a:spAutoFit/>
          </a:bodyPr>
          <a:lstStyle>
            <a:lvl1pPr>
              <a:defRPr lang="en-US" sz="4800">
                <a:solidFill>
                  <a:schemeClr val="tx2"/>
                </a:solidFill>
                <a:ea typeface="Sophia" pitchFamily="50" charset="-128"/>
                <a:cs typeface="Cavolini" panose="03000502040302020204" pitchFamily="66" charset="0"/>
              </a:defRPr>
            </a:lvl1pPr>
          </a:lstStyle>
          <a:p>
            <a:pPr marL="0" lvl="0"/>
            <a:r>
              <a:rPr lang="en-US"/>
              <a:t>Click to edit Master title style</a:t>
            </a:r>
          </a:p>
        </p:txBody>
      </p:sp>
    </p:spTree>
    <p:extLst>
      <p:ext uri="{BB962C8B-B14F-4D97-AF65-F5344CB8AC3E}">
        <p14:creationId xmlns:p14="http://schemas.microsoft.com/office/powerpoint/2010/main" xmlns="" val="271571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How To">
    <p:spTree>
      <p:nvGrpSpPr>
        <p:cNvPr id="1" name=""/>
        <p:cNvGrpSpPr/>
        <p:nvPr/>
      </p:nvGrpSpPr>
      <p:grpSpPr>
        <a:xfrm>
          <a:off x="0" y="0"/>
          <a:ext cx="0" cy="0"/>
          <a:chOff x="0" y="0"/>
          <a:chExt cx="0" cy="0"/>
        </a:xfrm>
      </p:grpSpPr>
      <p:sp>
        <p:nvSpPr>
          <p:cNvPr id="3" name="Rectangle 2" descr="Decorative">
            <a:extLst>
              <a:ext uri="{FF2B5EF4-FFF2-40B4-BE49-F238E27FC236}">
                <a16:creationId xmlns:a16="http://schemas.microsoft.com/office/drawing/2014/main" xmlns="" id="{97116D06-962E-4507-ABA1-62B63AEC59DB}"/>
              </a:ext>
            </a:extLst>
          </p:cNvPr>
          <p:cNvSpPr/>
          <p:nvPr userDrawn="1"/>
        </p:nvSpPr>
        <p:spPr>
          <a:xfrm>
            <a:off x="8664962" y="3519917"/>
            <a:ext cx="2971800" cy="2752344"/>
          </a:xfrm>
          <a:prstGeom prst="rect">
            <a:avLst/>
          </a:prstGeom>
          <a:solidFill>
            <a:schemeClr val="bg1"/>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98606" y="304528"/>
            <a:ext cx="9646920" cy="740664"/>
          </a:xfrm>
        </p:spPr>
        <p:txBody>
          <a:bodyPr/>
          <a:lstStyle/>
          <a:p>
            <a:r>
              <a:rPr lang="en-US"/>
              <a:t>Click to edit Master title style</a:t>
            </a:r>
          </a:p>
        </p:txBody>
      </p:sp>
      <p:cxnSp>
        <p:nvCxnSpPr>
          <p:cNvPr id="19" name="Straight Connector 18" descr="Decorative">
            <a:extLst>
              <a:ext uri="{FF2B5EF4-FFF2-40B4-BE49-F238E27FC236}">
                <a16:creationId xmlns:a16="http://schemas.microsoft.com/office/drawing/2014/main" xmlns="" id="{E618D983-EDDA-46AD-B7C1-4AD75105C7C1}"/>
              </a:ext>
            </a:extLst>
          </p:cNvPr>
          <p:cNvCxnSpPr>
            <a:cxnSpLocks/>
          </p:cNvCxnSpPr>
          <p:nvPr userDrawn="1"/>
        </p:nvCxnSpPr>
        <p:spPr>
          <a:xfrm>
            <a:off x="1090494" y="0"/>
            <a:ext cx="0" cy="6858000"/>
          </a:xfrm>
          <a:prstGeom prst="line">
            <a:avLst/>
          </a:prstGeom>
          <a:ln w="38100">
            <a:solidFill>
              <a:schemeClr val="accent5"/>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Oval 19" descr="Decorative">
            <a:extLst>
              <a:ext uri="{FF2B5EF4-FFF2-40B4-BE49-F238E27FC236}">
                <a16:creationId xmlns:a16="http://schemas.microsoft.com/office/drawing/2014/main" xmlns="" id="{84A4CE79-8948-4D04-8955-5F6AA08DA316}"/>
              </a:ext>
            </a:extLst>
          </p:cNvPr>
          <p:cNvSpPr/>
          <p:nvPr userDrawn="1"/>
        </p:nvSpPr>
        <p:spPr>
          <a:xfrm>
            <a:off x="159077" y="220216"/>
            <a:ext cx="1362969" cy="1362969"/>
          </a:xfrm>
          <a:prstGeom prst="ellipse">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descr="Decorative">
            <a:extLst>
              <a:ext uri="{FF2B5EF4-FFF2-40B4-BE49-F238E27FC236}">
                <a16:creationId xmlns:a16="http://schemas.microsoft.com/office/drawing/2014/main" xmlns="" id="{FAA34FEE-7DB0-46DF-B227-DD77E5A72C77}"/>
              </a:ext>
            </a:extLst>
          </p:cNvPr>
          <p:cNvSpPr/>
          <p:nvPr userDrawn="1"/>
        </p:nvSpPr>
        <p:spPr>
          <a:xfrm>
            <a:off x="8641422" y="1768879"/>
            <a:ext cx="3550578" cy="1660122"/>
          </a:xfrm>
          <a:prstGeom prst="rect">
            <a:avLst/>
          </a:prstGeom>
          <a:solidFill>
            <a:schemeClr val="accent2">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0" rIns="91440" bIns="91440" numCol="1" spcCol="0" rtlCol="0" fromWordArt="0" anchor="ctr" anchorCtr="0" forceAA="0" compatLnSpc="1">
            <a:prstTxWarp prst="textNoShape">
              <a:avLst/>
            </a:prstTxWarp>
            <a:noAutofit/>
          </a:bodyPr>
          <a:lstStyle/>
          <a:p>
            <a:pPr algn="ctr">
              <a:spcAft>
                <a:spcPts val="600"/>
              </a:spcAft>
            </a:pPr>
            <a:endParaRPr lang="en-US" sz="1400" b="1">
              <a:solidFill>
                <a:schemeClr val="accent1">
                  <a:lumMod val="50000"/>
                </a:schemeClr>
              </a:solidFill>
              <a:latin typeface="Avenir Next LT Pro" panose="020B0504020202020204" pitchFamily="34" charset="0"/>
            </a:endParaRPr>
          </a:p>
        </p:txBody>
      </p:sp>
      <p:sp>
        <p:nvSpPr>
          <p:cNvPr id="37" name="Text Placeholder 36">
            <a:extLst>
              <a:ext uri="{FF2B5EF4-FFF2-40B4-BE49-F238E27FC236}">
                <a16:creationId xmlns:a16="http://schemas.microsoft.com/office/drawing/2014/main" xmlns="" id="{7CE60A7A-D500-40CD-8F46-0177E35D8541}"/>
              </a:ext>
            </a:extLst>
          </p:cNvPr>
          <p:cNvSpPr>
            <a:spLocks noGrp="1"/>
          </p:cNvSpPr>
          <p:nvPr>
            <p:ph type="body" sz="quarter" idx="19"/>
          </p:nvPr>
        </p:nvSpPr>
        <p:spPr>
          <a:xfrm>
            <a:off x="8853857" y="2248949"/>
            <a:ext cx="301752" cy="30175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marL="0" indent="0" algn="ctr">
              <a:buFont typeface="Arial" panose="020B0604020202020204" pitchFamily="34" charset="0"/>
              <a:buNone/>
              <a:defRPr lang="en-US" sz="1400" smtClean="0">
                <a:solidFill>
                  <a:schemeClr val="bg1"/>
                </a:solidFill>
                <a:latin typeface="Avenir Next LT Pro" panose="020B0504020202020204" pitchFamily="34" charset="0"/>
              </a:defRPr>
            </a:lvl1pPr>
            <a:lvl2pPr marL="171450" indent="0">
              <a:buFont typeface="Arial" panose="020B0604020202020204" pitchFamily="34" charset="0"/>
              <a:buNone/>
              <a:defRPr lang="en-US" sz="1800" smtClean="0">
                <a:solidFill>
                  <a:schemeClr val="lt1"/>
                </a:solidFill>
              </a:defRPr>
            </a:lvl2pPr>
            <a:lvl3pPr marL="628650" indent="0">
              <a:buFont typeface="Arial" panose="020B0604020202020204" pitchFamily="34" charset="0"/>
              <a:buNone/>
              <a:defRPr lang="en-US" sz="1800" smtClean="0">
                <a:solidFill>
                  <a:schemeClr val="lt1"/>
                </a:solidFill>
              </a:defRPr>
            </a:lvl3pPr>
            <a:lvl4pPr marL="1085850" indent="0">
              <a:buFont typeface="Arial" panose="020B0604020202020204" pitchFamily="34" charset="0"/>
              <a:buNone/>
              <a:defRPr lang="en-US" smtClean="0">
                <a:solidFill>
                  <a:schemeClr val="lt1"/>
                </a:solidFill>
              </a:defRPr>
            </a:lvl4pPr>
            <a:lvl5pPr marL="1543050" indent="0">
              <a:buFont typeface="Arial" panose="020B0604020202020204" pitchFamily="34" charset="0"/>
              <a:buNone/>
              <a:defRPr lang="en-US">
                <a:solidFill>
                  <a:schemeClr val="lt1"/>
                </a:solidFill>
              </a:defRPr>
            </a:lvl5pPr>
          </a:lstStyle>
          <a:p>
            <a:pPr marL="0" lvl="0" algn="ctr"/>
            <a:r>
              <a:rPr lang="en-US"/>
              <a:t>Click to edit Master text styles</a:t>
            </a:r>
          </a:p>
        </p:txBody>
      </p:sp>
      <p:sp>
        <p:nvSpPr>
          <p:cNvPr id="39" name="Text Placeholder 36">
            <a:extLst>
              <a:ext uri="{FF2B5EF4-FFF2-40B4-BE49-F238E27FC236}">
                <a16:creationId xmlns:a16="http://schemas.microsoft.com/office/drawing/2014/main" xmlns="" id="{49DB8D3D-E4A0-40AF-ADFE-A76BFA6FA84E}"/>
              </a:ext>
            </a:extLst>
          </p:cNvPr>
          <p:cNvSpPr>
            <a:spLocks noGrp="1"/>
          </p:cNvSpPr>
          <p:nvPr>
            <p:ph type="body" sz="quarter" idx="21"/>
          </p:nvPr>
        </p:nvSpPr>
        <p:spPr>
          <a:xfrm>
            <a:off x="8853857" y="2768906"/>
            <a:ext cx="301752" cy="30175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marL="0" indent="0" algn="ctr">
              <a:buFont typeface="Arial" panose="020B0604020202020204" pitchFamily="34" charset="0"/>
              <a:buNone/>
              <a:defRPr lang="en-US" sz="1400" smtClean="0">
                <a:solidFill>
                  <a:schemeClr val="bg1"/>
                </a:solidFill>
                <a:latin typeface="Avenir Next LT Pro" panose="020B0504020202020204" pitchFamily="34" charset="0"/>
              </a:defRPr>
            </a:lvl1pPr>
            <a:lvl2pPr marL="171450" indent="0">
              <a:buFont typeface="Arial" panose="020B0604020202020204" pitchFamily="34" charset="0"/>
              <a:buNone/>
              <a:defRPr lang="en-US" sz="1800" smtClean="0">
                <a:solidFill>
                  <a:schemeClr val="lt1"/>
                </a:solidFill>
              </a:defRPr>
            </a:lvl2pPr>
            <a:lvl3pPr marL="628650" indent="0">
              <a:buFont typeface="Arial" panose="020B0604020202020204" pitchFamily="34" charset="0"/>
              <a:buNone/>
              <a:defRPr lang="en-US" sz="1800" smtClean="0">
                <a:solidFill>
                  <a:schemeClr val="lt1"/>
                </a:solidFill>
              </a:defRPr>
            </a:lvl3pPr>
            <a:lvl4pPr marL="1085850" indent="0">
              <a:buFont typeface="Arial" panose="020B0604020202020204" pitchFamily="34" charset="0"/>
              <a:buNone/>
              <a:defRPr lang="en-US" smtClean="0">
                <a:solidFill>
                  <a:schemeClr val="lt1"/>
                </a:solidFill>
              </a:defRPr>
            </a:lvl4pPr>
            <a:lvl5pPr marL="1543050" indent="0">
              <a:buFont typeface="Arial" panose="020B0604020202020204" pitchFamily="34" charset="0"/>
              <a:buNone/>
              <a:defRPr lang="en-US">
                <a:solidFill>
                  <a:schemeClr val="lt1"/>
                </a:solidFill>
              </a:defRPr>
            </a:lvl5pPr>
          </a:lstStyle>
          <a:p>
            <a:pPr marL="0" lvl="0" algn="ctr"/>
            <a:r>
              <a:rPr lang="en-US"/>
              <a:t>Click to edit Master text styles</a:t>
            </a:r>
          </a:p>
        </p:txBody>
      </p:sp>
      <p:sp>
        <p:nvSpPr>
          <p:cNvPr id="30" name="Text Placeholder 2">
            <a:extLst>
              <a:ext uri="{FF2B5EF4-FFF2-40B4-BE49-F238E27FC236}">
                <a16:creationId xmlns:a16="http://schemas.microsoft.com/office/drawing/2014/main" xmlns="" id="{538654B1-19EA-4F60-ACA2-9DD57F90BF37}"/>
              </a:ext>
            </a:extLst>
          </p:cNvPr>
          <p:cNvSpPr>
            <a:spLocks noGrp="1"/>
          </p:cNvSpPr>
          <p:nvPr>
            <p:ph type="body" idx="16"/>
          </p:nvPr>
        </p:nvSpPr>
        <p:spPr>
          <a:xfrm>
            <a:off x="8671912" y="1861904"/>
            <a:ext cx="2966786" cy="387046"/>
          </a:xfrm>
        </p:spPr>
        <p:txBody>
          <a:bodyPr anchor="t" anchorCtr="0">
            <a:normAutofit/>
          </a:bodyPr>
          <a:lstStyle>
            <a:lvl1pPr marL="0" indent="0" algn="ctr">
              <a:buNone/>
              <a:defRPr sz="1800" b="0">
                <a:solidFill>
                  <a:schemeClr val="accent1">
                    <a:lumMod val="50000"/>
                  </a:schemeClr>
                </a:solidFill>
                <a:latin typeface="+mn-lt"/>
              </a:defRPr>
            </a:lvl1pPr>
            <a:lvl2pPr marL="457200" indent="0">
              <a:buNone/>
              <a:defRPr sz="2000" b="0">
                <a:solidFill>
                  <a:schemeClr val="accent1">
                    <a:lumMod val="50000"/>
                  </a:schemeClr>
                </a:solidFill>
              </a:defRPr>
            </a:lvl2pPr>
            <a:lvl3pPr marL="914400" indent="0">
              <a:buNone/>
              <a:defRPr sz="2000" b="0">
                <a:solidFill>
                  <a:schemeClr val="accent1">
                    <a:lumMod val="50000"/>
                  </a:schemeClr>
                </a:solidFill>
              </a:defRPr>
            </a:lvl3pPr>
            <a:lvl4pPr marL="1371600" indent="0">
              <a:buNone/>
              <a:defRPr sz="2000" b="0">
                <a:solidFill>
                  <a:schemeClr val="accent1">
                    <a:lumMod val="50000"/>
                  </a:schemeClr>
                </a:solidFill>
              </a:defRPr>
            </a:lvl4pPr>
            <a:lvl5pPr marL="1828800" indent="0">
              <a:buNone/>
              <a:defRPr sz="2000" b="0">
                <a:solidFill>
                  <a:schemeClr val="accent1">
                    <a:lumMod val="50000"/>
                  </a:schemeClr>
                </a:solidFill>
              </a:defRPr>
            </a:lvl5pPr>
            <a:lvl6pPr marL="2286000" indent="0">
              <a:buNone/>
              <a:defRPr sz="2000" b="0">
                <a:solidFill>
                  <a:schemeClr val="accent1">
                    <a:lumMod val="50000"/>
                  </a:schemeClr>
                </a:solidFill>
              </a:defRPr>
            </a:lvl6pPr>
            <a:lvl7pPr marL="2743200" indent="0">
              <a:buNone/>
              <a:defRPr sz="2000" b="0">
                <a:solidFill>
                  <a:schemeClr val="accent1">
                    <a:lumMod val="50000"/>
                  </a:schemeClr>
                </a:solidFill>
              </a:defRPr>
            </a:lvl7pPr>
            <a:lvl8pPr marL="3200400" indent="0">
              <a:buNone/>
              <a:defRPr sz="2000" b="0">
                <a:solidFill>
                  <a:schemeClr val="accent1">
                    <a:lumMod val="50000"/>
                  </a:schemeClr>
                </a:solidFill>
              </a:defRPr>
            </a:lvl8pPr>
            <a:lvl9pPr marL="3657600" indent="0">
              <a:buNone/>
              <a:defRPr sz="2000" b="0">
                <a:solidFill>
                  <a:schemeClr val="accent1">
                    <a:lumMod val="50000"/>
                  </a:schemeClr>
                </a:solidFill>
              </a:defRPr>
            </a:lvl9pPr>
          </a:lstStyle>
          <a:p>
            <a:pPr lvl="0"/>
            <a:r>
              <a:rPr lang="en-US"/>
              <a:t>Click to edit Master text styles</a:t>
            </a:r>
          </a:p>
        </p:txBody>
      </p:sp>
      <p:sp>
        <p:nvSpPr>
          <p:cNvPr id="31" name="Text Placeholder 2">
            <a:extLst>
              <a:ext uri="{FF2B5EF4-FFF2-40B4-BE49-F238E27FC236}">
                <a16:creationId xmlns:a16="http://schemas.microsoft.com/office/drawing/2014/main" xmlns="" id="{BA85ADEF-ED1A-465F-B201-3B63AB3D8EAA}"/>
              </a:ext>
            </a:extLst>
          </p:cNvPr>
          <p:cNvSpPr>
            <a:spLocks noGrp="1"/>
          </p:cNvSpPr>
          <p:nvPr>
            <p:ph type="body" idx="17"/>
          </p:nvPr>
        </p:nvSpPr>
        <p:spPr>
          <a:xfrm>
            <a:off x="9208655" y="2267277"/>
            <a:ext cx="2436870" cy="546735"/>
          </a:xfrm>
        </p:spPr>
        <p:txBody>
          <a:bodyPr anchor="t" anchorCtr="0">
            <a:normAutofit/>
          </a:bodyPr>
          <a:lstStyle>
            <a:lvl1pPr marL="0" indent="0" algn="l">
              <a:buNone/>
              <a:defRPr sz="1400" b="0">
                <a:solidFill>
                  <a:schemeClr val="accent1">
                    <a:lumMod val="50000"/>
                  </a:schemeClr>
                </a:solidFill>
                <a:latin typeface="+mn-lt"/>
              </a:defRPr>
            </a:lvl1pPr>
            <a:lvl2pPr marL="457200" indent="0">
              <a:buNone/>
              <a:defRPr sz="1400" b="0">
                <a:solidFill>
                  <a:schemeClr val="accent1">
                    <a:lumMod val="50000"/>
                  </a:schemeClr>
                </a:solidFill>
              </a:defRPr>
            </a:lvl2pPr>
            <a:lvl3pPr marL="914400" indent="0">
              <a:buNone/>
              <a:defRPr sz="1400" b="0">
                <a:solidFill>
                  <a:schemeClr val="accent1">
                    <a:lumMod val="50000"/>
                  </a:schemeClr>
                </a:solidFill>
              </a:defRPr>
            </a:lvl3pPr>
            <a:lvl4pPr marL="1371600" indent="0">
              <a:buNone/>
              <a:defRPr sz="1400" b="0">
                <a:solidFill>
                  <a:schemeClr val="accent1">
                    <a:lumMod val="50000"/>
                  </a:schemeClr>
                </a:solidFill>
              </a:defRPr>
            </a:lvl4pPr>
            <a:lvl5pPr marL="1828800" indent="0">
              <a:buNone/>
              <a:defRPr sz="1400" b="0">
                <a:solidFill>
                  <a:schemeClr val="accent1">
                    <a:lumMod val="50000"/>
                  </a:schemeClr>
                </a:solidFill>
              </a:defRPr>
            </a:lvl5pPr>
            <a:lvl6pPr marL="2286000" indent="0">
              <a:buNone/>
              <a:defRPr sz="1400" b="0">
                <a:solidFill>
                  <a:schemeClr val="accent1">
                    <a:lumMod val="50000"/>
                  </a:schemeClr>
                </a:solidFill>
              </a:defRPr>
            </a:lvl6pPr>
            <a:lvl7pPr marL="2743200" indent="0">
              <a:buNone/>
              <a:defRPr sz="1400" b="0">
                <a:solidFill>
                  <a:schemeClr val="accent1">
                    <a:lumMod val="50000"/>
                  </a:schemeClr>
                </a:solidFill>
              </a:defRPr>
            </a:lvl7pPr>
            <a:lvl8pPr marL="3200400" indent="0">
              <a:buNone/>
              <a:defRPr sz="1400" b="0">
                <a:solidFill>
                  <a:schemeClr val="accent1">
                    <a:lumMod val="50000"/>
                  </a:schemeClr>
                </a:solidFill>
              </a:defRPr>
            </a:lvl8pPr>
            <a:lvl9pPr marL="3657600" indent="0">
              <a:buNone/>
              <a:defRPr sz="1600" b="0">
                <a:solidFill>
                  <a:schemeClr val="accent1">
                    <a:lumMod val="50000"/>
                  </a:schemeClr>
                </a:solidFill>
              </a:defRPr>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
        <p:nvSpPr>
          <p:cNvPr id="24" name="Content Placeholder 23">
            <a:extLst>
              <a:ext uri="{FF2B5EF4-FFF2-40B4-BE49-F238E27FC236}">
                <a16:creationId xmlns:a16="http://schemas.microsoft.com/office/drawing/2014/main" xmlns="" id="{07F94012-2198-4B62-B317-646C5DE6E70A}"/>
              </a:ext>
            </a:extLst>
          </p:cNvPr>
          <p:cNvSpPr>
            <a:spLocks noGrp="1"/>
          </p:cNvSpPr>
          <p:nvPr>
            <p:ph sz="quarter" idx="13"/>
          </p:nvPr>
        </p:nvSpPr>
        <p:spPr>
          <a:xfrm>
            <a:off x="1998606" y="2393099"/>
            <a:ext cx="3200400" cy="3874137"/>
          </a:xfrm>
        </p:spPr>
        <p:txBody>
          <a:bodyPr>
            <a:normAutofit/>
          </a:bodyPr>
          <a:lstStyle>
            <a:lvl1pPr marL="0" indent="0">
              <a:lnSpc>
                <a:spcPct val="150000"/>
              </a:lnSpc>
              <a:spcAft>
                <a:spcPts val="800"/>
              </a:spcAft>
              <a:buNone/>
              <a:defRPr sz="1200"/>
            </a:lvl1pPr>
            <a:lvl2pPr marL="457200" indent="0">
              <a:lnSpc>
                <a:spcPct val="150000"/>
              </a:lnSpc>
              <a:spcAft>
                <a:spcPts val="800"/>
              </a:spcAft>
              <a:buNone/>
              <a:defRPr sz="1200"/>
            </a:lvl2pPr>
            <a:lvl3pPr marL="914400" indent="0">
              <a:lnSpc>
                <a:spcPct val="150000"/>
              </a:lnSpc>
              <a:spcAft>
                <a:spcPts val="800"/>
              </a:spcAft>
              <a:buNone/>
              <a:defRPr sz="1200"/>
            </a:lvl3pPr>
            <a:lvl4pPr marL="1371600" indent="0">
              <a:lnSpc>
                <a:spcPct val="150000"/>
              </a:lnSpc>
              <a:spcAft>
                <a:spcPts val="800"/>
              </a:spcAft>
              <a:buNone/>
              <a:defRPr sz="1200"/>
            </a:lvl4pPr>
            <a:lvl5pPr marL="1828800" indent="0">
              <a:lnSpc>
                <a:spcPct val="150000"/>
              </a:lnSpc>
              <a:spcAft>
                <a:spcPts val="800"/>
              </a:spcAft>
              <a:buNone/>
              <a:defRPr sz="1200"/>
            </a:lvl5pPr>
            <a:lvl6pPr marL="2286000" indent="0">
              <a:lnSpc>
                <a:spcPct val="150000"/>
              </a:lnSpc>
              <a:spcAft>
                <a:spcPts val="800"/>
              </a:spcAft>
              <a:buNone/>
              <a:defRPr sz="1200"/>
            </a:lvl6pPr>
            <a:lvl7pPr marL="2743200" indent="0">
              <a:lnSpc>
                <a:spcPct val="150000"/>
              </a:lnSpc>
              <a:spcAft>
                <a:spcPts val="800"/>
              </a:spcAft>
              <a:buNone/>
              <a:defRPr sz="1200"/>
            </a:lvl7pPr>
            <a:lvl8pPr marL="3200400" indent="0">
              <a:lnSpc>
                <a:spcPct val="150000"/>
              </a:lnSpc>
              <a:spcAft>
                <a:spcPts val="800"/>
              </a:spcAft>
              <a:buNone/>
              <a:defRPr sz="1200"/>
            </a:lvl8pPr>
            <a:lvl9pPr marL="3657600" indent="0">
              <a:lnSpc>
                <a:spcPct val="150000"/>
              </a:lnSpc>
              <a:spcAft>
                <a:spcPts val="800"/>
              </a:spcAft>
              <a:buNone/>
              <a:defRPr sz="1200"/>
            </a:lvl9pPr>
          </a:lstStyle>
          <a:p>
            <a:pPr lvl="0"/>
            <a:r>
              <a:rPr lang="en-US"/>
              <a:t>Click to edit Master text styles</a:t>
            </a:r>
          </a:p>
        </p:txBody>
      </p:sp>
      <p:sp>
        <p:nvSpPr>
          <p:cNvPr id="25" name="Text Placeholder 2">
            <a:extLst>
              <a:ext uri="{FF2B5EF4-FFF2-40B4-BE49-F238E27FC236}">
                <a16:creationId xmlns:a16="http://schemas.microsoft.com/office/drawing/2014/main" xmlns="" id="{4E19F89D-5405-4DA0-BC75-20CD3D57F236}"/>
              </a:ext>
            </a:extLst>
          </p:cNvPr>
          <p:cNvSpPr>
            <a:spLocks noGrp="1"/>
          </p:cNvSpPr>
          <p:nvPr>
            <p:ph type="body" idx="1"/>
          </p:nvPr>
        </p:nvSpPr>
        <p:spPr>
          <a:xfrm>
            <a:off x="1998606" y="1861903"/>
            <a:ext cx="3200400" cy="525247"/>
          </a:xfrm>
        </p:spPr>
        <p:txBody>
          <a:bodyPr anchor="t" anchorCtr="0">
            <a:normAutofit/>
          </a:bodyPr>
          <a:lstStyle>
            <a:lvl1pPr marL="0" indent="0">
              <a:buNone/>
              <a:defRPr sz="1600" b="0">
                <a:latin typeface="+mn-lt"/>
              </a:defRPr>
            </a:lvl1pPr>
            <a:lvl2pPr marL="457200" indent="0">
              <a:buNone/>
              <a:defRPr sz="1600" b="0"/>
            </a:lvl2pPr>
            <a:lvl3pPr marL="914400" indent="0">
              <a:buNone/>
              <a:defRPr sz="1600" b="0"/>
            </a:lvl3pPr>
            <a:lvl4pPr marL="1371600" indent="0">
              <a:buNone/>
              <a:defRPr sz="1600" b="0"/>
            </a:lvl4pPr>
            <a:lvl5pPr marL="1828800" indent="0">
              <a:buNone/>
              <a:defRPr sz="1600" b="0"/>
            </a:lvl5pPr>
            <a:lvl6pPr marL="2286000" indent="0">
              <a:buNone/>
              <a:defRPr sz="1600" b="0"/>
            </a:lvl6pPr>
            <a:lvl7pPr marL="2743200" indent="0">
              <a:buNone/>
              <a:defRPr sz="1600" b="0"/>
            </a:lvl7pPr>
            <a:lvl8pPr marL="3200400" indent="0">
              <a:buNone/>
              <a:defRPr sz="1600" b="0"/>
            </a:lvl8pPr>
            <a:lvl9pPr marL="3657600" indent="0">
              <a:buNone/>
              <a:defRPr sz="1600" b="0"/>
            </a:lvl9pPr>
          </a:lstStyle>
          <a:p>
            <a:pPr lvl="0"/>
            <a:r>
              <a:rPr lang="en-US"/>
              <a:t>Click to edit Master text styles</a:t>
            </a:r>
          </a:p>
        </p:txBody>
      </p:sp>
      <p:sp>
        <p:nvSpPr>
          <p:cNvPr id="29" name="Text Placeholder 2">
            <a:extLst>
              <a:ext uri="{FF2B5EF4-FFF2-40B4-BE49-F238E27FC236}">
                <a16:creationId xmlns:a16="http://schemas.microsoft.com/office/drawing/2014/main" xmlns="" id="{1D06D171-E580-4E1C-920D-E77A9A149659}"/>
              </a:ext>
            </a:extLst>
          </p:cNvPr>
          <p:cNvSpPr>
            <a:spLocks noGrp="1"/>
          </p:cNvSpPr>
          <p:nvPr>
            <p:ph type="body" idx="15"/>
          </p:nvPr>
        </p:nvSpPr>
        <p:spPr>
          <a:xfrm>
            <a:off x="5312110" y="1861903"/>
            <a:ext cx="3200400" cy="525247"/>
          </a:xfrm>
        </p:spPr>
        <p:txBody>
          <a:bodyPr anchor="t" anchorCtr="0">
            <a:normAutofit/>
          </a:bodyPr>
          <a:lstStyle>
            <a:lvl1pPr marL="0" indent="0">
              <a:buNone/>
              <a:defRPr sz="1600" b="0">
                <a:latin typeface="+mn-lt"/>
              </a:defRPr>
            </a:lvl1pPr>
            <a:lvl2pPr marL="457200" indent="0">
              <a:buNone/>
              <a:defRPr sz="1600" b="0"/>
            </a:lvl2pPr>
            <a:lvl3pPr marL="914400" indent="0">
              <a:buNone/>
              <a:defRPr sz="1600" b="0"/>
            </a:lvl3pPr>
            <a:lvl4pPr marL="1371600" indent="0">
              <a:buNone/>
              <a:defRPr sz="1600" b="0"/>
            </a:lvl4pPr>
            <a:lvl5pPr marL="1828800" indent="0">
              <a:buNone/>
              <a:defRPr sz="1600" b="0"/>
            </a:lvl5pPr>
            <a:lvl6pPr marL="2286000" indent="0">
              <a:buNone/>
              <a:defRPr sz="1600" b="0"/>
            </a:lvl6pPr>
            <a:lvl7pPr marL="2743200" indent="0">
              <a:buNone/>
              <a:defRPr sz="1600" b="0"/>
            </a:lvl7pPr>
            <a:lvl8pPr marL="3200400" indent="0">
              <a:buNone/>
              <a:defRPr sz="1600" b="0"/>
            </a:lvl8pPr>
            <a:lvl9pPr marL="3657600" indent="0">
              <a:buNone/>
              <a:defRPr sz="1600" b="0"/>
            </a:lvl9pPr>
          </a:lstStyle>
          <a:p>
            <a:pPr lvl="0"/>
            <a:r>
              <a:rPr lang="en-US"/>
              <a:t>Click to edit Master text styles</a:t>
            </a:r>
          </a:p>
        </p:txBody>
      </p:sp>
      <p:sp>
        <p:nvSpPr>
          <p:cNvPr id="32" name="Text Placeholder 2">
            <a:extLst>
              <a:ext uri="{FF2B5EF4-FFF2-40B4-BE49-F238E27FC236}">
                <a16:creationId xmlns:a16="http://schemas.microsoft.com/office/drawing/2014/main" xmlns="" id="{EFA77E95-4728-4066-8CE7-AB334A6C0E00}"/>
              </a:ext>
            </a:extLst>
          </p:cNvPr>
          <p:cNvSpPr>
            <a:spLocks noGrp="1"/>
          </p:cNvSpPr>
          <p:nvPr>
            <p:ph type="body" idx="18"/>
          </p:nvPr>
        </p:nvSpPr>
        <p:spPr>
          <a:xfrm>
            <a:off x="9208654" y="2789458"/>
            <a:ext cx="2436871" cy="546735"/>
          </a:xfrm>
        </p:spPr>
        <p:txBody>
          <a:bodyPr anchor="t" anchorCtr="0">
            <a:normAutofit/>
          </a:bodyPr>
          <a:lstStyle>
            <a:lvl1pPr marL="0" indent="0" algn="l">
              <a:buNone/>
              <a:defRPr sz="1400" b="0">
                <a:solidFill>
                  <a:schemeClr val="accent1">
                    <a:lumMod val="50000"/>
                  </a:schemeClr>
                </a:solidFill>
                <a:latin typeface="+mn-lt"/>
              </a:defRPr>
            </a:lvl1pPr>
            <a:lvl2pPr marL="457200" indent="0">
              <a:buNone/>
              <a:defRPr sz="1400" b="0">
                <a:solidFill>
                  <a:schemeClr val="accent1">
                    <a:lumMod val="50000"/>
                  </a:schemeClr>
                </a:solidFill>
              </a:defRPr>
            </a:lvl2pPr>
            <a:lvl3pPr marL="914400" indent="0">
              <a:buNone/>
              <a:defRPr sz="1400" b="0">
                <a:solidFill>
                  <a:schemeClr val="accent1">
                    <a:lumMod val="50000"/>
                  </a:schemeClr>
                </a:solidFill>
              </a:defRPr>
            </a:lvl3pPr>
            <a:lvl4pPr marL="1371600" indent="0">
              <a:buNone/>
              <a:defRPr sz="1400" b="0">
                <a:solidFill>
                  <a:schemeClr val="accent1">
                    <a:lumMod val="50000"/>
                  </a:schemeClr>
                </a:solidFill>
              </a:defRPr>
            </a:lvl4pPr>
            <a:lvl5pPr marL="1828800" indent="0">
              <a:buNone/>
              <a:defRPr sz="1400" b="0">
                <a:solidFill>
                  <a:schemeClr val="accent1">
                    <a:lumMod val="50000"/>
                  </a:schemeClr>
                </a:solidFill>
              </a:defRPr>
            </a:lvl5pPr>
            <a:lvl6pPr marL="2286000" indent="0">
              <a:buNone/>
              <a:defRPr sz="1400" b="0">
                <a:solidFill>
                  <a:schemeClr val="accent1">
                    <a:lumMod val="50000"/>
                  </a:schemeClr>
                </a:solidFill>
              </a:defRPr>
            </a:lvl6pPr>
            <a:lvl7pPr marL="2743200" indent="0">
              <a:buNone/>
              <a:defRPr sz="1400" b="0">
                <a:solidFill>
                  <a:schemeClr val="accent1">
                    <a:lumMod val="50000"/>
                  </a:schemeClr>
                </a:solidFill>
              </a:defRPr>
            </a:lvl7pPr>
            <a:lvl8pPr marL="3200400" indent="0">
              <a:buNone/>
              <a:defRPr sz="1400" b="0">
                <a:solidFill>
                  <a:schemeClr val="accent1">
                    <a:lumMod val="50000"/>
                  </a:schemeClr>
                </a:solidFill>
              </a:defRPr>
            </a:lvl8pPr>
            <a:lvl9pPr marL="3657600" indent="0">
              <a:buNone/>
              <a:defRPr sz="1600" b="0">
                <a:solidFill>
                  <a:schemeClr val="accent1">
                    <a:lumMod val="50000"/>
                  </a:schemeClr>
                </a:solidFill>
              </a:defRPr>
            </a:lvl9pPr>
          </a:lstStyle>
          <a:p>
            <a:pPr lvl="0"/>
            <a:r>
              <a:rPr lang="en-US"/>
              <a:t>Click to edit Master text styles</a:t>
            </a:r>
          </a:p>
        </p:txBody>
      </p:sp>
      <p:sp>
        <p:nvSpPr>
          <p:cNvPr id="41" name="Content Placeholder 40">
            <a:extLst>
              <a:ext uri="{FF2B5EF4-FFF2-40B4-BE49-F238E27FC236}">
                <a16:creationId xmlns:a16="http://schemas.microsoft.com/office/drawing/2014/main" xmlns="" id="{369CBA4C-61D1-47CE-A32C-8A042D2305B0}"/>
              </a:ext>
            </a:extLst>
          </p:cNvPr>
          <p:cNvSpPr>
            <a:spLocks noGrp="1"/>
          </p:cNvSpPr>
          <p:nvPr>
            <p:ph sz="quarter" idx="22"/>
          </p:nvPr>
        </p:nvSpPr>
        <p:spPr>
          <a:xfrm>
            <a:off x="8668746" y="4152688"/>
            <a:ext cx="2969952" cy="2114550"/>
          </a:xfrm>
          <a:noFill/>
          <a:ln w="38100">
            <a:noFill/>
          </a:ln>
        </p:spPr>
        <p:txBody>
          <a:bodyPr lIns="182880" tIns="0" rIns="182880" bIns="228600">
            <a:normAutofit/>
          </a:bodyPr>
          <a:lstStyle>
            <a:lvl1pPr marL="0" indent="0">
              <a:lnSpc>
                <a:spcPct val="100000"/>
              </a:lnSpc>
              <a:spcAft>
                <a:spcPts val="400"/>
              </a:spcAft>
              <a:buFont typeface="Arial" panose="020B0604020202020204" pitchFamily="34" charset="0"/>
              <a:buNone/>
              <a:defRPr sz="1200"/>
            </a:lvl1pPr>
            <a:lvl2pPr marL="457200" indent="0">
              <a:lnSpc>
                <a:spcPct val="100000"/>
              </a:lnSpc>
              <a:spcAft>
                <a:spcPts val="400"/>
              </a:spcAft>
              <a:buFont typeface="Arial" panose="020B0604020202020204" pitchFamily="34" charset="0"/>
              <a:buNone/>
              <a:defRPr sz="1200"/>
            </a:lvl2pPr>
            <a:lvl3pPr marL="914400" indent="0">
              <a:lnSpc>
                <a:spcPct val="100000"/>
              </a:lnSpc>
              <a:spcAft>
                <a:spcPts val="400"/>
              </a:spcAft>
              <a:buFont typeface="Arial" panose="020B0604020202020204" pitchFamily="34" charset="0"/>
              <a:buNone/>
              <a:defRPr sz="1200"/>
            </a:lvl3pPr>
            <a:lvl4pPr marL="1371600" indent="0">
              <a:lnSpc>
                <a:spcPct val="100000"/>
              </a:lnSpc>
              <a:spcAft>
                <a:spcPts val="400"/>
              </a:spcAft>
              <a:buFont typeface="Arial" panose="020B0604020202020204" pitchFamily="34" charset="0"/>
              <a:buNone/>
              <a:defRPr sz="1200"/>
            </a:lvl4pPr>
            <a:lvl5pPr marL="1828800" indent="0">
              <a:lnSpc>
                <a:spcPct val="100000"/>
              </a:lnSpc>
              <a:spcAft>
                <a:spcPts val="400"/>
              </a:spcAft>
              <a:buFont typeface="Arial" panose="020B0604020202020204" pitchFamily="34" charset="0"/>
              <a:buNone/>
              <a:defRPr sz="1200"/>
            </a:lvl5pPr>
            <a:lvl6pPr marL="2286000" indent="0">
              <a:lnSpc>
                <a:spcPct val="100000"/>
              </a:lnSpc>
              <a:spcAft>
                <a:spcPts val="400"/>
              </a:spcAft>
              <a:buNone/>
              <a:defRPr sz="1200"/>
            </a:lvl6pPr>
            <a:lvl7pPr marL="2743200" indent="0">
              <a:lnSpc>
                <a:spcPct val="100000"/>
              </a:lnSpc>
              <a:spcAft>
                <a:spcPts val="400"/>
              </a:spcAft>
              <a:buNone/>
              <a:defRPr sz="1200"/>
            </a:lvl7pPr>
            <a:lvl8pPr marL="3200400" indent="0">
              <a:lnSpc>
                <a:spcPct val="100000"/>
              </a:lnSpc>
              <a:spcAft>
                <a:spcPts val="400"/>
              </a:spcAft>
              <a:buNone/>
              <a:defRPr sz="1200"/>
            </a:lvl8pPr>
            <a:lvl9pPr marL="3657600" indent="0">
              <a:lnSpc>
                <a:spcPct val="100000"/>
              </a:lnSpc>
              <a:spcAft>
                <a:spcPts val="400"/>
              </a:spcAft>
              <a:buNone/>
              <a:defRPr sz="1200"/>
            </a:lvl9pPr>
          </a:lstStyle>
          <a:p>
            <a:pPr lvl="0"/>
            <a:r>
              <a:rPr lang="en-US"/>
              <a:t>Click to edit Master text styles</a:t>
            </a:r>
          </a:p>
        </p:txBody>
      </p:sp>
      <p:sp>
        <p:nvSpPr>
          <p:cNvPr id="22" name="Text Placeholder 30">
            <a:extLst>
              <a:ext uri="{FF2B5EF4-FFF2-40B4-BE49-F238E27FC236}">
                <a16:creationId xmlns:a16="http://schemas.microsoft.com/office/drawing/2014/main" xmlns="" id="{EF70F087-FCB3-4B43-8142-FD99C3F7F384}"/>
              </a:ext>
            </a:extLst>
          </p:cNvPr>
          <p:cNvSpPr>
            <a:spLocks noGrp="1"/>
          </p:cNvSpPr>
          <p:nvPr>
            <p:ph type="body" sz="quarter" idx="23"/>
          </p:nvPr>
        </p:nvSpPr>
        <p:spPr>
          <a:xfrm>
            <a:off x="1986455" y="975716"/>
            <a:ext cx="9652243" cy="616679"/>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23" name="Content Placeholder 23">
            <a:extLst>
              <a:ext uri="{FF2B5EF4-FFF2-40B4-BE49-F238E27FC236}">
                <a16:creationId xmlns:a16="http://schemas.microsoft.com/office/drawing/2014/main" xmlns="" id="{457563A2-1BDE-4226-B8A5-C3F4882399E3}"/>
              </a:ext>
            </a:extLst>
          </p:cNvPr>
          <p:cNvSpPr>
            <a:spLocks noGrp="1"/>
          </p:cNvSpPr>
          <p:nvPr>
            <p:ph sz="quarter" idx="24"/>
          </p:nvPr>
        </p:nvSpPr>
        <p:spPr>
          <a:xfrm>
            <a:off x="5318276" y="2393099"/>
            <a:ext cx="3200400" cy="3874138"/>
          </a:xfrm>
        </p:spPr>
        <p:txBody>
          <a:bodyPr>
            <a:normAutofit/>
          </a:bodyPr>
          <a:lstStyle>
            <a:lvl1pPr marL="0" indent="0">
              <a:lnSpc>
                <a:spcPct val="150000"/>
              </a:lnSpc>
              <a:spcAft>
                <a:spcPts val="800"/>
              </a:spcAft>
              <a:buNone/>
              <a:defRPr sz="1200"/>
            </a:lvl1pPr>
            <a:lvl2pPr marL="457200" indent="0">
              <a:lnSpc>
                <a:spcPct val="150000"/>
              </a:lnSpc>
              <a:spcAft>
                <a:spcPts val="800"/>
              </a:spcAft>
              <a:buNone/>
              <a:defRPr sz="1200"/>
            </a:lvl2pPr>
            <a:lvl3pPr marL="914400" indent="0">
              <a:lnSpc>
                <a:spcPct val="150000"/>
              </a:lnSpc>
              <a:spcAft>
                <a:spcPts val="800"/>
              </a:spcAft>
              <a:buNone/>
              <a:defRPr sz="1200"/>
            </a:lvl3pPr>
            <a:lvl4pPr marL="1371600" indent="0">
              <a:lnSpc>
                <a:spcPct val="150000"/>
              </a:lnSpc>
              <a:spcAft>
                <a:spcPts val="800"/>
              </a:spcAft>
              <a:buNone/>
              <a:defRPr sz="1200"/>
            </a:lvl4pPr>
            <a:lvl5pPr marL="1828800" indent="0">
              <a:lnSpc>
                <a:spcPct val="150000"/>
              </a:lnSpc>
              <a:spcAft>
                <a:spcPts val="800"/>
              </a:spcAft>
              <a:buNone/>
              <a:defRPr sz="1200"/>
            </a:lvl5pPr>
            <a:lvl6pPr marL="2286000" indent="0">
              <a:lnSpc>
                <a:spcPct val="150000"/>
              </a:lnSpc>
              <a:spcAft>
                <a:spcPts val="800"/>
              </a:spcAft>
              <a:buNone/>
              <a:defRPr sz="1200"/>
            </a:lvl6pPr>
            <a:lvl7pPr marL="2743200" indent="0">
              <a:lnSpc>
                <a:spcPct val="150000"/>
              </a:lnSpc>
              <a:spcAft>
                <a:spcPts val="800"/>
              </a:spcAft>
              <a:buNone/>
              <a:defRPr sz="1200"/>
            </a:lvl7pPr>
            <a:lvl8pPr marL="3200400" indent="0">
              <a:lnSpc>
                <a:spcPct val="150000"/>
              </a:lnSpc>
              <a:spcAft>
                <a:spcPts val="800"/>
              </a:spcAft>
              <a:buNone/>
              <a:defRPr sz="1200"/>
            </a:lvl8pPr>
            <a:lvl9pPr marL="3657600" indent="0">
              <a:lnSpc>
                <a:spcPct val="150000"/>
              </a:lnSpc>
              <a:spcAft>
                <a:spcPts val="800"/>
              </a:spcAft>
              <a:buNone/>
              <a:defRPr sz="1200"/>
            </a:lvl9pPr>
          </a:lstStyle>
          <a:p>
            <a:pPr lvl="0"/>
            <a:r>
              <a:rPr lang="en-US"/>
              <a:t>Click to edit Master text styles</a:t>
            </a:r>
          </a:p>
        </p:txBody>
      </p:sp>
      <p:sp>
        <p:nvSpPr>
          <p:cNvPr id="26" name="Text Placeholder 2">
            <a:extLst>
              <a:ext uri="{FF2B5EF4-FFF2-40B4-BE49-F238E27FC236}">
                <a16:creationId xmlns:a16="http://schemas.microsoft.com/office/drawing/2014/main" xmlns="" id="{CDFF02EC-200B-484A-B087-EDF3CAF979D6}"/>
              </a:ext>
            </a:extLst>
          </p:cNvPr>
          <p:cNvSpPr>
            <a:spLocks noGrp="1"/>
          </p:cNvSpPr>
          <p:nvPr>
            <p:ph type="body" idx="25"/>
          </p:nvPr>
        </p:nvSpPr>
        <p:spPr>
          <a:xfrm>
            <a:off x="8671912" y="3543353"/>
            <a:ext cx="2964850" cy="604312"/>
          </a:xfrm>
        </p:spPr>
        <p:txBody>
          <a:bodyPr anchor="ctr" anchorCtr="0">
            <a:normAutofit/>
          </a:bodyPr>
          <a:lstStyle>
            <a:lvl1pPr marL="0" indent="0" algn="ctr">
              <a:buNone/>
              <a:defRPr sz="1400" b="0">
                <a:latin typeface="+mn-lt"/>
              </a:defRPr>
            </a:lvl1pPr>
            <a:lvl2pPr marL="457200" indent="0">
              <a:buNone/>
              <a:defRPr sz="1600" b="0"/>
            </a:lvl2pPr>
            <a:lvl3pPr marL="914400" indent="0">
              <a:buNone/>
              <a:defRPr sz="1600" b="0"/>
            </a:lvl3pPr>
            <a:lvl4pPr marL="1371600" indent="0">
              <a:buNone/>
              <a:defRPr sz="1600" b="0"/>
            </a:lvl4pPr>
            <a:lvl5pPr marL="1828800" indent="0">
              <a:buNone/>
              <a:defRPr sz="1600" b="0"/>
            </a:lvl5pPr>
            <a:lvl6pPr marL="2286000" indent="0">
              <a:buNone/>
              <a:defRPr sz="1600" b="0"/>
            </a:lvl6pPr>
            <a:lvl7pPr marL="2743200" indent="0">
              <a:buNone/>
              <a:defRPr sz="1600" b="0"/>
            </a:lvl7pPr>
            <a:lvl8pPr marL="3200400" indent="0">
              <a:buNone/>
              <a:defRPr sz="1600" b="0"/>
            </a:lvl8pPr>
            <a:lvl9pPr marL="3657600" indent="0">
              <a:buNone/>
              <a:defRPr sz="1600" b="0"/>
            </a:lvl9pPr>
          </a:lstStyle>
          <a:p>
            <a:pPr lvl="0"/>
            <a:r>
              <a:rPr lang="en-US"/>
              <a:t>Click to edit Master text styles</a:t>
            </a:r>
          </a:p>
        </p:txBody>
      </p:sp>
    </p:spTree>
    <p:extLst>
      <p:ext uri="{BB962C8B-B14F-4D97-AF65-F5344CB8AC3E}">
        <p14:creationId xmlns:p14="http://schemas.microsoft.com/office/powerpoint/2010/main" xmlns="" val="213435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cxnSp>
        <p:nvCxnSpPr>
          <p:cNvPr id="7" name="Straight Connector 6" descr="Decorative">
            <a:extLst>
              <a:ext uri="{FF2B5EF4-FFF2-40B4-BE49-F238E27FC236}">
                <a16:creationId xmlns:a16="http://schemas.microsoft.com/office/drawing/2014/main" xmlns="" id="{AF229DB8-6697-4CEB-9186-8A9B35755245}"/>
              </a:ext>
            </a:extLst>
          </p:cNvPr>
          <p:cNvCxnSpPr>
            <a:cxnSpLocks/>
          </p:cNvCxnSpPr>
          <p:nvPr userDrawn="1"/>
        </p:nvCxnSpPr>
        <p:spPr>
          <a:xfrm>
            <a:off x="2417299" y="0"/>
            <a:ext cx="0" cy="6858000"/>
          </a:xfrm>
          <a:prstGeom prst="line">
            <a:avLst/>
          </a:prstGeom>
          <a:ln w="57150">
            <a:solidFill>
              <a:srgbClr val="DE5F00"/>
            </a:solidFill>
          </a:ln>
          <a:effectLst>
            <a:outerShdw blurRad="38100" dist="38100" dir="2700000" algn="tl" rotWithShape="0">
              <a:prstClr val="black">
                <a:alpha val="60000"/>
              </a:prstClr>
            </a:outerShdw>
          </a:effectLst>
        </p:spPr>
        <p:style>
          <a:lnRef idx="1">
            <a:schemeClr val="accent1"/>
          </a:lnRef>
          <a:fillRef idx="0">
            <a:schemeClr val="accent1"/>
          </a:fillRef>
          <a:effectRef idx="0">
            <a:schemeClr val="accent1"/>
          </a:effectRef>
          <a:fontRef idx="minor">
            <a:schemeClr val="tx1"/>
          </a:fontRef>
        </p:style>
      </p:cxnSp>
      <p:sp>
        <p:nvSpPr>
          <p:cNvPr id="8" name="Oval 7" descr="Decorative">
            <a:extLst>
              <a:ext uri="{FF2B5EF4-FFF2-40B4-BE49-F238E27FC236}">
                <a16:creationId xmlns:a16="http://schemas.microsoft.com/office/drawing/2014/main" xmlns="" id="{CE7E1946-B107-4E56-A525-2CFB2EDA7CA9}"/>
              </a:ext>
            </a:extLst>
          </p:cNvPr>
          <p:cNvSpPr/>
          <p:nvPr userDrawn="1"/>
        </p:nvSpPr>
        <p:spPr>
          <a:xfrm>
            <a:off x="532266" y="525775"/>
            <a:ext cx="2761955" cy="2761955"/>
          </a:xfrm>
          <a:prstGeom prst="ellipse">
            <a:avLst/>
          </a:prstGeom>
          <a:solidFill>
            <a:schemeClr val="accent5"/>
          </a:solidFill>
          <a:ln>
            <a:noFill/>
          </a:ln>
          <a:effectLst>
            <a:outerShdw blurRad="38100" dist="38100" dir="12000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descr="Decorative">
            <a:extLst>
              <a:ext uri="{FF2B5EF4-FFF2-40B4-BE49-F238E27FC236}">
                <a16:creationId xmlns:a16="http://schemas.microsoft.com/office/drawing/2014/main" xmlns="" id="{9B0B5CFF-5411-4478-8E4D-C4CFA4C18100}"/>
              </a:ext>
            </a:extLst>
          </p:cNvPr>
          <p:cNvSpPr/>
          <p:nvPr userDrawn="1"/>
        </p:nvSpPr>
        <p:spPr>
          <a:xfrm>
            <a:off x="6852862" y="4829173"/>
            <a:ext cx="5339137" cy="1376417"/>
          </a:xfrm>
          <a:prstGeom prst="rect">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69926" y="1709738"/>
            <a:ext cx="8576903" cy="2852737"/>
          </a:xfrm>
        </p:spPr>
        <p:txBody>
          <a:bodyPr anchor="b"/>
          <a:lstStyle>
            <a:lvl1pPr algn="r">
              <a:defRPr sz="6000"/>
            </a:lvl1pPr>
          </a:lstStyle>
          <a:p>
            <a:r>
              <a:rPr lang="en-US"/>
              <a:t>Click to edit Master title style</a:t>
            </a:r>
          </a:p>
        </p:txBody>
      </p:sp>
      <p:sp>
        <p:nvSpPr>
          <p:cNvPr id="3" name="Text Placeholder 2"/>
          <p:cNvSpPr>
            <a:spLocks noGrp="1"/>
          </p:cNvSpPr>
          <p:nvPr>
            <p:ph type="body" idx="1"/>
          </p:nvPr>
        </p:nvSpPr>
        <p:spPr>
          <a:xfrm>
            <a:off x="6852863" y="4829173"/>
            <a:ext cx="5093966" cy="1376417"/>
          </a:xfrm>
        </p:spPr>
        <p:txBody>
          <a:bodyPr/>
          <a:lstStyle>
            <a:lvl1pPr marL="0" indent="0" algn="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594827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bout You">
    <p:spTree>
      <p:nvGrpSpPr>
        <p:cNvPr id="1" name=""/>
        <p:cNvGrpSpPr/>
        <p:nvPr/>
      </p:nvGrpSpPr>
      <p:grpSpPr>
        <a:xfrm>
          <a:off x="0" y="0"/>
          <a:ext cx="0" cy="0"/>
          <a:chOff x="0" y="0"/>
          <a:chExt cx="0" cy="0"/>
        </a:xfrm>
      </p:grpSpPr>
      <p:sp>
        <p:nvSpPr>
          <p:cNvPr id="40" name="Text Placeholder 37">
            <a:extLst>
              <a:ext uri="{FF2B5EF4-FFF2-40B4-BE49-F238E27FC236}">
                <a16:creationId xmlns:a16="http://schemas.microsoft.com/office/drawing/2014/main" xmlns="" id="{40F5FE5A-E1EE-44F4-878E-DA39FD14F919}"/>
              </a:ext>
            </a:extLst>
          </p:cNvPr>
          <p:cNvSpPr>
            <a:spLocks noGrp="1"/>
          </p:cNvSpPr>
          <p:nvPr>
            <p:ph type="body" sz="quarter" idx="19"/>
          </p:nvPr>
        </p:nvSpPr>
        <p:spPr>
          <a:xfrm>
            <a:off x="2125632" y="3974928"/>
            <a:ext cx="301752" cy="301752"/>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nchorCtr="0">
            <a:normAutofit/>
          </a:bodyPr>
          <a:lstStyle>
            <a:lvl1pPr marL="0" indent="0" algn="ctr">
              <a:lnSpc>
                <a:spcPct val="100000"/>
              </a:lnSpc>
              <a:spcBef>
                <a:spcPts val="0"/>
              </a:spcBef>
              <a:buFont typeface="Arial" panose="020B0604020202020204" pitchFamily="34" charset="0"/>
              <a:buNone/>
              <a:defRPr sz="1400">
                <a:solidFill>
                  <a:schemeClr val="bg1"/>
                </a:solidFill>
              </a:defRPr>
            </a:lvl1pPr>
            <a:lvl2pPr marL="457200" indent="0" algn="ctr">
              <a:buFont typeface="Arial" panose="020B0604020202020204" pitchFamily="34" charset="0"/>
              <a:buNone/>
              <a:defRPr sz="1400">
                <a:solidFill>
                  <a:schemeClr val="bg1"/>
                </a:solidFill>
              </a:defRPr>
            </a:lvl2pPr>
            <a:lvl3pPr marL="914400" indent="0" algn="ctr">
              <a:buFont typeface="Arial" panose="020B0604020202020204" pitchFamily="34" charset="0"/>
              <a:buNone/>
              <a:defRPr sz="1400">
                <a:solidFill>
                  <a:schemeClr val="bg1"/>
                </a:solidFill>
              </a:defRPr>
            </a:lvl3pPr>
            <a:lvl4pPr marL="1371600" indent="0" algn="ctr">
              <a:buFont typeface="Arial" panose="020B0604020202020204" pitchFamily="34" charset="0"/>
              <a:buNone/>
              <a:defRPr sz="1400">
                <a:solidFill>
                  <a:schemeClr val="bg1"/>
                </a:solidFill>
              </a:defRPr>
            </a:lvl4pPr>
            <a:lvl5pPr marL="1828800" indent="0" algn="ctr">
              <a:buFont typeface="Arial" panose="020B0604020202020204" pitchFamily="34" charset="0"/>
              <a:buNone/>
              <a:defRPr sz="1400">
                <a:solidFill>
                  <a:schemeClr val="bg1"/>
                </a:solidFill>
              </a:defRPr>
            </a:lvl5pPr>
            <a:lvl6pPr marL="2286000" indent="0" algn="ctr">
              <a:buFont typeface="Arial" panose="020B0604020202020204" pitchFamily="34" charset="0"/>
              <a:buNone/>
              <a:defRPr sz="1400">
                <a:solidFill>
                  <a:schemeClr val="bg1"/>
                </a:solidFill>
              </a:defRPr>
            </a:lvl6pPr>
            <a:lvl7pPr marL="2743200" indent="0" algn="ctr">
              <a:buFont typeface="Arial" panose="020B0604020202020204" pitchFamily="34" charset="0"/>
              <a:buNone/>
              <a:defRPr sz="1400">
                <a:solidFill>
                  <a:schemeClr val="bg1"/>
                </a:solidFill>
              </a:defRPr>
            </a:lvl7pPr>
            <a:lvl8pPr marL="3200400" indent="0" algn="ctr">
              <a:buFont typeface="Arial" panose="020B0604020202020204" pitchFamily="34" charset="0"/>
              <a:buNone/>
              <a:defRPr sz="1400">
                <a:solidFill>
                  <a:schemeClr val="bg1"/>
                </a:solidFill>
              </a:defRPr>
            </a:lvl8pPr>
            <a:lvl9pPr marL="3657600" indent="0" algn="ctr">
              <a:buFont typeface="Arial" panose="020B0604020202020204" pitchFamily="34" charset="0"/>
              <a:buNone/>
              <a:defRPr sz="1400">
                <a:solidFill>
                  <a:schemeClr val="bg1"/>
                </a:solidFill>
              </a:defRPr>
            </a:lvl9pPr>
          </a:lstStyle>
          <a:p>
            <a:pPr lvl="0"/>
            <a:r>
              <a:rPr lang="en-US"/>
              <a:t>Click to edit Master text styles</a:t>
            </a:r>
          </a:p>
        </p:txBody>
      </p:sp>
      <p:sp>
        <p:nvSpPr>
          <p:cNvPr id="38" name="Text Placeholder 37">
            <a:extLst>
              <a:ext uri="{FF2B5EF4-FFF2-40B4-BE49-F238E27FC236}">
                <a16:creationId xmlns:a16="http://schemas.microsoft.com/office/drawing/2014/main" xmlns="" id="{A3D970D3-D564-45D3-A628-EC791EEC4A18}"/>
              </a:ext>
            </a:extLst>
          </p:cNvPr>
          <p:cNvSpPr>
            <a:spLocks noGrp="1"/>
          </p:cNvSpPr>
          <p:nvPr>
            <p:ph type="body" sz="quarter" idx="17"/>
          </p:nvPr>
        </p:nvSpPr>
        <p:spPr>
          <a:xfrm>
            <a:off x="2125632" y="1497785"/>
            <a:ext cx="301752" cy="301752"/>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nchorCtr="0">
            <a:normAutofit/>
          </a:bodyPr>
          <a:lstStyle>
            <a:lvl1pPr marL="0" indent="0" algn="ctr">
              <a:lnSpc>
                <a:spcPct val="100000"/>
              </a:lnSpc>
              <a:spcBef>
                <a:spcPts val="0"/>
              </a:spcBef>
              <a:buFont typeface="Arial" panose="020B0604020202020204" pitchFamily="34" charset="0"/>
              <a:buNone/>
              <a:defRPr sz="1400">
                <a:solidFill>
                  <a:schemeClr val="bg1"/>
                </a:solidFill>
              </a:defRPr>
            </a:lvl1pPr>
            <a:lvl2pPr marL="457200" indent="0" algn="ctr">
              <a:buFont typeface="Arial" panose="020B0604020202020204" pitchFamily="34" charset="0"/>
              <a:buNone/>
              <a:defRPr sz="1400">
                <a:solidFill>
                  <a:schemeClr val="bg1"/>
                </a:solidFill>
              </a:defRPr>
            </a:lvl2pPr>
            <a:lvl3pPr marL="914400" indent="0" algn="ctr">
              <a:buFont typeface="Arial" panose="020B0604020202020204" pitchFamily="34" charset="0"/>
              <a:buNone/>
              <a:defRPr sz="1400">
                <a:solidFill>
                  <a:schemeClr val="bg1"/>
                </a:solidFill>
              </a:defRPr>
            </a:lvl3pPr>
            <a:lvl4pPr marL="1371600" indent="0" algn="ctr">
              <a:buFont typeface="Arial" panose="020B0604020202020204" pitchFamily="34" charset="0"/>
              <a:buNone/>
              <a:defRPr sz="1400">
                <a:solidFill>
                  <a:schemeClr val="bg1"/>
                </a:solidFill>
              </a:defRPr>
            </a:lvl4pPr>
            <a:lvl5pPr marL="1828800" indent="0" algn="ctr">
              <a:buFont typeface="Arial" panose="020B0604020202020204" pitchFamily="34" charset="0"/>
              <a:buNone/>
              <a:defRPr sz="1400">
                <a:solidFill>
                  <a:schemeClr val="bg1"/>
                </a:solidFill>
              </a:defRPr>
            </a:lvl5pPr>
            <a:lvl6pPr marL="2286000" indent="0" algn="ctr">
              <a:buFont typeface="Arial" panose="020B0604020202020204" pitchFamily="34" charset="0"/>
              <a:buNone/>
              <a:defRPr sz="1400">
                <a:solidFill>
                  <a:schemeClr val="bg1"/>
                </a:solidFill>
              </a:defRPr>
            </a:lvl6pPr>
            <a:lvl7pPr marL="2743200" indent="0" algn="ctr">
              <a:buFont typeface="Arial" panose="020B0604020202020204" pitchFamily="34" charset="0"/>
              <a:buNone/>
              <a:defRPr sz="1400">
                <a:solidFill>
                  <a:schemeClr val="bg1"/>
                </a:solidFill>
              </a:defRPr>
            </a:lvl7pPr>
            <a:lvl8pPr marL="3200400" indent="0" algn="ctr">
              <a:buFont typeface="Arial" panose="020B0604020202020204" pitchFamily="34" charset="0"/>
              <a:buNone/>
              <a:defRPr sz="1400">
                <a:solidFill>
                  <a:schemeClr val="bg1"/>
                </a:solidFill>
              </a:defRPr>
            </a:lvl8pPr>
            <a:lvl9pPr marL="3657600" indent="0" algn="ctr">
              <a:buFont typeface="Arial" panose="020B0604020202020204" pitchFamily="34" charset="0"/>
              <a:buNone/>
              <a:defRPr sz="1400">
                <a:solidFill>
                  <a:schemeClr val="bg1"/>
                </a:solidFill>
              </a:defRPr>
            </a:lvl9pPr>
          </a:lstStyle>
          <a:p>
            <a:pPr lvl="0"/>
            <a:r>
              <a:rPr lang="en-US"/>
              <a:t>Click to edit Master text styles</a:t>
            </a:r>
          </a:p>
        </p:txBody>
      </p:sp>
      <p:sp>
        <p:nvSpPr>
          <p:cNvPr id="31" name="Text Placeholder 30">
            <a:extLst>
              <a:ext uri="{FF2B5EF4-FFF2-40B4-BE49-F238E27FC236}">
                <a16:creationId xmlns:a16="http://schemas.microsoft.com/office/drawing/2014/main" xmlns="" id="{D72932B9-CD2A-42FE-A397-D2D3D38D8182}"/>
              </a:ext>
            </a:extLst>
          </p:cNvPr>
          <p:cNvSpPr>
            <a:spLocks noGrp="1"/>
          </p:cNvSpPr>
          <p:nvPr>
            <p:ph type="body" sz="quarter" idx="13"/>
          </p:nvPr>
        </p:nvSpPr>
        <p:spPr>
          <a:xfrm>
            <a:off x="2524541" y="1497208"/>
            <a:ext cx="9114158" cy="342995"/>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2" name="Title 1">
            <a:extLst>
              <a:ext uri="{FF2B5EF4-FFF2-40B4-BE49-F238E27FC236}">
                <a16:creationId xmlns:a16="http://schemas.microsoft.com/office/drawing/2014/main" xmlns="" id="{A3658C10-FBC0-4A3A-85AA-39617BFE23F1}"/>
              </a:ext>
            </a:extLst>
          </p:cNvPr>
          <p:cNvSpPr>
            <a:spLocks noGrp="1"/>
          </p:cNvSpPr>
          <p:nvPr>
            <p:ph type="title"/>
          </p:nvPr>
        </p:nvSpPr>
        <p:spPr>
          <a:xfrm>
            <a:off x="1993337" y="298713"/>
            <a:ext cx="9645372" cy="740663"/>
          </a:xfrm>
        </p:spPr>
        <p:txBody>
          <a:bodyPr/>
          <a:lstStyle/>
          <a:p>
            <a:r>
              <a:rPr lang="en-US"/>
              <a:t>Click to edit Master title style</a:t>
            </a:r>
          </a:p>
        </p:txBody>
      </p:sp>
      <p:sp>
        <p:nvSpPr>
          <p:cNvPr id="3" name="Date Placeholder 2">
            <a:extLst>
              <a:ext uri="{FF2B5EF4-FFF2-40B4-BE49-F238E27FC236}">
                <a16:creationId xmlns:a16="http://schemas.microsoft.com/office/drawing/2014/main" xmlns="" id="{8512E484-5647-4BF3-AB18-867773A5B017}"/>
              </a:ext>
            </a:extLst>
          </p:cNvPr>
          <p:cNvSpPr>
            <a:spLocks noGrp="1"/>
          </p:cNvSpPr>
          <p:nvPr>
            <p:ph type="dt" sz="half" idx="10"/>
          </p:nvPr>
        </p:nvSpPr>
        <p:spPr/>
        <p:txBody>
          <a:bodyPr/>
          <a:lstStyle/>
          <a:p>
            <a:fld id="{846CE7D5-CF57-46EF-B807-FDD0502418D4}" type="datetimeFigureOut">
              <a:rPr lang="en-US" smtClean="0"/>
              <a:pPr/>
              <a:t>1/20/2021</a:t>
            </a:fld>
            <a:endParaRPr lang="en-US"/>
          </a:p>
        </p:txBody>
      </p:sp>
      <p:sp>
        <p:nvSpPr>
          <p:cNvPr id="4" name="Footer Placeholder 3">
            <a:extLst>
              <a:ext uri="{FF2B5EF4-FFF2-40B4-BE49-F238E27FC236}">
                <a16:creationId xmlns:a16="http://schemas.microsoft.com/office/drawing/2014/main" xmlns="" id="{8E92098E-3F44-405D-9231-F1ECED6C73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7E4F7D2-4289-4317-977D-D4B3532C67F0}"/>
              </a:ext>
            </a:extLst>
          </p:cNvPr>
          <p:cNvSpPr>
            <a:spLocks noGrp="1"/>
          </p:cNvSpPr>
          <p:nvPr>
            <p:ph type="sldNum" sz="quarter" idx="12"/>
          </p:nvPr>
        </p:nvSpPr>
        <p:spPr/>
        <p:txBody>
          <a:bodyPr/>
          <a:lstStyle/>
          <a:p>
            <a:fld id="{330EA680-D336-4FF7-8B7A-9848BB0A1C32}" type="slidenum">
              <a:rPr lang="en-US" smtClean="0"/>
              <a:pPr/>
              <a:t>‹#›</a:t>
            </a:fld>
            <a:endParaRPr lang="en-US"/>
          </a:p>
        </p:txBody>
      </p:sp>
      <p:cxnSp>
        <p:nvCxnSpPr>
          <p:cNvPr id="28" name="Straight Connector 27" descr="Decorative">
            <a:extLst>
              <a:ext uri="{FF2B5EF4-FFF2-40B4-BE49-F238E27FC236}">
                <a16:creationId xmlns:a16="http://schemas.microsoft.com/office/drawing/2014/main" xmlns="" id="{50F4C8C9-D1C2-45A7-AE79-D7A81A58FF94}"/>
              </a:ext>
            </a:extLst>
          </p:cNvPr>
          <p:cNvCxnSpPr>
            <a:cxnSpLocks/>
          </p:cNvCxnSpPr>
          <p:nvPr userDrawn="1"/>
        </p:nvCxnSpPr>
        <p:spPr>
          <a:xfrm>
            <a:off x="1090494" y="0"/>
            <a:ext cx="0" cy="6858000"/>
          </a:xfrm>
          <a:prstGeom prst="line">
            <a:avLst/>
          </a:prstGeom>
          <a:ln w="38100">
            <a:solidFill>
              <a:srgbClr val="FF802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Oval 28" descr="Decorative">
            <a:extLst>
              <a:ext uri="{FF2B5EF4-FFF2-40B4-BE49-F238E27FC236}">
                <a16:creationId xmlns:a16="http://schemas.microsoft.com/office/drawing/2014/main" xmlns="" id="{54A8AD2B-99DB-4A35-9891-B994209D6F2C}"/>
              </a:ext>
            </a:extLst>
          </p:cNvPr>
          <p:cNvSpPr/>
          <p:nvPr userDrawn="1"/>
        </p:nvSpPr>
        <p:spPr>
          <a:xfrm>
            <a:off x="159077" y="220216"/>
            <a:ext cx="1362969" cy="1362969"/>
          </a:xfrm>
          <a:prstGeom prst="ellipse">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 Placeholder 30">
            <a:extLst>
              <a:ext uri="{FF2B5EF4-FFF2-40B4-BE49-F238E27FC236}">
                <a16:creationId xmlns:a16="http://schemas.microsoft.com/office/drawing/2014/main" xmlns="" id="{3B480505-846A-4157-B172-BC24DD150347}"/>
              </a:ext>
            </a:extLst>
          </p:cNvPr>
          <p:cNvSpPr>
            <a:spLocks noGrp="1"/>
          </p:cNvSpPr>
          <p:nvPr>
            <p:ph type="body" sz="quarter" idx="14"/>
          </p:nvPr>
        </p:nvSpPr>
        <p:spPr>
          <a:xfrm>
            <a:off x="1986455" y="975716"/>
            <a:ext cx="9652243" cy="342995"/>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34" name="Text Placeholder 33">
            <a:extLst>
              <a:ext uri="{FF2B5EF4-FFF2-40B4-BE49-F238E27FC236}">
                <a16:creationId xmlns:a16="http://schemas.microsoft.com/office/drawing/2014/main" xmlns="" id="{CA6346D2-7E4E-41EB-90A8-F3300AF70955}"/>
              </a:ext>
            </a:extLst>
          </p:cNvPr>
          <p:cNvSpPr>
            <a:spLocks noGrp="1"/>
          </p:cNvSpPr>
          <p:nvPr>
            <p:ph type="body" sz="quarter" idx="15"/>
          </p:nvPr>
        </p:nvSpPr>
        <p:spPr>
          <a:xfrm>
            <a:off x="2524525" y="1870020"/>
            <a:ext cx="9114170" cy="667001"/>
          </a:xfrm>
        </p:spPr>
        <p:txBody>
          <a:bodyPr>
            <a:normAutofit/>
          </a:bodyPr>
          <a:lstStyle>
            <a:lvl1pPr marL="0" indent="0">
              <a:lnSpc>
                <a:spcPts val="1500"/>
              </a:lnSpc>
              <a:buFont typeface="Arial" panose="020B0604020202020204" pitchFamily="34" charset="0"/>
              <a:buNone/>
              <a:defRPr sz="1200"/>
            </a:lvl1pPr>
            <a:lvl2pPr marL="457200" indent="0">
              <a:lnSpc>
                <a:spcPts val="1500"/>
              </a:lnSpc>
              <a:buFont typeface="Arial" panose="020B0604020202020204" pitchFamily="34" charset="0"/>
              <a:buNone/>
              <a:defRPr sz="1200"/>
            </a:lvl2pPr>
            <a:lvl3pPr marL="914400" indent="0">
              <a:lnSpc>
                <a:spcPts val="1500"/>
              </a:lnSpc>
              <a:buFont typeface="Arial" panose="020B0604020202020204" pitchFamily="34" charset="0"/>
              <a:buNone/>
              <a:defRPr sz="1200"/>
            </a:lvl3pPr>
            <a:lvl4pPr marL="1371600" indent="0">
              <a:lnSpc>
                <a:spcPts val="1500"/>
              </a:lnSpc>
              <a:buFont typeface="Arial" panose="020B0604020202020204" pitchFamily="34" charset="0"/>
              <a:buNone/>
              <a:defRPr sz="1200"/>
            </a:lvl4pPr>
            <a:lvl5pPr marL="1828800" indent="0">
              <a:lnSpc>
                <a:spcPts val="1500"/>
              </a:lnSpc>
              <a:buFont typeface="Arial" panose="020B0604020202020204" pitchFamily="34" charset="0"/>
              <a:buNone/>
              <a:defRPr sz="1200"/>
            </a:lvl5pPr>
            <a:lvl6pPr marL="2286000" indent="0">
              <a:lnSpc>
                <a:spcPts val="1500"/>
              </a:lnSpc>
              <a:buFont typeface="Arial" panose="020B0604020202020204" pitchFamily="34" charset="0"/>
              <a:buNone/>
              <a:defRPr sz="1200"/>
            </a:lvl6pPr>
            <a:lvl7pPr marL="2743200" indent="0">
              <a:lnSpc>
                <a:spcPts val="1500"/>
              </a:lnSpc>
              <a:buFont typeface="Arial" panose="020B0604020202020204" pitchFamily="34" charset="0"/>
              <a:buNone/>
              <a:defRPr sz="1200"/>
            </a:lvl7pPr>
            <a:lvl8pPr marL="3200400" indent="0">
              <a:lnSpc>
                <a:spcPts val="1500"/>
              </a:lnSpc>
              <a:buFont typeface="Arial" panose="020B0604020202020204" pitchFamily="34" charset="0"/>
              <a:buNone/>
              <a:defRPr sz="1200"/>
            </a:lvl8pPr>
            <a:lvl9pPr marL="3657600" indent="0">
              <a:lnSpc>
                <a:spcPts val="1500"/>
              </a:lnSpc>
              <a:buFont typeface="Arial" panose="020B0604020202020204" pitchFamily="34" charset="0"/>
              <a:buNone/>
              <a:defRPr sz="1200"/>
            </a:lvl9pPr>
          </a:lstStyle>
          <a:p>
            <a:pPr lvl="0"/>
            <a:r>
              <a:rPr lang="en-US"/>
              <a:t>Click to edit Master text styles</a:t>
            </a:r>
          </a:p>
        </p:txBody>
      </p:sp>
      <p:sp>
        <p:nvSpPr>
          <p:cNvPr id="36" name="Text Placeholder 35">
            <a:extLst>
              <a:ext uri="{FF2B5EF4-FFF2-40B4-BE49-F238E27FC236}">
                <a16:creationId xmlns:a16="http://schemas.microsoft.com/office/drawing/2014/main" xmlns="" id="{511C6196-A911-4889-9D67-95A775CC7744}"/>
              </a:ext>
            </a:extLst>
          </p:cNvPr>
          <p:cNvSpPr>
            <a:spLocks noGrp="1"/>
          </p:cNvSpPr>
          <p:nvPr>
            <p:ph type="body" sz="quarter" idx="16" hasCustomPrompt="1"/>
          </p:nvPr>
        </p:nvSpPr>
        <p:spPr>
          <a:xfrm>
            <a:off x="2637161" y="2559699"/>
            <a:ext cx="9001525" cy="1195319"/>
          </a:xfrm>
          <a:solidFill>
            <a:schemeClr val="accent2">
              <a:lumMod val="40000"/>
              <a:lumOff val="60000"/>
            </a:schemeClr>
          </a:solidFill>
        </p:spPr>
        <p:txBody>
          <a:bodyPr lIns="45720" tIns="45720" rIns="45720" bIns="45720">
            <a:normAutofit/>
          </a:bodyPr>
          <a:lstStyle>
            <a:lvl1pPr marL="0" indent="0">
              <a:spcBef>
                <a:spcPts val="500"/>
              </a:spcBef>
              <a:buFont typeface="Arial" panose="020B0604020202020204" pitchFamily="34" charset="0"/>
              <a:buNone/>
              <a:defRPr sz="1400">
                <a:latin typeface="+mj-lt"/>
              </a:defRPr>
            </a:lvl1pPr>
            <a:lvl2pPr marL="457200" indent="0">
              <a:spcBef>
                <a:spcPts val="500"/>
              </a:spcBef>
              <a:buFont typeface="Arial" panose="020B0604020202020204" pitchFamily="34" charset="0"/>
              <a:buNone/>
              <a:defRPr sz="1400">
                <a:latin typeface="+mj-lt"/>
              </a:defRPr>
            </a:lvl2pPr>
            <a:lvl3pPr marL="914400" indent="0">
              <a:spcBef>
                <a:spcPts val="500"/>
              </a:spcBef>
              <a:buFont typeface="Arial" panose="020B0604020202020204" pitchFamily="34" charset="0"/>
              <a:buNone/>
              <a:defRPr sz="1400">
                <a:latin typeface="+mj-lt"/>
              </a:defRPr>
            </a:lvl3pPr>
            <a:lvl4pPr marL="1371600" indent="0">
              <a:spcBef>
                <a:spcPts val="500"/>
              </a:spcBef>
              <a:buFont typeface="Arial" panose="020B0604020202020204" pitchFamily="34" charset="0"/>
              <a:buNone/>
              <a:defRPr sz="1400">
                <a:latin typeface="+mj-lt"/>
              </a:defRPr>
            </a:lvl4pPr>
            <a:lvl5pPr marL="1828800" indent="0">
              <a:spcBef>
                <a:spcPts val="500"/>
              </a:spcBef>
              <a:buFont typeface="Arial" panose="020B0604020202020204" pitchFamily="34" charset="0"/>
              <a:buNone/>
              <a:defRPr sz="1400">
                <a:latin typeface="+mj-lt"/>
              </a:defRPr>
            </a:lvl5pPr>
            <a:lvl6pPr marL="2286000" indent="0">
              <a:spcBef>
                <a:spcPts val="500"/>
              </a:spcBef>
              <a:buFont typeface="Arial" panose="020B0604020202020204" pitchFamily="34" charset="0"/>
              <a:buNone/>
              <a:defRPr sz="1400">
                <a:latin typeface="+mj-lt"/>
              </a:defRPr>
            </a:lvl6pPr>
            <a:lvl7pPr marL="2743200" indent="0">
              <a:spcBef>
                <a:spcPts val="500"/>
              </a:spcBef>
              <a:buFont typeface="Arial" panose="020B0604020202020204" pitchFamily="34" charset="0"/>
              <a:buNone/>
              <a:defRPr sz="1400">
                <a:latin typeface="+mj-lt"/>
              </a:defRPr>
            </a:lvl7pPr>
            <a:lvl8pPr marL="3200400" indent="0">
              <a:spcBef>
                <a:spcPts val="500"/>
              </a:spcBef>
              <a:buFont typeface="Arial" panose="020B0604020202020204" pitchFamily="34" charset="0"/>
              <a:buNone/>
              <a:defRPr sz="1400">
                <a:latin typeface="+mj-lt"/>
              </a:defRPr>
            </a:lvl8pPr>
            <a:lvl9pPr marL="3657600" indent="0">
              <a:spcBef>
                <a:spcPts val="500"/>
              </a:spcBef>
              <a:buFont typeface="Arial" panose="020B0604020202020204" pitchFamily="34" charset="0"/>
              <a:buNone/>
              <a:defRPr sz="1400">
                <a:latin typeface="+mj-lt"/>
              </a:defRPr>
            </a:lvl9pPr>
          </a:lstStyle>
          <a:p>
            <a:pPr lvl="0"/>
            <a:r>
              <a:rPr lang="en-US"/>
              <a:t>Write the words that describe you</a:t>
            </a:r>
          </a:p>
        </p:txBody>
      </p:sp>
      <p:sp>
        <p:nvSpPr>
          <p:cNvPr id="41" name="Text Placeholder 30">
            <a:extLst>
              <a:ext uri="{FF2B5EF4-FFF2-40B4-BE49-F238E27FC236}">
                <a16:creationId xmlns:a16="http://schemas.microsoft.com/office/drawing/2014/main" xmlns="" id="{F60488A7-CC25-4793-A834-8B42E9FED1EE}"/>
              </a:ext>
            </a:extLst>
          </p:cNvPr>
          <p:cNvSpPr>
            <a:spLocks noGrp="1"/>
          </p:cNvSpPr>
          <p:nvPr>
            <p:ph type="body" sz="quarter" idx="20"/>
          </p:nvPr>
        </p:nvSpPr>
        <p:spPr>
          <a:xfrm>
            <a:off x="2524541" y="3964183"/>
            <a:ext cx="9114134" cy="342995"/>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42" name="Text Placeholder 33">
            <a:extLst>
              <a:ext uri="{FF2B5EF4-FFF2-40B4-BE49-F238E27FC236}">
                <a16:creationId xmlns:a16="http://schemas.microsoft.com/office/drawing/2014/main" xmlns="" id="{53AD47BB-9334-4415-812C-5C24E93036FC}"/>
              </a:ext>
            </a:extLst>
          </p:cNvPr>
          <p:cNvSpPr>
            <a:spLocks noGrp="1"/>
          </p:cNvSpPr>
          <p:nvPr>
            <p:ph type="body" sz="quarter" idx="21"/>
          </p:nvPr>
        </p:nvSpPr>
        <p:spPr>
          <a:xfrm>
            <a:off x="2524525" y="4336995"/>
            <a:ext cx="9114130" cy="667001"/>
          </a:xfrm>
        </p:spPr>
        <p:txBody>
          <a:bodyPr>
            <a:normAutofit/>
          </a:bodyPr>
          <a:lstStyle>
            <a:lvl1pPr marL="0" indent="0">
              <a:lnSpc>
                <a:spcPts val="1500"/>
              </a:lnSpc>
              <a:buFont typeface="Arial" panose="020B0604020202020204" pitchFamily="34" charset="0"/>
              <a:buNone/>
              <a:defRPr sz="1200"/>
            </a:lvl1pPr>
            <a:lvl2pPr marL="457200" indent="0">
              <a:lnSpc>
                <a:spcPts val="1500"/>
              </a:lnSpc>
              <a:buFont typeface="Arial" panose="020B0604020202020204" pitchFamily="34" charset="0"/>
              <a:buNone/>
              <a:defRPr sz="1200"/>
            </a:lvl2pPr>
            <a:lvl3pPr marL="914400" indent="0">
              <a:lnSpc>
                <a:spcPts val="1500"/>
              </a:lnSpc>
              <a:buFont typeface="Arial" panose="020B0604020202020204" pitchFamily="34" charset="0"/>
              <a:buNone/>
              <a:defRPr sz="1200"/>
            </a:lvl3pPr>
            <a:lvl4pPr marL="1371600" indent="0">
              <a:lnSpc>
                <a:spcPts val="1500"/>
              </a:lnSpc>
              <a:buFont typeface="Arial" panose="020B0604020202020204" pitchFamily="34" charset="0"/>
              <a:buNone/>
              <a:defRPr sz="1200"/>
            </a:lvl4pPr>
            <a:lvl5pPr marL="1828800" indent="0">
              <a:lnSpc>
                <a:spcPts val="1500"/>
              </a:lnSpc>
              <a:buFont typeface="Arial" panose="020B0604020202020204" pitchFamily="34" charset="0"/>
              <a:buNone/>
              <a:defRPr sz="1200"/>
            </a:lvl5pPr>
            <a:lvl6pPr marL="2286000" indent="0">
              <a:lnSpc>
                <a:spcPts val="1500"/>
              </a:lnSpc>
              <a:buFont typeface="Arial" panose="020B0604020202020204" pitchFamily="34" charset="0"/>
              <a:buNone/>
              <a:defRPr sz="1200"/>
            </a:lvl6pPr>
            <a:lvl7pPr marL="2743200" indent="0">
              <a:lnSpc>
                <a:spcPts val="1500"/>
              </a:lnSpc>
              <a:buFont typeface="Arial" panose="020B0604020202020204" pitchFamily="34" charset="0"/>
              <a:buNone/>
              <a:defRPr sz="1200"/>
            </a:lvl7pPr>
            <a:lvl8pPr marL="3200400" indent="0">
              <a:lnSpc>
                <a:spcPts val="1500"/>
              </a:lnSpc>
              <a:buFont typeface="Arial" panose="020B0604020202020204" pitchFamily="34" charset="0"/>
              <a:buNone/>
              <a:defRPr sz="1200"/>
            </a:lvl8pPr>
            <a:lvl9pPr marL="3657600" indent="0">
              <a:lnSpc>
                <a:spcPts val="1500"/>
              </a:lnSpc>
              <a:buFont typeface="Arial" panose="020B0604020202020204" pitchFamily="34" charset="0"/>
              <a:buNone/>
              <a:defRPr sz="1200"/>
            </a:lvl9pPr>
          </a:lstStyle>
          <a:p>
            <a:pPr lvl="0"/>
            <a:r>
              <a:rPr lang="en-US"/>
              <a:t>Click to edit Master text styles</a:t>
            </a:r>
          </a:p>
        </p:txBody>
      </p:sp>
      <p:sp>
        <p:nvSpPr>
          <p:cNvPr id="43" name="Text Placeholder 35">
            <a:extLst>
              <a:ext uri="{FF2B5EF4-FFF2-40B4-BE49-F238E27FC236}">
                <a16:creationId xmlns:a16="http://schemas.microsoft.com/office/drawing/2014/main" xmlns="" id="{66C9EE9C-C90B-43CE-B95F-0A02E0F638DE}"/>
              </a:ext>
            </a:extLst>
          </p:cNvPr>
          <p:cNvSpPr>
            <a:spLocks noGrp="1"/>
          </p:cNvSpPr>
          <p:nvPr>
            <p:ph type="body" sz="quarter" idx="22" hasCustomPrompt="1"/>
          </p:nvPr>
        </p:nvSpPr>
        <p:spPr>
          <a:xfrm>
            <a:off x="2637161" y="5026674"/>
            <a:ext cx="9001477" cy="1195319"/>
          </a:xfrm>
          <a:solidFill>
            <a:schemeClr val="accent2">
              <a:lumMod val="40000"/>
              <a:lumOff val="60000"/>
            </a:schemeClr>
          </a:solidFill>
        </p:spPr>
        <p:txBody>
          <a:bodyPr lIns="45720" tIns="45720" rIns="45720" bIns="45720">
            <a:normAutofit/>
          </a:bodyPr>
          <a:lstStyle>
            <a:lvl1pPr marL="0" indent="0">
              <a:spcBef>
                <a:spcPts val="500"/>
              </a:spcBef>
              <a:buFont typeface="Arial" panose="020B0604020202020204" pitchFamily="34" charset="0"/>
              <a:buNone/>
              <a:defRPr sz="1400">
                <a:latin typeface="+mj-lt"/>
              </a:defRPr>
            </a:lvl1pPr>
            <a:lvl2pPr marL="457200" indent="0">
              <a:spcBef>
                <a:spcPts val="500"/>
              </a:spcBef>
              <a:buFont typeface="Arial" panose="020B0604020202020204" pitchFamily="34" charset="0"/>
              <a:buNone/>
              <a:defRPr sz="1400">
                <a:latin typeface="+mj-lt"/>
              </a:defRPr>
            </a:lvl2pPr>
            <a:lvl3pPr marL="914400" indent="0">
              <a:spcBef>
                <a:spcPts val="500"/>
              </a:spcBef>
              <a:buFont typeface="Arial" panose="020B0604020202020204" pitchFamily="34" charset="0"/>
              <a:buNone/>
              <a:defRPr sz="1400">
                <a:latin typeface="+mj-lt"/>
              </a:defRPr>
            </a:lvl3pPr>
            <a:lvl4pPr marL="1371600" indent="0">
              <a:spcBef>
                <a:spcPts val="500"/>
              </a:spcBef>
              <a:buFont typeface="Arial" panose="020B0604020202020204" pitchFamily="34" charset="0"/>
              <a:buNone/>
              <a:defRPr sz="1400">
                <a:latin typeface="+mj-lt"/>
              </a:defRPr>
            </a:lvl4pPr>
            <a:lvl5pPr marL="1828800" indent="0">
              <a:spcBef>
                <a:spcPts val="500"/>
              </a:spcBef>
              <a:buFont typeface="Arial" panose="020B0604020202020204" pitchFamily="34" charset="0"/>
              <a:buNone/>
              <a:defRPr sz="1400">
                <a:latin typeface="+mj-lt"/>
              </a:defRPr>
            </a:lvl5pPr>
            <a:lvl6pPr marL="2286000" indent="0">
              <a:spcBef>
                <a:spcPts val="500"/>
              </a:spcBef>
              <a:buFont typeface="Arial" panose="020B0604020202020204" pitchFamily="34" charset="0"/>
              <a:buNone/>
              <a:defRPr sz="1400">
                <a:latin typeface="+mj-lt"/>
              </a:defRPr>
            </a:lvl6pPr>
            <a:lvl7pPr marL="2743200" indent="0">
              <a:spcBef>
                <a:spcPts val="500"/>
              </a:spcBef>
              <a:buFont typeface="Arial" panose="020B0604020202020204" pitchFamily="34" charset="0"/>
              <a:buNone/>
              <a:defRPr sz="1400">
                <a:latin typeface="+mj-lt"/>
              </a:defRPr>
            </a:lvl7pPr>
            <a:lvl8pPr marL="3200400" indent="0">
              <a:spcBef>
                <a:spcPts val="500"/>
              </a:spcBef>
              <a:buFont typeface="Arial" panose="020B0604020202020204" pitchFamily="34" charset="0"/>
              <a:buNone/>
              <a:defRPr sz="1400">
                <a:latin typeface="+mj-lt"/>
              </a:defRPr>
            </a:lvl8pPr>
            <a:lvl9pPr marL="3657600" indent="0">
              <a:spcBef>
                <a:spcPts val="500"/>
              </a:spcBef>
              <a:buFont typeface="Arial" panose="020B0604020202020204" pitchFamily="34" charset="0"/>
              <a:buNone/>
              <a:defRPr sz="1400">
                <a:latin typeface="+mj-lt"/>
              </a:defRPr>
            </a:lvl9pPr>
          </a:lstStyle>
          <a:p>
            <a:pPr lvl="0"/>
            <a:r>
              <a:rPr lang="en-US"/>
              <a:t>Write the top attributes you want for your brand</a:t>
            </a:r>
          </a:p>
        </p:txBody>
      </p:sp>
    </p:spTree>
    <p:extLst>
      <p:ext uri="{BB962C8B-B14F-4D97-AF65-F5344CB8AC3E}">
        <p14:creationId xmlns:p14="http://schemas.microsoft.com/office/powerpoint/2010/main" xmlns="" val="3541076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Digital Presence 2">
    <p:spTree>
      <p:nvGrpSpPr>
        <p:cNvPr id="1" name=""/>
        <p:cNvGrpSpPr/>
        <p:nvPr/>
      </p:nvGrpSpPr>
      <p:grpSpPr>
        <a:xfrm>
          <a:off x="0" y="0"/>
          <a:ext cx="0" cy="0"/>
          <a:chOff x="0" y="0"/>
          <a:chExt cx="0" cy="0"/>
        </a:xfrm>
      </p:grpSpPr>
      <p:sp>
        <p:nvSpPr>
          <p:cNvPr id="22" name="Rectangle 21" descr="Decorative">
            <a:extLst>
              <a:ext uri="{FF2B5EF4-FFF2-40B4-BE49-F238E27FC236}">
                <a16:creationId xmlns:a16="http://schemas.microsoft.com/office/drawing/2014/main" xmlns="" id="{FEB6B08E-1276-4FC2-B9C0-CB74D4B011C5}"/>
              </a:ext>
            </a:extLst>
          </p:cNvPr>
          <p:cNvSpPr/>
          <p:nvPr userDrawn="1"/>
        </p:nvSpPr>
        <p:spPr>
          <a:xfrm>
            <a:off x="5618554" y="3210820"/>
            <a:ext cx="2926080" cy="85039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descr="Decorative">
            <a:extLst>
              <a:ext uri="{FF2B5EF4-FFF2-40B4-BE49-F238E27FC236}">
                <a16:creationId xmlns:a16="http://schemas.microsoft.com/office/drawing/2014/main" xmlns="" id="{52A97EBB-4D15-438F-876B-27F2CD113F44}"/>
              </a:ext>
            </a:extLst>
          </p:cNvPr>
          <p:cNvSpPr/>
          <p:nvPr userDrawn="1"/>
        </p:nvSpPr>
        <p:spPr>
          <a:xfrm>
            <a:off x="8712629" y="3210820"/>
            <a:ext cx="2926080" cy="85039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descr="Decorative">
            <a:extLst>
              <a:ext uri="{FF2B5EF4-FFF2-40B4-BE49-F238E27FC236}">
                <a16:creationId xmlns:a16="http://schemas.microsoft.com/office/drawing/2014/main" xmlns="" id="{208EB924-A36B-47AC-8EC1-C4234DFD5F10}"/>
              </a:ext>
            </a:extLst>
          </p:cNvPr>
          <p:cNvSpPr/>
          <p:nvPr userDrawn="1"/>
        </p:nvSpPr>
        <p:spPr>
          <a:xfrm>
            <a:off x="2524480" y="3210820"/>
            <a:ext cx="2926080" cy="85039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Placeholder 37">
            <a:extLst>
              <a:ext uri="{FF2B5EF4-FFF2-40B4-BE49-F238E27FC236}">
                <a16:creationId xmlns:a16="http://schemas.microsoft.com/office/drawing/2014/main" xmlns="" id="{40F5FE5A-E1EE-44F4-878E-DA39FD14F919}"/>
              </a:ext>
            </a:extLst>
          </p:cNvPr>
          <p:cNvSpPr>
            <a:spLocks noGrp="1"/>
          </p:cNvSpPr>
          <p:nvPr>
            <p:ph type="body" sz="quarter" idx="19"/>
          </p:nvPr>
        </p:nvSpPr>
        <p:spPr>
          <a:xfrm>
            <a:off x="2125632" y="5232228"/>
            <a:ext cx="301752" cy="301752"/>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nchorCtr="0">
            <a:noAutofit/>
          </a:bodyPr>
          <a:lstStyle>
            <a:lvl1pPr marL="0" indent="0" algn="ctr">
              <a:lnSpc>
                <a:spcPct val="100000"/>
              </a:lnSpc>
              <a:spcBef>
                <a:spcPts val="0"/>
              </a:spcBef>
              <a:buFont typeface="Arial" panose="020B0604020202020204" pitchFamily="34" charset="0"/>
              <a:buNone/>
              <a:defRPr sz="1400">
                <a:solidFill>
                  <a:schemeClr val="bg1"/>
                </a:solidFill>
              </a:defRPr>
            </a:lvl1pPr>
            <a:lvl2pPr marL="457200" indent="0" algn="ctr">
              <a:buFont typeface="Arial" panose="020B0604020202020204" pitchFamily="34" charset="0"/>
              <a:buNone/>
              <a:defRPr sz="1400">
                <a:solidFill>
                  <a:schemeClr val="bg1"/>
                </a:solidFill>
              </a:defRPr>
            </a:lvl2pPr>
            <a:lvl3pPr marL="914400" indent="0" algn="ctr">
              <a:buFont typeface="Arial" panose="020B0604020202020204" pitchFamily="34" charset="0"/>
              <a:buNone/>
              <a:defRPr sz="1400">
                <a:solidFill>
                  <a:schemeClr val="bg1"/>
                </a:solidFill>
              </a:defRPr>
            </a:lvl3pPr>
            <a:lvl4pPr marL="1371600" indent="0" algn="ctr">
              <a:buFont typeface="Arial" panose="020B0604020202020204" pitchFamily="34" charset="0"/>
              <a:buNone/>
              <a:defRPr sz="1400">
                <a:solidFill>
                  <a:schemeClr val="bg1"/>
                </a:solidFill>
              </a:defRPr>
            </a:lvl4pPr>
            <a:lvl5pPr marL="1828800" indent="0" algn="ctr">
              <a:buFont typeface="Arial" panose="020B0604020202020204" pitchFamily="34" charset="0"/>
              <a:buNone/>
              <a:defRPr sz="1400">
                <a:solidFill>
                  <a:schemeClr val="bg1"/>
                </a:solidFill>
              </a:defRPr>
            </a:lvl5pPr>
            <a:lvl6pPr marL="2286000" indent="0" algn="ctr">
              <a:buFont typeface="Arial" panose="020B0604020202020204" pitchFamily="34" charset="0"/>
              <a:buNone/>
              <a:defRPr sz="1400">
                <a:solidFill>
                  <a:schemeClr val="bg1"/>
                </a:solidFill>
              </a:defRPr>
            </a:lvl6pPr>
            <a:lvl7pPr marL="2743200" indent="0" algn="ctr">
              <a:buFont typeface="Arial" panose="020B0604020202020204" pitchFamily="34" charset="0"/>
              <a:buNone/>
              <a:defRPr sz="1400">
                <a:solidFill>
                  <a:schemeClr val="bg1"/>
                </a:solidFill>
              </a:defRPr>
            </a:lvl7pPr>
            <a:lvl8pPr marL="3200400" indent="0" algn="ctr">
              <a:buFont typeface="Arial" panose="020B0604020202020204" pitchFamily="34" charset="0"/>
              <a:buNone/>
              <a:defRPr sz="1400">
                <a:solidFill>
                  <a:schemeClr val="bg1"/>
                </a:solidFill>
              </a:defRPr>
            </a:lvl8pPr>
            <a:lvl9pPr marL="3657600" indent="0" algn="ctr">
              <a:buFont typeface="Arial" panose="020B0604020202020204" pitchFamily="34" charset="0"/>
              <a:buNone/>
              <a:defRPr sz="1400">
                <a:solidFill>
                  <a:schemeClr val="bg1"/>
                </a:solidFill>
              </a:defRPr>
            </a:lvl9pPr>
          </a:lstStyle>
          <a:p>
            <a:pPr lvl="0"/>
            <a:r>
              <a:rPr lang="en-US"/>
              <a:t>Click to edit Master text styles</a:t>
            </a:r>
          </a:p>
        </p:txBody>
      </p:sp>
      <p:sp>
        <p:nvSpPr>
          <p:cNvPr id="38" name="Text Placeholder 37">
            <a:extLst>
              <a:ext uri="{FF2B5EF4-FFF2-40B4-BE49-F238E27FC236}">
                <a16:creationId xmlns:a16="http://schemas.microsoft.com/office/drawing/2014/main" xmlns="" id="{A3D970D3-D564-45D3-A628-EC791EEC4A18}"/>
              </a:ext>
            </a:extLst>
          </p:cNvPr>
          <p:cNvSpPr>
            <a:spLocks noGrp="1"/>
          </p:cNvSpPr>
          <p:nvPr>
            <p:ph type="body" sz="quarter" idx="17"/>
          </p:nvPr>
        </p:nvSpPr>
        <p:spPr>
          <a:xfrm>
            <a:off x="2125632" y="1488260"/>
            <a:ext cx="301752" cy="301752"/>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nchorCtr="0">
            <a:noAutofit/>
          </a:bodyPr>
          <a:lstStyle>
            <a:lvl1pPr marL="0" indent="0" algn="ctr">
              <a:lnSpc>
                <a:spcPct val="100000"/>
              </a:lnSpc>
              <a:spcBef>
                <a:spcPts val="0"/>
              </a:spcBef>
              <a:buFont typeface="Arial" panose="020B0604020202020204" pitchFamily="34" charset="0"/>
              <a:buNone/>
              <a:defRPr sz="1400">
                <a:solidFill>
                  <a:schemeClr val="bg1"/>
                </a:solidFill>
              </a:defRPr>
            </a:lvl1pPr>
            <a:lvl2pPr marL="457200" indent="0" algn="ctr">
              <a:buFont typeface="Arial" panose="020B0604020202020204" pitchFamily="34" charset="0"/>
              <a:buNone/>
              <a:defRPr sz="1400">
                <a:solidFill>
                  <a:schemeClr val="bg1"/>
                </a:solidFill>
              </a:defRPr>
            </a:lvl2pPr>
            <a:lvl3pPr marL="914400" indent="0" algn="ctr">
              <a:buFont typeface="Arial" panose="020B0604020202020204" pitchFamily="34" charset="0"/>
              <a:buNone/>
              <a:defRPr sz="1400">
                <a:solidFill>
                  <a:schemeClr val="bg1"/>
                </a:solidFill>
              </a:defRPr>
            </a:lvl3pPr>
            <a:lvl4pPr marL="1371600" indent="0" algn="ctr">
              <a:buFont typeface="Arial" panose="020B0604020202020204" pitchFamily="34" charset="0"/>
              <a:buNone/>
              <a:defRPr sz="1400">
                <a:solidFill>
                  <a:schemeClr val="bg1"/>
                </a:solidFill>
              </a:defRPr>
            </a:lvl4pPr>
            <a:lvl5pPr marL="1828800" indent="0" algn="ctr">
              <a:buFont typeface="Arial" panose="020B0604020202020204" pitchFamily="34" charset="0"/>
              <a:buNone/>
              <a:defRPr sz="1400">
                <a:solidFill>
                  <a:schemeClr val="bg1"/>
                </a:solidFill>
              </a:defRPr>
            </a:lvl5pPr>
            <a:lvl6pPr marL="2286000" indent="0" algn="ctr">
              <a:buFont typeface="Arial" panose="020B0604020202020204" pitchFamily="34" charset="0"/>
              <a:buNone/>
              <a:defRPr sz="1400">
                <a:solidFill>
                  <a:schemeClr val="bg1"/>
                </a:solidFill>
              </a:defRPr>
            </a:lvl6pPr>
            <a:lvl7pPr marL="2743200" indent="0" algn="ctr">
              <a:buFont typeface="Arial" panose="020B0604020202020204" pitchFamily="34" charset="0"/>
              <a:buNone/>
              <a:defRPr sz="1400">
                <a:solidFill>
                  <a:schemeClr val="bg1"/>
                </a:solidFill>
              </a:defRPr>
            </a:lvl7pPr>
            <a:lvl8pPr marL="3200400" indent="0" algn="ctr">
              <a:buFont typeface="Arial" panose="020B0604020202020204" pitchFamily="34" charset="0"/>
              <a:buNone/>
              <a:defRPr sz="1400">
                <a:solidFill>
                  <a:schemeClr val="bg1"/>
                </a:solidFill>
              </a:defRPr>
            </a:lvl8pPr>
            <a:lvl9pPr marL="3657600" indent="0" algn="ctr">
              <a:buFont typeface="Arial" panose="020B0604020202020204" pitchFamily="34" charset="0"/>
              <a:buNone/>
              <a:defRPr sz="1400">
                <a:solidFill>
                  <a:schemeClr val="bg1"/>
                </a:solidFill>
              </a:defRPr>
            </a:lvl9pPr>
          </a:lstStyle>
          <a:p>
            <a:pPr lvl="0"/>
            <a:r>
              <a:rPr lang="en-US"/>
              <a:t>Click to edit Master text styles</a:t>
            </a:r>
          </a:p>
        </p:txBody>
      </p:sp>
      <p:sp>
        <p:nvSpPr>
          <p:cNvPr id="31" name="Text Placeholder 30">
            <a:extLst>
              <a:ext uri="{FF2B5EF4-FFF2-40B4-BE49-F238E27FC236}">
                <a16:creationId xmlns:a16="http://schemas.microsoft.com/office/drawing/2014/main" xmlns="" id="{D72932B9-CD2A-42FE-A397-D2D3D38D8182}"/>
              </a:ext>
            </a:extLst>
          </p:cNvPr>
          <p:cNvSpPr>
            <a:spLocks noGrp="1"/>
          </p:cNvSpPr>
          <p:nvPr>
            <p:ph type="body" sz="quarter" idx="13"/>
          </p:nvPr>
        </p:nvSpPr>
        <p:spPr>
          <a:xfrm>
            <a:off x="2524480" y="1497208"/>
            <a:ext cx="9114158" cy="342995"/>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2" name="Title 1">
            <a:extLst>
              <a:ext uri="{FF2B5EF4-FFF2-40B4-BE49-F238E27FC236}">
                <a16:creationId xmlns:a16="http://schemas.microsoft.com/office/drawing/2014/main" xmlns="" id="{A3658C10-FBC0-4A3A-85AA-39617BFE23F1}"/>
              </a:ext>
            </a:extLst>
          </p:cNvPr>
          <p:cNvSpPr>
            <a:spLocks noGrp="1"/>
          </p:cNvSpPr>
          <p:nvPr>
            <p:ph type="title"/>
          </p:nvPr>
        </p:nvSpPr>
        <p:spPr>
          <a:xfrm>
            <a:off x="1993337" y="298713"/>
            <a:ext cx="9645372" cy="740663"/>
          </a:xfrm>
        </p:spPr>
        <p:txBody>
          <a:bodyPr/>
          <a:lstStyle/>
          <a:p>
            <a:r>
              <a:rPr lang="en-US"/>
              <a:t>Click to edit Master title style</a:t>
            </a:r>
          </a:p>
        </p:txBody>
      </p:sp>
      <p:sp>
        <p:nvSpPr>
          <p:cNvPr id="3" name="Date Placeholder 2">
            <a:extLst>
              <a:ext uri="{FF2B5EF4-FFF2-40B4-BE49-F238E27FC236}">
                <a16:creationId xmlns:a16="http://schemas.microsoft.com/office/drawing/2014/main" xmlns="" id="{8512E484-5647-4BF3-AB18-867773A5B017}"/>
              </a:ext>
            </a:extLst>
          </p:cNvPr>
          <p:cNvSpPr>
            <a:spLocks noGrp="1"/>
          </p:cNvSpPr>
          <p:nvPr>
            <p:ph type="dt" sz="half" idx="10"/>
          </p:nvPr>
        </p:nvSpPr>
        <p:spPr/>
        <p:txBody>
          <a:bodyPr/>
          <a:lstStyle/>
          <a:p>
            <a:fld id="{846CE7D5-CF57-46EF-B807-FDD0502418D4}" type="datetimeFigureOut">
              <a:rPr lang="en-US" smtClean="0"/>
              <a:pPr/>
              <a:t>1/20/2021</a:t>
            </a:fld>
            <a:endParaRPr lang="en-US"/>
          </a:p>
        </p:txBody>
      </p:sp>
      <p:sp>
        <p:nvSpPr>
          <p:cNvPr id="4" name="Footer Placeholder 3">
            <a:extLst>
              <a:ext uri="{FF2B5EF4-FFF2-40B4-BE49-F238E27FC236}">
                <a16:creationId xmlns:a16="http://schemas.microsoft.com/office/drawing/2014/main" xmlns="" id="{8E92098E-3F44-405D-9231-F1ECED6C73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7E4F7D2-4289-4317-977D-D4B3532C67F0}"/>
              </a:ext>
            </a:extLst>
          </p:cNvPr>
          <p:cNvSpPr>
            <a:spLocks noGrp="1"/>
          </p:cNvSpPr>
          <p:nvPr>
            <p:ph type="sldNum" sz="quarter" idx="12"/>
          </p:nvPr>
        </p:nvSpPr>
        <p:spPr/>
        <p:txBody>
          <a:bodyPr/>
          <a:lstStyle/>
          <a:p>
            <a:fld id="{330EA680-D336-4FF7-8B7A-9848BB0A1C32}" type="slidenum">
              <a:rPr lang="en-US" smtClean="0"/>
              <a:pPr/>
              <a:t>‹#›</a:t>
            </a:fld>
            <a:endParaRPr lang="en-US"/>
          </a:p>
        </p:txBody>
      </p:sp>
      <p:cxnSp>
        <p:nvCxnSpPr>
          <p:cNvPr id="28" name="Straight Connector 27" descr="Decorative">
            <a:extLst>
              <a:ext uri="{FF2B5EF4-FFF2-40B4-BE49-F238E27FC236}">
                <a16:creationId xmlns:a16="http://schemas.microsoft.com/office/drawing/2014/main" xmlns="" id="{50F4C8C9-D1C2-45A7-AE79-D7A81A58FF94}"/>
              </a:ext>
            </a:extLst>
          </p:cNvPr>
          <p:cNvCxnSpPr>
            <a:cxnSpLocks/>
          </p:cNvCxnSpPr>
          <p:nvPr userDrawn="1"/>
        </p:nvCxnSpPr>
        <p:spPr>
          <a:xfrm>
            <a:off x="1090494" y="0"/>
            <a:ext cx="0" cy="6858000"/>
          </a:xfrm>
          <a:prstGeom prst="line">
            <a:avLst/>
          </a:prstGeom>
          <a:ln w="38100">
            <a:solidFill>
              <a:srgbClr val="FF802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Oval 28" descr="Decorative">
            <a:extLst>
              <a:ext uri="{FF2B5EF4-FFF2-40B4-BE49-F238E27FC236}">
                <a16:creationId xmlns:a16="http://schemas.microsoft.com/office/drawing/2014/main" xmlns="" id="{54A8AD2B-99DB-4A35-9891-B994209D6F2C}"/>
              </a:ext>
            </a:extLst>
          </p:cNvPr>
          <p:cNvSpPr/>
          <p:nvPr userDrawn="1"/>
        </p:nvSpPr>
        <p:spPr>
          <a:xfrm>
            <a:off x="159077" y="220216"/>
            <a:ext cx="1362969" cy="1362969"/>
          </a:xfrm>
          <a:prstGeom prst="ellipse">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 Placeholder 30">
            <a:extLst>
              <a:ext uri="{FF2B5EF4-FFF2-40B4-BE49-F238E27FC236}">
                <a16:creationId xmlns:a16="http://schemas.microsoft.com/office/drawing/2014/main" xmlns="" id="{3B480505-846A-4157-B172-BC24DD150347}"/>
              </a:ext>
            </a:extLst>
          </p:cNvPr>
          <p:cNvSpPr>
            <a:spLocks noGrp="1"/>
          </p:cNvSpPr>
          <p:nvPr>
            <p:ph type="body" sz="quarter" idx="14"/>
          </p:nvPr>
        </p:nvSpPr>
        <p:spPr>
          <a:xfrm>
            <a:off x="1986455" y="975716"/>
            <a:ext cx="9652243" cy="342995"/>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41" name="Text Placeholder 30">
            <a:extLst>
              <a:ext uri="{FF2B5EF4-FFF2-40B4-BE49-F238E27FC236}">
                <a16:creationId xmlns:a16="http://schemas.microsoft.com/office/drawing/2014/main" xmlns="" id="{F60488A7-CC25-4793-A834-8B42E9FED1EE}"/>
              </a:ext>
            </a:extLst>
          </p:cNvPr>
          <p:cNvSpPr>
            <a:spLocks noGrp="1"/>
          </p:cNvSpPr>
          <p:nvPr>
            <p:ph type="body" sz="quarter" idx="20"/>
          </p:nvPr>
        </p:nvSpPr>
        <p:spPr>
          <a:xfrm>
            <a:off x="2524541" y="5221483"/>
            <a:ext cx="9114134" cy="342995"/>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19" name="Text Placeholder 33">
            <a:extLst>
              <a:ext uri="{FF2B5EF4-FFF2-40B4-BE49-F238E27FC236}">
                <a16:creationId xmlns:a16="http://schemas.microsoft.com/office/drawing/2014/main" xmlns="" id="{F84E39B4-2CF7-4FF1-9A0B-F634106624AD}"/>
              </a:ext>
            </a:extLst>
          </p:cNvPr>
          <p:cNvSpPr>
            <a:spLocks noGrp="1"/>
          </p:cNvSpPr>
          <p:nvPr>
            <p:ph type="body" sz="quarter" idx="25"/>
          </p:nvPr>
        </p:nvSpPr>
        <p:spPr>
          <a:xfrm>
            <a:off x="2524480" y="1855239"/>
            <a:ext cx="9114113" cy="1316736"/>
          </a:xfrm>
        </p:spPr>
        <p:txBody>
          <a:bodyPr>
            <a:normAutofit/>
          </a:bodyPr>
          <a:lstStyle>
            <a:lvl1pPr marL="0" indent="0">
              <a:lnSpc>
                <a:spcPts val="1500"/>
              </a:lnSpc>
              <a:buFont typeface="Arial" panose="020B0604020202020204" pitchFamily="34" charset="0"/>
              <a:buNone/>
              <a:defRPr sz="1200"/>
            </a:lvl1pPr>
            <a:lvl2pPr marL="457200" indent="0">
              <a:lnSpc>
                <a:spcPts val="1500"/>
              </a:lnSpc>
              <a:buFont typeface="Arial" panose="020B0604020202020204" pitchFamily="34" charset="0"/>
              <a:buNone/>
              <a:defRPr sz="1200"/>
            </a:lvl2pPr>
            <a:lvl3pPr marL="914400" indent="0">
              <a:lnSpc>
                <a:spcPts val="1500"/>
              </a:lnSpc>
              <a:buFont typeface="Arial" panose="020B0604020202020204" pitchFamily="34" charset="0"/>
              <a:buNone/>
              <a:defRPr sz="1200"/>
            </a:lvl3pPr>
            <a:lvl4pPr marL="1371600" indent="0">
              <a:lnSpc>
                <a:spcPts val="1500"/>
              </a:lnSpc>
              <a:buFont typeface="Arial" panose="020B0604020202020204" pitchFamily="34" charset="0"/>
              <a:buNone/>
              <a:defRPr sz="1200"/>
            </a:lvl4pPr>
            <a:lvl5pPr marL="1828800" indent="0">
              <a:lnSpc>
                <a:spcPts val="1500"/>
              </a:lnSpc>
              <a:buFont typeface="Arial" panose="020B0604020202020204" pitchFamily="34" charset="0"/>
              <a:buNone/>
              <a:defRPr sz="1200"/>
            </a:lvl5pPr>
            <a:lvl6pPr marL="2286000" indent="0">
              <a:lnSpc>
                <a:spcPts val="1500"/>
              </a:lnSpc>
              <a:buFont typeface="Arial" panose="020B0604020202020204" pitchFamily="34" charset="0"/>
              <a:buNone/>
              <a:defRPr sz="1200"/>
            </a:lvl6pPr>
            <a:lvl7pPr marL="2743200" indent="0">
              <a:lnSpc>
                <a:spcPts val="1500"/>
              </a:lnSpc>
              <a:buFont typeface="Arial" panose="020B0604020202020204" pitchFamily="34" charset="0"/>
              <a:buNone/>
              <a:defRPr sz="1200"/>
            </a:lvl7pPr>
            <a:lvl8pPr marL="3200400" indent="0">
              <a:lnSpc>
                <a:spcPts val="1500"/>
              </a:lnSpc>
              <a:buFont typeface="Arial" panose="020B0604020202020204" pitchFamily="34" charset="0"/>
              <a:buNone/>
              <a:defRPr sz="1200"/>
            </a:lvl8pPr>
            <a:lvl9pPr marL="3657600" indent="0">
              <a:lnSpc>
                <a:spcPts val="1500"/>
              </a:lnSpc>
              <a:buFont typeface="Arial" panose="020B0604020202020204" pitchFamily="34" charset="0"/>
              <a:buNone/>
              <a:defRPr sz="1200"/>
            </a:lvl9pPr>
          </a:lstStyle>
          <a:p>
            <a:pPr lvl="0"/>
            <a:r>
              <a:rPr lang="en-US"/>
              <a:t>Click to edit Master text styles</a:t>
            </a:r>
          </a:p>
        </p:txBody>
      </p:sp>
      <p:sp>
        <p:nvSpPr>
          <p:cNvPr id="24" name="Text Placeholder 33">
            <a:extLst>
              <a:ext uri="{FF2B5EF4-FFF2-40B4-BE49-F238E27FC236}">
                <a16:creationId xmlns:a16="http://schemas.microsoft.com/office/drawing/2014/main" xmlns="" id="{0855827C-24C3-43D1-A687-F2828E2B8E6B}"/>
              </a:ext>
            </a:extLst>
          </p:cNvPr>
          <p:cNvSpPr>
            <a:spLocks noGrp="1"/>
          </p:cNvSpPr>
          <p:nvPr>
            <p:ph type="body" sz="quarter" idx="21"/>
          </p:nvPr>
        </p:nvSpPr>
        <p:spPr>
          <a:xfrm>
            <a:off x="2524525" y="5603820"/>
            <a:ext cx="9114130" cy="704733"/>
          </a:xfrm>
        </p:spPr>
        <p:txBody>
          <a:bodyPr>
            <a:normAutofit/>
          </a:bodyPr>
          <a:lstStyle>
            <a:lvl1pPr marL="0" indent="0">
              <a:lnSpc>
                <a:spcPts val="1500"/>
              </a:lnSpc>
              <a:buFont typeface="Arial" panose="020B0604020202020204" pitchFamily="34" charset="0"/>
              <a:buNone/>
              <a:defRPr sz="1200"/>
            </a:lvl1pPr>
            <a:lvl2pPr marL="457200" indent="0">
              <a:lnSpc>
                <a:spcPts val="1500"/>
              </a:lnSpc>
              <a:buFont typeface="Arial" panose="020B0604020202020204" pitchFamily="34" charset="0"/>
              <a:buNone/>
              <a:defRPr sz="1200"/>
            </a:lvl2pPr>
            <a:lvl3pPr marL="914400" indent="0">
              <a:lnSpc>
                <a:spcPts val="1500"/>
              </a:lnSpc>
              <a:buFont typeface="Arial" panose="020B0604020202020204" pitchFamily="34" charset="0"/>
              <a:buNone/>
              <a:defRPr sz="1200"/>
            </a:lvl3pPr>
            <a:lvl4pPr marL="1371600" indent="0">
              <a:lnSpc>
                <a:spcPts val="1500"/>
              </a:lnSpc>
              <a:buFont typeface="Arial" panose="020B0604020202020204" pitchFamily="34" charset="0"/>
              <a:buNone/>
              <a:defRPr sz="1200"/>
            </a:lvl4pPr>
            <a:lvl5pPr marL="1828800" indent="0">
              <a:lnSpc>
                <a:spcPts val="1500"/>
              </a:lnSpc>
              <a:buFont typeface="Arial" panose="020B0604020202020204" pitchFamily="34" charset="0"/>
              <a:buNone/>
              <a:defRPr sz="1200"/>
            </a:lvl5pPr>
            <a:lvl6pPr marL="2286000" indent="0">
              <a:lnSpc>
                <a:spcPts val="1500"/>
              </a:lnSpc>
              <a:buFont typeface="Arial" panose="020B0604020202020204" pitchFamily="34" charset="0"/>
              <a:buNone/>
              <a:defRPr sz="1200"/>
            </a:lvl6pPr>
            <a:lvl7pPr marL="2743200" indent="0">
              <a:lnSpc>
                <a:spcPts val="1500"/>
              </a:lnSpc>
              <a:buFont typeface="Arial" panose="020B0604020202020204" pitchFamily="34" charset="0"/>
              <a:buNone/>
              <a:defRPr sz="1200"/>
            </a:lvl7pPr>
            <a:lvl8pPr marL="3200400" indent="0">
              <a:lnSpc>
                <a:spcPts val="1500"/>
              </a:lnSpc>
              <a:buFont typeface="Arial" panose="020B0604020202020204" pitchFamily="34" charset="0"/>
              <a:buNone/>
              <a:defRPr sz="1200"/>
            </a:lvl8pPr>
            <a:lvl9pPr marL="3657600" indent="0">
              <a:lnSpc>
                <a:spcPts val="1500"/>
              </a:lnSpc>
              <a:buFont typeface="Arial" panose="020B0604020202020204" pitchFamily="34" charset="0"/>
              <a:buNone/>
              <a:defRPr sz="1200"/>
            </a:lvl9pPr>
          </a:lstStyle>
          <a:p>
            <a:pPr lvl="0"/>
            <a:r>
              <a:rPr lang="en-US"/>
              <a:t>Click to edit Master text styles</a:t>
            </a:r>
          </a:p>
        </p:txBody>
      </p:sp>
      <p:sp>
        <p:nvSpPr>
          <p:cNvPr id="23" name="Content Placeholder 40">
            <a:extLst>
              <a:ext uri="{FF2B5EF4-FFF2-40B4-BE49-F238E27FC236}">
                <a16:creationId xmlns:a16="http://schemas.microsoft.com/office/drawing/2014/main" xmlns="" id="{B9106E5E-4EF7-45CD-B3C6-0D0D4DCC4F71}"/>
              </a:ext>
            </a:extLst>
          </p:cNvPr>
          <p:cNvSpPr>
            <a:spLocks noGrp="1"/>
          </p:cNvSpPr>
          <p:nvPr>
            <p:ph sz="quarter" idx="27"/>
          </p:nvPr>
        </p:nvSpPr>
        <p:spPr>
          <a:xfrm>
            <a:off x="2524481" y="3508744"/>
            <a:ext cx="2926080" cy="539445"/>
          </a:xfrm>
          <a:noFill/>
          <a:ln w="38100">
            <a:noFill/>
          </a:ln>
        </p:spPr>
        <p:txBody>
          <a:bodyPr lIns="91440" tIns="0" rIns="91440" bIns="0">
            <a:normAutofit/>
          </a:bodyPr>
          <a:lstStyle>
            <a:lvl1pPr marL="0" indent="0" algn="ctr">
              <a:lnSpc>
                <a:spcPct val="90000"/>
              </a:lnSpc>
              <a:spcBef>
                <a:spcPts val="0"/>
              </a:spcBef>
              <a:spcAft>
                <a:spcPts val="200"/>
              </a:spcAft>
              <a:buFont typeface="Arial" panose="020B0604020202020204" pitchFamily="34" charset="0"/>
              <a:buNone/>
              <a:defRPr sz="1200">
                <a:latin typeface="+mj-lt"/>
              </a:defRPr>
            </a:lvl1pPr>
            <a:lvl2pPr marL="457200" indent="0" algn="ctr">
              <a:lnSpc>
                <a:spcPct val="90000"/>
              </a:lnSpc>
              <a:spcAft>
                <a:spcPts val="400"/>
              </a:spcAft>
              <a:buFont typeface="Arial" panose="020B0604020202020204" pitchFamily="34" charset="0"/>
              <a:buNone/>
              <a:defRPr sz="1200">
                <a:latin typeface="+mj-lt"/>
              </a:defRPr>
            </a:lvl2pPr>
            <a:lvl3pPr marL="914400" indent="0" algn="ctr">
              <a:lnSpc>
                <a:spcPct val="90000"/>
              </a:lnSpc>
              <a:spcAft>
                <a:spcPts val="400"/>
              </a:spcAft>
              <a:buFont typeface="Arial" panose="020B0604020202020204" pitchFamily="34" charset="0"/>
              <a:buNone/>
              <a:defRPr sz="1200">
                <a:latin typeface="+mj-lt"/>
              </a:defRPr>
            </a:lvl3pPr>
            <a:lvl4pPr marL="1371600" indent="0" algn="ctr">
              <a:lnSpc>
                <a:spcPct val="90000"/>
              </a:lnSpc>
              <a:spcAft>
                <a:spcPts val="400"/>
              </a:spcAft>
              <a:buFont typeface="Arial" panose="020B0604020202020204" pitchFamily="34" charset="0"/>
              <a:buNone/>
              <a:defRPr sz="1200">
                <a:latin typeface="+mj-lt"/>
              </a:defRPr>
            </a:lvl4pPr>
            <a:lvl5pPr marL="1828800" indent="0" algn="ctr">
              <a:lnSpc>
                <a:spcPct val="90000"/>
              </a:lnSpc>
              <a:spcAft>
                <a:spcPts val="400"/>
              </a:spcAft>
              <a:buFont typeface="Arial" panose="020B0604020202020204" pitchFamily="34" charset="0"/>
              <a:buNone/>
              <a:defRPr sz="1200">
                <a:latin typeface="+mj-lt"/>
              </a:defRPr>
            </a:lvl5pPr>
            <a:lvl6pPr marL="2286000" indent="0" algn="ctr">
              <a:lnSpc>
                <a:spcPct val="90000"/>
              </a:lnSpc>
              <a:spcAft>
                <a:spcPts val="400"/>
              </a:spcAft>
              <a:buNone/>
              <a:defRPr sz="1200">
                <a:latin typeface="+mj-lt"/>
              </a:defRPr>
            </a:lvl6pPr>
            <a:lvl7pPr marL="2743200" indent="0" algn="ctr">
              <a:lnSpc>
                <a:spcPct val="90000"/>
              </a:lnSpc>
              <a:spcAft>
                <a:spcPts val="400"/>
              </a:spcAft>
              <a:buNone/>
              <a:defRPr sz="1200">
                <a:latin typeface="+mj-lt"/>
              </a:defRPr>
            </a:lvl7pPr>
            <a:lvl8pPr marL="3200400" indent="0" algn="ctr">
              <a:lnSpc>
                <a:spcPct val="90000"/>
              </a:lnSpc>
              <a:spcAft>
                <a:spcPts val="400"/>
              </a:spcAft>
              <a:buNone/>
              <a:defRPr sz="1200">
                <a:latin typeface="+mj-lt"/>
              </a:defRPr>
            </a:lvl8pPr>
            <a:lvl9pPr marL="3657600" indent="0" algn="ctr">
              <a:lnSpc>
                <a:spcPct val="90000"/>
              </a:lnSpc>
              <a:spcAft>
                <a:spcPts val="400"/>
              </a:spcAft>
              <a:buNone/>
              <a:defRPr sz="1200">
                <a:latin typeface="+mj-lt"/>
              </a:defRPr>
            </a:lvl9pPr>
          </a:lstStyle>
          <a:p>
            <a:pPr lvl="0"/>
            <a:r>
              <a:rPr lang="en-US"/>
              <a:t>Click to edit Master text styles</a:t>
            </a:r>
          </a:p>
        </p:txBody>
      </p:sp>
      <p:sp>
        <p:nvSpPr>
          <p:cNvPr id="18" name="Text Placeholder 37">
            <a:extLst>
              <a:ext uri="{FF2B5EF4-FFF2-40B4-BE49-F238E27FC236}">
                <a16:creationId xmlns:a16="http://schemas.microsoft.com/office/drawing/2014/main" xmlns="" id="{68E1232F-E092-4B87-BDB6-A8A886386535}"/>
              </a:ext>
            </a:extLst>
          </p:cNvPr>
          <p:cNvSpPr>
            <a:spLocks noGrp="1"/>
          </p:cNvSpPr>
          <p:nvPr>
            <p:ph type="body" sz="quarter" idx="28"/>
          </p:nvPr>
        </p:nvSpPr>
        <p:spPr>
          <a:xfrm>
            <a:off x="2125632" y="4155903"/>
            <a:ext cx="301752" cy="301752"/>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nchorCtr="0">
            <a:noAutofit/>
          </a:bodyPr>
          <a:lstStyle>
            <a:lvl1pPr marL="0" indent="0" algn="ctr">
              <a:lnSpc>
                <a:spcPct val="100000"/>
              </a:lnSpc>
              <a:spcBef>
                <a:spcPts val="0"/>
              </a:spcBef>
              <a:buFont typeface="Arial" panose="020B0604020202020204" pitchFamily="34" charset="0"/>
              <a:buNone/>
              <a:defRPr sz="1400">
                <a:solidFill>
                  <a:schemeClr val="bg1"/>
                </a:solidFill>
              </a:defRPr>
            </a:lvl1pPr>
            <a:lvl2pPr marL="457200" indent="0" algn="ctr">
              <a:buFont typeface="Arial" panose="020B0604020202020204" pitchFamily="34" charset="0"/>
              <a:buNone/>
              <a:defRPr sz="1400">
                <a:solidFill>
                  <a:schemeClr val="bg1"/>
                </a:solidFill>
              </a:defRPr>
            </a:lvl2pPr>
            <a:lvl3pPr marL="914400" indent="0" algn="ctr">
              <a:buFont typeface="Arial" panose="020B0604020202020204" pitchFamily="34" charset="0"/>
              <a:buNone/>
              <a:defRPr sz="1400">
                <a:solidFill>
                  <a:schemeClr val="bg1"/>
                </a:solidFill>
              </a:defRPr>
            </a:lvl3pPr>
            <a:lvl4pPr marL="1371600" indent="0" algn="ctr">
              <a:buFont typeface="Arial" panose="020B0604020202020204" pitchFamily="34" charset="0"/>
              <a:buNone/>
              <a:defRPr sz="1400">
                <a:solidFill>
                  <a:schemeClr val="bg1"/>
                </a:solidFill>
              </a:defRPr>
            </a:lvl4pPr>
            <a:lvl5pPr marL="1828800" indent="0" algn="ctr">
              <a:buFont typeface="Arial" panose="020B0604020202020204" pitchFamily="34" charset="0"/>
              <a:buNone/>
              <a:defRPr sz="1400">
                <a:solidFill>
                  <a:schemeClr val="bg1"/>
                </a:solidFill>
              </a:defRPr>
            </a:lvl5pPr>
            <a:lvl6pPr marL="2286000" indent="0" algn="ctr">
              <a:buFont typeface="Arial" panose="020B0604020202020204" pitchFamily="34" charset="0"/>
              <a:buNone/>
              <a:defRPr sz="1400">
                <a:solidFill>
                  <a:schemeClr val="bg1"/>
                </a:solidFill>
              </a:defRPr>
            </a:lvl6pPr>
            <a:lvl7pPr marL="2743200" indent="0" algn="ctr">
              <a:buFont typeface="Arial" panose="020B0604020202020204" pitchFamily="34" charset="0"/>
              <a:buNone/>
              <a:defRPr sz="1400">
                <a:solidFill>
                  <a:schemeClr val="bg1"/>
                </a:solidFill>
              </a:defRPr>
            </a:lvl7pPr>
            <a:lvl8pPr marL="3200400" indent="0" algn="ctr">
              <a:buFont typeface="Arial" panose="020B0604020202020204" pitchFamily="34" charset="0"/>
              <a:buNone/>
              <a:defRPr sz="1400">
                <a:solidFill>
                  <a:schemeClr val="bg1"/>
                </a:solidFill>
              </a:defRPr>
            </a:lvl8pPr>
            <a:lvl9pPr marL="3657600" indent="0" algn="ctr">
              <a:buFont typeface="Arial" panose="020B0604020202020204" pitchFamily="34" charset="0"/>
              <a:buNone/>
              <a:defRPr sz="1400">
                <a:solidFill>
                  <a:schemeClr val="bg1"/>
                </a:solidFill>
              </a:defRPr>
            </a:lvl9pPr>
          </a:lstStyle>
          <a:p>
            <a:pPr lvl="0"/>
            <a:r>
              <a:rPr lang="en-US"/>
              <a:t>Click to edit Master text styles</a:t>
            </a:r>
          </a:p>
        </p:txBody>
      </p:sp>
      <p:sp>
        <p:nvSpPr>
          <p:cNvPr id="21" name="Text Placeholder 30">
            <a:extLst>
              <a:ext uri="{FF2B5EF4-FFF2-40B4-BE49-F238E27FC236}">
                <a16:creationId xmlns:a16="http://schemas.microsoft.com/office/drawing/2014/main" xmlns="" id="{7122B2E6-0EF4-461B-9CC0-57F3C311C8C5}"/>
              </a:ext>
            </a:extLst>
          </p:cNvPr>
          <p:cNvSpPr>
            <a:spLocks noGrp="1"/>
          </p:cNvSpPr>
          <p:nvPr>
            <p:ph type="body" sz="quarter" idx="29"/>
          </p:nvPr>
        </p:nvSpPr>
        <p:spPr>
          <a:xfrm>
            <a:off x="2524541" y="4145158"/>
            <a:ext cx="9114134" cy="342995"/>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25" name="Text Placeholder 33">
            <a:extLst>
              <a:ext uri="{FF2B5EF4-FFF2-40B4-BE49-F238E27FC236}">
                <a16:creationId xmlns:a16="http://schemas.microsoft.com/office/drawing/2014/main" xmlns="" id="{80B024F7-EBA9-497C-85F5-94193E54BEC4}"/>
              </a:ext>
            </a:extLst>
          </p:cNvPr>
          <p:cNvSpPr>
            <a:spLocks noGrp="1"/>
          </p:cNvSpPr>
          <p:nvPr>
            <p:ph type="body" sz="quarter" idx="30"/>
          </p:nvPr>
        </p:nvSpPr>
        <p:spPr>
          <a:xfrm>
            <a:off x="2524525" y="4527495"/>
            <a:ext cx="9114130" cy="704733"/>
          </a:xfrm>
        </p:spPr>
        <p:txBody>
          <a:bodyPr>
            <a:normAutofit/>
          </a:bodyPr>
          <a:lstStyle>
            <a:lvl1pPr marL="0" indent="0">
              <a:lnSpc>
                <a:spcPts val="1500"/>
              </a:lnSpc>
              <a:buFont typeface="Arial" panose="020B0604020202020204" pitchFamily="34" charset="0"/>
              <a:buNone/>
              <a:defRPr sz="1200"/>
            </a:lvl1pPr>
            <a:lvl2pPr marL="457200" indent="0">
              <a:lnSpc>
                <a:spcPts val="1500"/>
              </a:lnSpc>
              <a:buFont typeface="Arial" panose="020B0604020202020204" pitchFamily="34" charset="0"/>
              <a:buNone/>
              <a:defRPr sz="1200"/>
            </a:lvl2pPr>
            <a:lvl3pPr marL="914400" indent="0">
              <a:lnSpc>
                <a:spcPts val="1500"/>
              </a:lnSpc>
              <a:buFont typeface="Arial" panose="020B0604020202020204" pitchFamily="34" charset="0"/>
              <a:buNone/>
              <a:defRPr sz="1200"/>
            </a:lvl3pPr>
            <a:lvl4pPr marL="1371600" indent="0">
              <a:lnSpc>
                <a:spcPts val="1500"/>
              </a:lnSpc>
              <a:buFont typeface="Arial" panose="020B0604020202020204" pitchFamily="34" charset="0"/>
              <a:buNone/>
              <a:defRPr sz="1200"/>
            </a:lvl4pPr>
            <a:lvl5pPr marL="1828800" indent="0">
              <a:lnSpc>
                <a:spcPts val="1500"/>
              </a:lnSpc>
              <a:buFont typeface="Arial" panose="020B0604020202020204" pitchFamily="34" charset="0"/>
              <a:buNone/>
              <a:defRPr sz="1200"/>
            </a:lvl5pPr>
            <a:lvl6pPr marL="2286000" indent="0">
              <a:lnSpc>
                <a:spcPts val="1500"/>
              </a:lnSpc>
              <a:buFont typeface="Arial" panose="020B0604020202020204" pitchFamily="34" charset="0"/>
              <a:buNone/>
              <a:defRPr sz="1200"/>
            </a:lvl6pPr>
            <a:lvl7pPr marL="2743200" indent="0">
              <a:lnSpc>
                <a:spcPts val="1500"/>
              </a:lnSpc>
              <a:buFont typeface="Arial" panose="020B0604020202020204" pitchFamily="34" charset="0"/>
              <a:buNone/>
              <a:defRPr sz="1200"/>
            </a:lvl7pPr>
            <a:lvl8pPr marL="3200400" indent="0">
              <a:lnSpc>
                <a:spcPts val="1500"/>
              </a:lnSpc>
              <a:buFont typeface="Arial" panose="020B0604020202020204" pitchFamily="34" charset="0"/>
              <a:buNone/>
              <a:defRPr sz="1200"/>
            </a:lvl8pPr>
            <a:lvl9pPr marL="3657600" indent="0">
              <a:lnSpc>
                <a:spcPts val="1500"/>
              </a:lnSpc>
              <a:buFont typeface="Arial" panose="020B0604020202020204" pitchFamily="34" charset="0"/>
              <a:buNone/>
              <a:defRPr sz="1200"/>
            </a:lvl9pPr>
          </a:lstStyle>
          <a:p>
            <a:pPr lvl="0"/>
            <a:r>
              <a:rPr lang="en-US"/>
              <a:t>Click to edit Master text styles</a:t>
            </a:r>
          </a:p>
        </p:txBody>
      </p:sp>
      <p:sp>
        <p:nvSpPr>
          <p:cNvPr id="30" name="Content Placeholder 40">
            <a:extLst>
              <a:ext uri="{FF2B5EF4-FFF2-40B4-BE49-F238E27FC236}">
                <a16:creationId xmlns:a16="http://schemas.microsoft.com/office/drawing/2014/main" xmlns="" id="{1371092B-3B16-4649-880C-AFF800347C7F}"/>
              </a:ext>
            </a:extLst>
          </p:cNvPr>
          <p:cNvSpPr>
            <a:spLocks noGrp="1"/>
          </p:cNvSpPr>
          <p:nvPr>
            <p:ph sz="quarter" idx="31"/>
          </p:nvPr>
        </p:nvSpPr>
        <p:spPr>
          <a:xfrm>
            <a:off x="5620106" y="3508744"/>
            <a:ext cx="2926080" cy="539445"/>
          </a:xfrm>
          <a:noFill/>
          <a:ln w="38100">
            <a:noFill/>
          </a:ln>
        </p:spPr>
        <p:txBody>
          <a:bodyPr lIns="91440" tIns="0" rIns="91440" bIns="0">
            <a:normAutofit/>
          </a:bodyPr>
          <a:lstStyle>
            <a:lvl1pPr marL="0" indent="0" algn="ctr">
              <a:lnSpc>
                <a:spcPct val="90000"/>
              </a:lnSpc>
              <a:spcBef>
                <a:spcPts val="0"/>
              </a:spcBef>
              <a:spcAft>
                <a:spcPts val="200"/>
              </a:spcAft>
              <a:buFont typeface="Arial" panose="020B0604020202020204" pitchFamily="34" charset="0"/>
              <a:buNone/>
              <a:defRPr sz="1200">
                <a:latin typeface="+mj-lt"/>
              </a:defRPr>
            </a:lvl1pPr>
            <a:lvl2pPr marL="457200" indent="0" algn="ctr">
              <a:lnSpc>
                <a:spcPct val="90000"/>
              </a:lnSpc>
              <a:spcAft>
                <a:spcPts val="400"/>
              </a:spcAft>
              <a:buFont typeface="Arial" panose="020B0604020202020204" pitchFamily="34" charset="0"/>
              <a:buNone/>
              <a:defRPr sz="1200">
                <a:latin typeface="+mj-lt"/>
              </a:defRPr>
            </a:lvl2pPr>
            <a:lvl3pPr marL="914400" indent="0" algn="ctr">
              <a:lnSpc>
                <a:spcPct val="90000"/>
              </a:lnSpc>
              <a:spcAft>
                <a:spcPts val="400"/>
              </a:spcAft>
              <a:buFont typeface="Arial" panose="020B0604020202020204" pitchFamily="34" charset="0"/>
              <a:buNone/>
              <a:defRPr sz="1200">
                <a:latin typeface="+mj-lt"/>
              </a:defRPr>
            </a:lvl3pPr>
            <a:lvl4pPr marL="1371600" indent="0" algn="ctr">
              <a:lnSpc>
                <a:spcPct val="90000"/>
              </a:lnSpc>
              <a:spcAft>
                <a:spcPts val="400"/>
              </a:spcAft>
              <a:buFont typeface="Arial" panose="020B0604020202020204" pitchFamily="34" charset="0"/>
              <a:buNone/>
              <a:defRPr sz="1200">
                <a:latin typeface="+mj-lt"/>
              </a:defRPr>
            </a:lvl4pPr>
            <a:lvl5pPr marL="1828800" indent="0" algn="ctr">
              <a:lnSpc>
                <a:spcPct val="90000"/>
              </a:lnSpc>
              <a:spcAft>
                <a:spcPts val="400"/>
              </a:spcAft>
              <a:buFont typeface="Arial" panose="020B0604020202020204" pitchFamily="34" charset="0"/>
              <a:buNone/>
              <a:defRPr sz="1200">
                <a:latin typeface="+mj-lt"/>
              </a:defRPr>
            </a:lvl5pPr>
            <a:lvl6pPr marL="2286000" indent="0" algn="ctr">
              <a:lnSpc>
                <a:spcPct val="90000"/>
              </a:lnSpc>
              <a:spcAft>
                <a:spcPts val="400"/>
              </a:spcAft>
              <a:buNone/>
              <a:defRPr sz="1200">
                <a:latin typeface="+mj-lt"/>
              </a:defRPr>
            </a:lvl6pPr>
            <a:lvl7pPr marL="2743200" indent="0" algn="ctr">
              <a:lnSpc>
                <a:spcPct val="90000"/>
              </a:lnSpc>
              <a:spcAft>
                <a:spcPts val="400"/>
              </a:spcAft>
              <a:buNone/>
              <a:defRPr sz="1200">
                <a:latin typeface="+mj-lt"/>
              </a:defRPr>
            </a:lvl7pPr>
            <a:lvl8pPr marL="3200400" indent="0" algn="ctr">
              <a:lnSpc>
                <a:spcPct val="90000"/>
              </a:lnSpc>
              <a:spcAft>
                <a:spcPts val="400"/>
              </a:spcAft>
              <a:buNone/>
              <a:defRPr sz="1200">
                <a:latin typeface="+mj-lt"/>
              </a:defRPr>
            </a:lvl8pPr>
            <a:lvl9pPr marL="3657600" indent="0" algn="ctr">
              <a:lnSpc>
                <a:spcPct val="90000"/>
              </a:lnSpc>
              <a:spcAft>
                <a:spcPts val="400"/>
              </a:spcAft>
              <a:buNone/>
              <a:defRPr sz="1200">
                <a:latin typeface="+mj-lt"/>
              </a:defRPr>
            </a:lvl9pPr>
          </a:lstStyle>
          <a:p>
            <a:pPr lvl="0"/>
            <a:r>
              <a:rPr lang="en-US"/>
              <a:t>Click to edit Master text styles</a:t>
            </a:r>
          </a:p>
        </p:txBody>
      </p:sp>
      <p:sp>
        <p:nvSpPr>
          <p:cNvPr id="33" name="Content Placeholder 40">
            <a:extLst>
              <a:ext uri="{FF2B5EF4-FFF2-40B4-BE49-F238E27FC236}">
                <a16:creationId xmlns:a16="http://schemas.microsoft.com/office/drawing/2014/main" xmlns="" id="{B731AB0D-E666-4302-9876-42014DBB3FF8}"/>
              </a:ext>
            </a:extLst>
          </p:cNvPr>
          <p:cNvSpPr>
            <a:spLocks noGrp="1"/>
          </p:cNvSpPr>
          <p:nvPr>
            <p:ph sz="quarter" idx="32"/>
          </p:nvPr>
        </p:nvSpPr>
        <p:spPr>
          <a:xfrm>
            <a:off x="8715731" y="3508744"/>
            <a:ext cx="2926080" cy="539445"/>
          </a:xfrm>
          <a:noFill/>
          <a:ln w="38100">
            <a:noFill/>
          </a:ln>
        </p:spPr>
        <p:txBody>
          <a:bodyPr lIns="91440" tIns="0" rIns="91440" bIns="0">
            <a:normAutofit/>
          </a:bodyPr>
          <a:lstStyle>
            <a:lvl1pPr marL="0" indent="0" algn="ctr">
              <a:lnSpc>
                <a:spcPct val="90000"/>
              </a:lnSpc>
              <a:spcBef>
                <a:spcPts val="0"/>
              </a:spcBef>
              <a:spcAft>
                <a:spcPts val="200"/>
              </a:spcAft>
              <a:buFont typeface="Arial" panose="020B0604020202020204" pitchFamily="34" charset="0"/>
              <a:buNone/>
              <a:defRPr sz="1200">
                <a:latin typeface="+mj-lt"/>
              </a:defRPr>
            </a:lvl1pPr>
            <a:lvl2pPr marL="457200" indent="0" algn="ctr">
              <a:lnSpc>
                <a:spcPct val="90000"/>
              </a:lnSpc>
              <a:spcAft>
                <a:spcPts val="400"/>
              </a:spcAft>
              <a:buFont typeface="Arial" panose="020B0604020202020204" pitchFamily="34" charset="0"/>
              <a:buNone/>
              <a:defRPr sz="1200">
                <a:latin typeface="+mj-lt"/>
              </a:defRPr>
            </a:lvl2pPr>
            <a:lvl3pPr marL="914400" indent="0" algn="ctr">
              <a:lnSpc>
                <a:spcPct val="90000"/>
              </a:lnSpc>
              <a:spcAft>
                <a:spcPts val="400"/>
              </a:spcAft>
              <a:buFont typeface="Arial" panose="020B0604020202020204" pitchFamily="34" charset="0"/>
              <a:buNone/>
              <a:defRPr sz="1200">
                <a:latin typeface="+mj-lt"/>
              </a:defRPr>
            </a:lvl3pPr>
            <a:lvl4pPr marL="1371600" indent="0" algn="ctr">
              <a:lnSpc>
                <a:spcPct val="90000"/>
              </a:lnSpc>
              <a:spcAft>
                <a:spcPts val="400"/>
              </a:spcAft>
              <a:buFont typeface="Arial" panose="020B0604020202020204" pitchFamily="34" charset="0"/>
              <a:buNone/>
              <a:defRPr sz="1200">
                <a:latin typeface="+mj-lt"/>
              </a:defRPr>
            </a:lvl4pPr>
            <a:lvl5pPr marL="1828800" indent="0" algn="ctr">
              <a:lnSpc>
                <a:spcPct val="90000"/>
              </a:lnSpc>
              <a:spcAft>
                <a:spcPts val="400"/>
              </a:spcAft>
              <a:buFont typeface="Arial" panose="020B0604020202020204" pitchFamily="34" charset="0"/>
              <a:buNone/>
              <a:defRPr sz="1200">
                <a:latin typeface="+mj-lt"/>
              </a:defRPr>
            </a:lvl5pPr>
            <a:lvl6pPr marL="2286000" indent="0" algn="ctr">
              <a:lnSpc>
                <a:spcPct val="90000"/>
              </a:lnSpc>
              <a:spcAft>
                <a:spcPts val="400"/>
              </a:spcAft>
              <a:buNone/>
              <a:defRPr sz="1200">
                <a:latin typeface="+mj-lt"/>
              </a:defRPr>
            </a:lvl6pPr>
            <a:lvl7pPr marL="2743200" indent="0" algn="ctr">
              <a:lnSpc>
                <a:spcPct val="90000"/>
              </a:lnSpc>
              <a:spcAft>
                <a:spcPts val="400"/>
              </a:spcAft>
              <a:buNone/>
              <a:defRPr sz="1200">
                <a:latin typeface="+mj-lt"/>
              </a:defRPr>
            </a:lvl7pPr>
            <a:lvl8pPr marL="3200400" indent="0" algn="ctr">
              <a:lnSpc>
                <a:spcPct val="90000"/>
              </a:lnSpc>
              <a:spcAft>
                <a:spcPts val="400"/>
              </a:spcAft>
              <a:buNone/>
              <a:defRPr sz="1200">
                <a:latin typeface="+mj-lt"/>
              </a:defRPr>
            </a:lvl8pPr>
            <a:lvl9pPr marL="3657600" indent="0" algn="ctr">
              <a:lnSpc>
                <a:spcPct val="90000"/>
              </a:lnSpc>
              <a:spcAft>
                <a:spcPts val="400"/>
              </a:spcAft>
              <a:buNone/>
              <a:defRPr sz="1200">
                <a:latin typeface="+mj-lt"/>
              </a:defRPr>
            </a:lvl9pPr>
          </a:lstStyle>
          <a:p>
            <a:pPr lvl="0"/>
            <a:r>
              <a:rPr lang="en-US"/>
              <a:t>Click to edit Master text styles</a:t>
            </a:r>
          </a:p>
        </p:txBody>
      </p:sp>
      <p:sp>
        <p:nvSpPr>
          <p:cNvPr id="27" name="Text Placeholder 2">
            <a:extLst>
              <a:ext uri="{FF2B5EF4-FFF2-40B4-BE49-F238E27FC236}">
                <a16:creationId xmlns:a16="http://schemas.microsoft.com/office/drawing/2014/main" xmlns="" id="{28618EBE-91EF-4B8C-AFA0-76D7E4BC805C}"/>
              </a:ext>
            </a:extLst>
          </p:cNvPr>
          <p:cNvSpPr>
            <a:spLocks noGrp="1"/>
          </p:cNvSpPr>
          <p:nvPr>
            <p:ph type="body" idx="33"/>
          </p:nvPr>
        </p:nvSpPr>
        <p:spPr>
          <a:xfrm>
            <a:off x="2521379" y="3236483"/>
            <a:ext cx="2926075" cy="259237"/>
          </a:xfrm>
        </p:spPr>
        <p:txBody>
          <a:bodyPr anchor="ctr" anchorCtr="0">
            <a:normAutofit/>
          </a:bodyPr>
          <a:lstStyle>
            <a:lvl1pPr marL="0" indent="0" algn="ctr">
              <a:buNone/>
              <a:defRPr sz="1400" b="0">
                <a:latin typeface="+mj-lt"/>
              </a:defRPr>
            </a:lvl1pPr>
            <a:lvl2pPr marL="457200" indent="0">
              <a:buNone/>
              <a:defRPr sz="1600" b="0"/>
            </a:lvl2pPr>
            <a:lvl3pPr marL="914400" indent="0">
              <a:buNone/>
              <a:defRPr sz="1600" b="0"/>
            </a:lvl3pPr>
            <a:lvl4pPr marL="1371600" indent="0">
              <a:buNone/>
              <a:defRPr sz="1600" b="0"/>
            </a:lvl4pPr>
            <a:lvl5pPr marL="1828800" indent="0">
              <a:buNone/>
              <a:defRPr sz="1600" b="0"/>
            </a:lvl5pPr>
            <a:lvl6pPr marL="2286000" indent="0">
              <a:buNone/>
              <a:defRPr sz="1600" b="0"/>
            </a:lvl6pPr>
            <a:lvl7pPr marL="2743200" indent="0">
              <a:buNone/>
              <a:defRPr sz="1600" b="0"/>
            </a:lvl7pPr>
            <a:lvl8pPr marL="3200400" indent="0">
              <a:buNone/>
              <a:defRPr sz="1600" b="0"/>
            </a:lvl8pPr>
            <a:lvl9pPr marL="3657600" indent="0">
              <a:buNone/>
              <a:defRPr sz="1600" b="0"/>
            </a:lvl9pPr>
          </a:lstStyle>
          <a:p>
            <a:pPr lvl="0"/>
            <a:r>
              <a:rPr lang="en-US"/>
              <a:t>Click to edit Master text styles</a:t>
            </a:r>
          </a:p>
        </p:txBody>
      </p:sp>
      <p:sp>
        <p:nvSpPr>
          <p:cNvPr id="34" name="Text Placeholder 2">
            <a:extLst>
              <a:ext uri="{FF2B5EF4-FFF2-40B4-BE49-F238E27FC236}">
                <a16:creationId xmlns:a16="http://schemas.microsoft.com/office/drawing/2014/main" xmlns="" id="{18E67C8C-70CC-4439-BF5F-AF64A5DE6E45}"/>
              </a:ext>
            </a:extLst>
          </p:cNvPr>
          <p:cNvSpPr>
            <a:spLocks noGrp="1"/>
          </p:cNvSpPr>
          <p:nvPr>
            <p:ph type="body" idx="34"/>
          </p:nvPr>
        </p:nvSpPr>
        <p:spPr>
          <a:xfrm>
            <a:off x="5620106" y="3236483"/>
            <a:ext cx="2926075" cy="259237"/>
          </a:xfrm>
        </p:spPr>
        <p:txBody>
          <a:bodyPr anchor="ctr" anchorCtr="0">
            <a:normAutofit/>
          </a:bodyPr>
          <a:lstStyle>
            <a:lvl1pPr marL="0" indent="0" algn="ctr">
              <a:buNone/>
              <a:defRPr sz="1400" b="0">
                <a:latin typeface="+mj-lt"/>
              </a:defRPr>
            </a:lvl1pPr>
            <a:lvl2pPr marL="457200" indent="0">
              <a:buNone/>
              <a:defRPr sz="1600" b="0"/>
            </a:lvl2pPr>
            <a:lvl3pPr marL="914400" indent="0">
              <a:buNone/>
              <a:defRPr sz="1600" b="0"/>
            </a:lvl3pPr>
            <a:lvl4pPr marL="1371600" indent="0">
              <a:buNone/>
              <a:defRPr sz="1600" b="0"/>
            </a:lvl4pPr>
            <a:lvl5pPr marL="1828800" indent="0">
              <a:buNone/>
              <a:defRPr sz="1600" b="0"/>
            </a:lvl5pPr>
            <a:lvl6pPr marL="2286000" indent="0">
              <a:buNone/>
              <a:defRPr sz="1600" b="0"/>
            </a:lvl6pPr>
            <a:lvl7pPr marL="2743200" indent="0">
              <a:buNone/>
              <a:defRPr sz="1600" b="0"/>
            </a:lvl7pPr>
            <a:lvl8pPr marL="3200400" indent="0">
              <a:buNone/>
              <a:defRPr sz="1600" b="0"/>
            </a:lvl8pPr>
            <a:lvl9pPr marL="3657600" indent="0">
              <a:buNone/>
              <a:defRPr sz="1600" b="0"/>
            </a:lvl9pPr>
          </a:lstStyle>
          <a:p>
            <a:pPr lvl="0"/>
            <a:r>
              <a:rPr lang="en-US"/>
              <a:t>Click to edit Master text styles</a:t>
            </a:r>
          </a:p>
        </p:txBody>
      </p:sp>
      <p:sp>
        <p:nvSpPr>
          <p:cNvPr id="35" name="Text Placeholder 2">
            <a:extLst>
              <a:ext uri="{FF2B5EF4-FFF2-40B4-BE49-F238E27FC236}">
                <a16:creationId xmlns:a16="http://schemas.microsoft.com/office/drawing/2014/main" xmlns="" id="{E2D924DC-677B-487A-9D96-AD799E3FD92D}"/>
              </a:ext>
            </a:extLst>
          </p:cNvPr>
          <p:cNvSpPr>
            <a:spLocks noGrp="1"/>
          </p:cNvSpPr>
          <p:nvPr>
            <p:ph type="body" idx="35"/>
          </p:nvPr>
        </p:nvSpPr>
        <p:spPr>
          <a:xfrm>
            <a:off x="8715731" y="3236483"/>
            <a:ext cx="2926075" cy="259237"/>
          </a:xfrm>
        </p:spPr>
        <p:txBody>
          <a:bodyPr anchor="ctr" anchorCtr="0">
            <a:normAutofit/>
          </a:bodyPr>
          <a:lstStyle>
            <a:lvl1pPr marL="0" indent="0" algn="ctr">
              <a:buNone/>
              <a:defRPr sz="1400" b="0">
                <a:latin typeface="+mj-lt"/>
              </a:defRPr>
            </a:lvl1pPr>
            <a:lvl2pPr marL="457200" indent="0">
              <a:buNone/>
              <a:defRPr sz="1600" b="0"/>
            </a:lvl2pPr>
            <a:lvl3pPr marL="914400" indent="0">
              <a:buNone/>
              <a:defRPr sz="1600" b="0"/>
            </a:lvl3pPr>
            <a:lvl4pPr marL="1371600" indent="0">
              <a:buNone/>
              <a:defRPr sz="1600" b="0"/>
            </a:lvl4pPr>
            <a:lvl5pPr marL="1828800" indent="0">
              <a:buNone/>
              <a:defRPr sz="1600" b="0"/>
            </a:lvl5pPr>
            <a:lvl6pPr marL="2286000" indent="0">
              <a:buNone/>
              <a:defRPr sz="1600" b="0"/>
            </a:lvl6pPr>
            <a:lvl7pPr marL="2743200" indent="0">
              <a:buNone/>
              <a:defRPr sz="1600" b="0"/>
            </a:lvl7pPr>
            <a:lvl8pPr marL="3200400" indent="0">
              <a:buNone/>
              <a:defRPr sz="1600" b="0"/>
            </a:lvl8pPr>
            <a:lvl9pPr marL="3657600" indent="0">
              <a:buNone/>
              <a:defRPr sz="1600" b="0"/>
            </a:lvl9pPr>
          </a:lstStyle>
          <a:p>
            <a:pPr lvl="0"/>
            <a:r>
              <a:rPr lang="en-US"/>
              <a:t>Click to edit Master text styles</a:t>
            </a:r>
          </a:p>
        </p:txBody>
      </p:sp>
    </p:spTree>
    <p:extLst>
      <p:ext uri="{BB962C8B-B14F-4D97-AF65-F5344CB8AC3E}">
        <p14:creationId xmlns:p14="http://schemas.microsoft.com/office/powerpoint/2010/main" xmlns="" val="636497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31092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30" name="Straight Connector 29" descr="Decorative">
            <a:extLst>
              <a:ext uri="{FF2B5EF4-FFF2-40B4-BE49-F238E27FC236}">
                <a16:creationId xmlns:a16="http://schemas.microsoft.com/office/drawing/2014/main" xmlns="" id="{2B461177-3094-4F0D-AF8B-34AA690D5A18}"/>
              </a:ext>
            </a:extLst>
          </p:cNvPr>
          <p:cNvCxnSpPr>
            <a:cxnSpLocks/>
          </p:cNvCxnSpPr>
          <p:nvPr userDrawn="1"/>
        </p:nvCxnSpPr>
        <p:spPr>
          <a:xfrm>
            <a:off x="1090494" y="0"/>
            <a:ext cx="0" cy="6858000"/>
          </a:xfrm>
          <a:prstGeom prst="line">
            <a:avLst/>
          </a:prstGeom>
          <a:ln w="38100">
            <a:solidFill>
              <a:schemeClr val="accent5"/>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Oval 30" descr="Decorative">
            <a:extLst>
              <a:ext uri="{FF2B5EF4-FFF2-40B4-BE49-F238E27FC236}">
                <a16:creationId xmlns:a16="http://schemas.microsoft.com/office/drawing/2014/main" xmlns="" id="{E7F63A94-F44E-49C8-91D3-0F79F90C296E}"/>
              </a:ext>
            </a:extLst>
          </p:cNvPr>
          <p:cNvSpPr/>
          <p:nvPr userDrawn="1"/>
        </p:nvSpPr>
        <p:spPr>
          <a:xfrm>
            <a:off x="159077" y="220216"/>
            <a:ext cx="1362969" cy="1362969"/>
          </a:xfrm>
          <a:prstGeom prst="ellipse">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02536" y="301752"/>
            <a:ext cx="9646920" cy="740664"/>
          </a:xfrm>
        </p:spPr>
        <p:txBody>
          <a:bodyPr/>
          <a:lstStyle/>
          <a:p>
            <a:r>
              <a:rPr lang="en-US"/>
              <a:t>Click to edit Master title style</a:t>
            </a:r>
          </a:p>
        </p:txBody>
      </p:sp>
      <p:sp>
        <p:nvSpPr>
          <p:cNvPr id="3" name="Content Placeholder 2"/>
          <p:cNvSpPr>
            <a:spLocks noGrp="1"/>
          </p:cNvSpPr>
          <p:nvPr>
            <p:ph idx="1"/>
          </p:nvPr>
        </p:nvSpPr>
        <p:spPr>
          <a:xfrm>
            <a:off x="2002536" y="1481327"/>
            <a:ext cx="9646920" cy="47384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pPr/>
              <a:t>1/20/2021</a:t>
            </a:fld>
            <a:endParaRPr lang="en-US"/>
          </a:p>
        </p:txBody>
      </p:sp>
    </p:spTree>
    <p:extLst>
      <p:ext uri="{BB962C8B-B14F-4D97-AF65-F5344CB8AC3E}">
        <p14:creationId xmlns:p14="http://schemas.microsoft.com/office/powerpoint/2010/main" xmlns="" val="94913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Example">
    <p:spTree>
      <p:nvGrpSpPr>
        <p:cNvPr id="1" name=""/>
        <p:cNvGrpSpPr/>
        <p:nvPr/>
      </p:nvGrpSpPr>
      <p:grpSpPr>
        <a:xfrm>
          <a:off x="0" y="0"/>
          <a:ext cx="0" cy="0"/>
          <a:chOff x="0" y="0"/>
          <a:chExt cx="0" cy="0"/>
        </a:xfrm>
      </p:grpSpPr>
      <p:sp>
        <p:nvSpPr>
          <p:cNvPr id="37" name="Title Placeholder 1">
            <a:extLst>
              <a:ext uri="{FF2B5EF4-FFF2-40B4-BE49-F238E27FC236}">
                <a16:creationId xmlns:a16="http://schemas.microsoft.com/office/drawing/2014/main" xmlns="" id="{19C3449E-9CBF-428C-AA0D-9F47FBA14174}"/>
              </a:ext>
            </a:extLst>
          </p:cNvPr>
          <p:cNvSpPr>
            <a:spLocks noGrp="1"/>
          </p:cNvSpPr>
          <p:nvPr>
            <p:ph type="title"/>
          </p:nvPr>
        </p:nvSpPr>
        <p:spPr>
          <a:xfrm>
            <a:off x="719036" y="310225"/>
            <a:ext cx="10515600" cy="408011"/>
          </a:xfrm>
          <a:prstGeom prst="rect">
            <a:avLst/>
          </a:prstGeom>
        </p:spPr>
        <p:txBody>
          <a:bodyPr vert="horz" lIns="91440" tIns="45720" rIns="91440" bIns="45720" rtlCol="0">
            <a:noAutofit/>
          </a:bodyPr>
          <a:lstStyle>
            <a:lvl1pPr>
              <a:defRPr lang="en-US" sz="2000">
                <a:ea typeface="+mn-ea"/>
                <a:cs typeface="+mn-cs"/>
              </a:defRPr>
            </a:lvl1pPr>
          </a:lstStyle>
          <a:p>
            <a:pPr marL="0" lvl="0" indent="0">
              <a:spcBef>
                <a:spcPts val="1000"/>
              </a:spcBef>
              <a:buFont typeface="Arial" panose="020B0604020202020204" pitchFamily="34" charset="0"/>
            </a:pPr>
            <a:r>
              <a:rPr lang="en-US"/>
              <a:t>Click to edit Master title style</a:t>
            </a:r>
          </a:p>
        </p:txBody>
      </p:sp>
      <p:sp>
        <p:nvSpPr>
          <p:cNvPr id="69" name="Text Placeholder 45">
            <a:extLst>
              <a:ext uri="{FF2B5EF4-FFF2-40B4-BE49-F238E27FC236}">
                <a16:creationId xmlns:a16="http://schemas.microsoft.com/office/drawing/2014/main" xmlns="" id="{9BEA842F-5707-4B74-81AF-3E6390E70134}"/>
              </a:ext>
            </a:extLst>
          </p:cNvPr>
          <p:cNvSpPr>
            <a:spLocks noGrp="1"/>
          </p:cNvSpPr>
          <p:nvPr>
            <p:ph type="body" sz="quarter" idx="22" hasCustomPrompt="1"/>
          </p:nvPr>
        </p:nvSpPr>
        <p:spPr>
          <a:xfrm>
            <a:off x="9855635" y="4400683"/>
            <a:ext cx="2139884" cy="338554"/>
          </a:xfrm>
        </p:spPr>
        <p:txBody>
          <a:bodyPr>
            <a:normAutofit/>
          </a:bodyPr>
          <a:lstStyle>
            <a:lvl1pPr marL="0" indent="0">
              <a:buNone/>
              <a:defRPr sz="1600">
                <a:latin typeface="+mn-lt"/>
              </a:defRPr>
            </a:lvl1pPr>
            <a:lvl2pPr marL="457200" indent="0">
              <a:buNone/>
              <a:defRPr sz="1600">
                <a:latin typeface="+mn-lt"/>
              </a:defRPr>
            </a:lvl2pPr>
            <a:lvl3pPr marL="914400" indent="0">
              <a:buNone/>
              <a:defRPr sz="1600">
                <a:latin typeface="+mn-lt"/>
              </a:defRPr>
            </a:lvl3pPr>
            <a:lvl4pPr marL="1371600" indent="0">
              <a:buNone/>
              <a:defRPr sz="1600">
                <a:latin typeface="+mn-lt"/>
              </a:defRPr>
            </a:lvl4pPr>
            <a:lvl5pPr marL="1828800" indent="0">
              <a:buNone/>
              <a:defRPr sz="1600">
                <a:latin typeface="+mn-lt"/>
              </a:defRPr>
            </a:lvl5pPr>
            <a:lvl6pPr marL="2286000" indent="0">
              <a:buNone/>
              <a:defRPr sz="1600">
                <a:latin typeface="+mn-lt"/>
              </a:defRPr>
            </a:lvl6pPr>
            <a:lvl7pPr marL="2743200" indent="0">
              <a:buNone/>
              <a:defRPr sz="1600">
                <a:latin typeface="+mn-lt"/>
              </a:defRPr>
            </a:lvl7pPr>
            <a:lvl8pPr marL="3200400" indent="0">
              <a:buNone/>
              <a:defRPr sz="1600">
                <a:latin typeface="+mn-lt"/>
              </a:defRPr>
            </a:lvl8pPr>
            <a:lvl9pPr marL="3657600" indent="0">
              <a:buNone/>
              <a:defRPr sz="1600">
                <a:latin typeface="+mn-lt"/>
              </a:defRPr>
            </a:lvl9pPr>
          </a:lstStyle>
          <a:p>
            <a:pPr lvl="0"/>
            <a:r>
              <a:rPr lang="en-US"/>
              <a:t>Font 2</a:t>
            </a:r>
          </a:p>
        </p:txBody>
      </p:sp>
      <p:sp>
        <p:nvSpPr>
          <p:cNvPr id="70" name="Text Placeholder 43">
            <a:extLst>
              <a:ext uri="{FF2B5EF4-FFF2-40B4-BE49-F238E27FC236}">
                <a16:creationId xmlns:a16="http://schemas.microsoft.com/office/drawing/2014/main" xmlns="" id="{95C60BF0-73F3-40DC-BCBB-293A4962AAC6}"/>
              </a:ext>
            </a:extLst>
          </p:cNvPr>
          <p:cNvSpPr>
            <a:spLocks noGrp="1"/>
          </p:cNvSpPr>
          <p:nvPr>
            <p:ph type="body" sz="quarter" idx="23" hasCustomPrompt="1"/>
          </p:nvPr>
        </p:nvSpPr>
        <p:spPr>
          <a:xfrm>
            <a:off x="9862299" y="4120435"/>
            <a:ext cx="2139884" cy="306925"/>
          </a:xfrm>
        </p:spPr>
        <p:txBody>
          <a:bodyPr>
            <a:normAutofit/>
          </a:bodyPr>
          <a:lstStyle>
            <a:lvl1pPr marL="0" indent="0">
              <a:buNone/>
              <a:defRPr sz="1800">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vl6pPr marL="2286000" indent="0">
              <a:buNone/>
              <a:defRPr sz="1800">
                <a:latin typeface="+mj-lt"/>
              </a:defRPr>
            </a:lvl6pPr>
            <a:lvl7pPr marL="2743200" indent="0">
              <a:buNone/>
              <a:defRPr sz="1800">
                <a:latin typeface="+mj-lt"/>
              </a:defRPr>
            </a:lvl7pPr>
            <a:lvl8pPr marL="3200400" indent="0">
              <a:buNone/>
              <a:defRPr sz="1800">
                <a:latin typeface="+mj-lt"/>
              </a:defRPr>
            </a:lvl8pPr>
            <a:lvl9pPr marL="3657600" indent="0">
              <a:buNone/>
              <a:defRPr sz="1800">
                <a:latin typeface="+mj-lt"/>
              </a:defRPr>
            </a:lvl9pPr>
          </a:lstStyle>
          <a:p>
            <a:pPr lvl="0"/>
            <a:r>
              <a:rPr lang="en-US"/>
              <a:t>Font 1</a:t>
            </a:r>
          </a:p>
        </p:txBody>
      </p:sp>
      <p:sp>
        <p:nvSpPr>
          <p:cNvPr id="68" name="Text Placeholder 45">
            <a:extLst>
              <a:ext uri="{FF2B5EF4-FFF2-40B4-BE49-F238E27FC236}">
                <a16:creationId xmlns:a16="http://schemas.microsoft.com/office/drawing/2014/main" xmlns="" id="{2EF9381B-4D80-41A2-BB4B-2DE81F024670}"/>
              </a:ext>
            </a:extLst>
          </p:cNvPr>
          <p:cNvSpPr>
            <a:spLocks noGrp="1"/>
          </p:cNvSpPr>
          <p:nvPr>
            <p:ph type="body" sz="quarter" idx="21" hasCustomPrompt="1"/>
          </p:nvPr>
        </p:nvSpPr>
        <p:spPr>
          <a:xfrm>
            <a:off x="9858824" y="5061972"/>
            <a:ext cx="1472184" cy="502920"/>
          </a:xfrm>
          <a:solidFill>
            <a:schemeClr val="accent3"/>
          </a:solidFill>
        </p:spPr>
        <p:txBody>
          <a:bodyPr anchor="ctr" anchorCtr="0">
            <a:normAutofit/>
          </a:bodyPr>
          <a:lstStyle>
            <a:lvl1pPr marL="0" indent="0">
              <a:buNone/>
              <a:defRPr sz="1600">
                <a:solidFill>
                  <a:schemeClr val="tx1"/>
                </a:solidFill>
                <a:latin typeface="+mn-lt"/>
              </a:defRPr>
            </a:lvl1pPr>
            <a:lvl2pPr marL="457200" indent="0">
              <a:buNone/>
              <a:defRPr sz="1600">
                <a:latin typeface="+mn-lt"/>
              </a:defRPr>
            </a:lvl2pPr>
            <a:lvl3pPr marL="914400" indent="0">
              <a:buNone/>
              <a:defRPr sz="1600">
                <a:latin typeface="+mn-lt"/>
              </a:defRPr>
            </a:lvl3pPr>
            <a:lvl4pPr marL="1371600" indent="0">
              <a:buNone/>
              <a:defRPr sz="1600">
                <a:latin typeface="+mn-lt"/>
              </a:defRPr>
            </a:lvl4pPr>
            <a:lvl5pPr marL="1828800" indent="0">
              <a:buNone/>
              <a:defRPr sz="1600">
                <a:latin typeface="+mn-lt"/>
              </a:defRPr>
            </a:lvl5pPr>
            <a:lvl6pPr marL="2286000" indent="0">
              <a:buNone/>
              <a:defRPr sz="1600">
                <a:latin typeface="+mn-lt"/>
              </a:defRPr>
            </a:lvl6pPr>
            <a:lvl7pPr marL="2743200" indent="0">
              <a:buNone/>
              <a:defRPr sz="1600">
                <a:latin typeface="+mn-lt"/>
              </a:defRPr>
            </a:lvl7pPr>
            <a:lvl8pPr marL="3200400" indent="0">
              <a:buNone/>
              <a:defRPr sz="1600">
                <a:latin typeface="+mn-lt"/>
              </a:defRPr>
            </a:lvl8pPr>
            <a:lvl9pPr marL="3657600" indent="0">
              <a:buNone/>
              <a:defRPr sz="1600">
                <a:latin typeface="+mn-lt"/>
              </a:defRPr>
            </a:lvl9pPr>
          </a:lstStyle>
          <a:p>
            <a:pPr lvl="0"/>
            <a:r>
              <a:rPr lang="en-US"/>
              <a:t>Color 2</a:t>
            </a:r>
          </a:p>
        </p:txBody>
      </p:sp>
      <p:sp>
        <p:nvSpPr>
          <p:cNvPr id="67" name="Text Placeholder 45">
            <a:extLst>
              <a:ext uri="{FF2B5EF4-FFF2-40B4-BE49-F238E27FC236}">
                <a16:creationId xmlns:a16="http://schemas.microsoft.com/office/drawing/2014/main" xmlns="" id="{4987B7F4-6625-4A36-B77F-882959F856AA}"/>
              </a:ext>
            </a:extLst>
          </p:cNvPr>
          <p:cNvSpPr>
            <a:spLocks noGrp="1"/>
          </p:cNvSpPr>
          <p:nvPr>
            <p:ph type="body" sz="quarter" idx="20" hasCustomPrompt="1"/>
          </p:nvPr>
        </p:nvSpPr>
        <p:spPr>
          <a:xfrm>
            <a:off x="9858824" y="5651675"/>
            <a:ext cx="1472184" cy="502920"/>
          </a:xfrm>
          <a:solidFill>
            <a:schemeClr val="accent1"/>
          </a:solidFill>
        </p:spPr>
        <p:txBody>
          <a:bodyPr anchor="ctr" anchorCtr="0">
            <a:normAutofit/>
          </a:bodyPr>
          <a:lstStyle>
            <a:lvl1pPr marL="0" indent="0">
              <a:buNone/>
              <a:defRPr sz="1600">
                <a:solidFill>
                  <a:schemeClr val="bg1"/>
                </a:solidFill>
                <a:latin typeface="+mn-lt"/>
              </a:defRPr>
            </a:lvl1pPr>
            <a:lvl2pPr marL="457200" indent="0">
              <a:buNone/>
              <a:defRPr sz="1600">
                <a:latin typeface="+mn-lt"/>
              </a:defRPr>
            </a:lvl2pPr>
            <a:lvl3pPr marL="914400" indent="0">
              <a:buNone/>
              <a:defRPr sz="1600">
                <a:latin typeface="+mn-lt"/>
              </a:defRPr>
            </a:lvl3pPr>
            <a:lvl4pPr marL="1371600" indent="0">
              <a:buNone/>
              <a:defRPr sz="1600">
                <a:latin typeface="+mn-lt"/>
              </a:defRPr>
            </a:lvl4pPr>
            <a:lvl5pPr marL="1828800" indent="0">
              <a:buNone/>
              <a:defRPr sz="1600">
                <a:latin typeface="+mn-lt"/>
              </a:defRPr>
            </a:lvl5pPr>
            <a:lvl6pPr marL="2286000" indent="0">
              <a:buNone/>
              <a:defRPr sz="1600">
                <a:latin typeface="+mn-lt"/>
              </a:defRPr>
            </a:lvl6pPr>
            <a:lvl7pPr marL="2743200" indent="0">
              <a:buNone/>
              <a:defRPr sz="1600">
                <a:latin typeface="+mn-lt"/>
              </a:defRPr>
            </a:lvl7pPr>
            <a:lvl8pPr marL="3200400" indent="0">
              <a:buNone/>
              <a:defRPr sz="1600">
                <a:latin typeface="+mn-lt"/>
              </a:defRPr>
            </a:lvl8pPr>
            <a:lvl9pPr marL="3657600" indent="0">
              <a:buNone/>
              <a:defRPr sz="1600">
                <a:latin typeface="+mn-lt"/>
              </a:defRPr>
            </a:lvl9pPr>
          </a:lstStyle>
          <a:p>
            <a:pPr lvl="0"/>
            <a:r>
              <a:rPr lang="en-US"/>
              <a:t>Color 2</a:t>
            </a:r>
          </a:p>
        </p:txBody>
      </p:sp>
      <p:sp>
        <p:nvSpPr>
          <p:cNvPr id="53" name="Text Placeholder 45">
            <a:extLst>
              <a:ext uri="{FF2B5EF4-FFF2-40B4-BE49-F238E27FC236}">
                <a16:creationId xmlns:a16="http://schemas.microsoft.com/office/drawing/2014/main" xmlns="" id="{45F3B76A-1FA5-42F7-AFC1-2AC596A8C974}"/>
              </a:ext>
            </a:extLst>
          </p:cNvPr>
          <p:cNvSpPr>
            <a:spLocks noGrp="1"/>
          </p:cNvSpPr>
          <p:nvPr>
            <p:ph type="body" sz="quarter" idx="14"/>
          </p:nvPr>
        </p:nvSpPr>
        <p:spPr>
          <a:xfrm>
            <a:off x="712372" y="2900864"/>
            <a:ext cx="8695457" cy="1449859"/>
          </a:xfrm>
        </p:spPr>
        <p:txBody>
          <a:bodyPr>
            <a:noAutofit/>
          </a:bodyPr>
          <a:lstStyle>
            <a:lvl1pPr marL="0" indent="0">
              <a:lnSpc>
                <a:spcPct val="110000"/>
              </a:lnSpc>
              <a:buNone/>
              <a:defRPr sz="1500">
                <a:latin typeface="+mn-lt"/>
              </a:defRPr>
            </a:lvl1pPr>
            <a:lvl2pPr marL="457200" indent="0">
              <a:lnSpc>
                <a:spcPct val="110000"/>
              </a:lnSpc>
              <a:buNone/>
              <a:defRPr sz="1500">
                <a:latin typeface="+mn-lt"/>
              </a:defRPr>
            </a:lvl2pPr>
            <a:lvl3pPr marL="914400" indent="0">
              <a:lnSpc>
                <a:spcPct val="110000"/>
              </a:lnSpc>
              <a:buNone/>
              <a:defRPr sz="1500">
                <a:latin typeface="+mn-lt"/>
              </a:defRPr>
            </a:lvl3pPr>
            <a:lvl4pPr marL="1371600" indent="0">
              <a:lnSpc>
                <a:spcPct val="110000"/>
              </a:lnSpc>
              <a:buNone/>
              <a:defRPr sz="1500">
                <a:latin typeface="+mn-lt"/>
              </a:defRPr>
            </a:lvl4pPr>
            <a:lvl5pPr marL="1828800" indent="0">
              <a:lnSpc>
                <a:spcPct val="110000"/>
              </a:lnSpc>
              <a:buNone/>
              <a:defRPr sz="1500">
                <a:latin typeface="+mn-lt"/>
              </a:defRPr>
            </a:lvl5pPr>
            <a:lvl6pPr marL="2286000" indent="0">
              <a:lnSpc>
                <a:spcPct val="110000"/>
              </a:lnSpc>
              <a:buNone/>
              <a:defRPr sz="1500">
                <a:latin typeface="+mn-lt"/>
              </a:defRPr>
            </a:lvl6pPr>
            <a:lvl7pPr marL="2743200" indent="0">
              <a:lnSpc>
                <a:spcPct val="110000"/>
              </a:lnSpc>
              <a:buNone/>
              <a:defRPr sz="1500">
                <a:latin typeface="+mn-lt"/>
              </a:defRPr>
            </a:lvl7pPr>
            <a:lvl8pPr marL="3200400" indent="0">
              <a:lnSpc>
                <a:spcPct val="110000"/>
              </a:lnSpc>
              <a:buNone/>
              <a:defRPr sz="1500">
                <a:latin typeface="+mn-lt"/>
              </a:defRPr>
            </a:lvl8pPr>
            <a:lvl9pPr marL="3657600" indent="0">
              <a:lnSpc>
                <a:spcPct val="110000"/>
              </a:lnSpc>
              <a:buNone/>
              <a:defRPr sz="1500">
                <a:latin typeface="+mn-lt"/>
              </a:defRPr>
            </a:lvl9pPr>
          </a:lstStyle>
          <a:p>
            <a:pPr lvl="0"/>
            <a:r>
              <a:rPr lang="en-US"/>
              <a:t>Click to edit Master text styles</a:t>
            </a:r>
          </a:p>
        </p:txBody>
      </p:sp>
      <p:sp>
        <p:nvSpPr>
          <p:cNvPr id="54" name="Text Placeholder 43">
            <a:extLst>
              <a:ext uri="{FF2B5EF4-FFF2-40B4-BE49-F238E27FC236}">
                <a16:creationId xmlns:a16="http://schemas.microsoft.com/office/drawing/2014/main" xmlns="" id="{F65D7F44-81CA-4D0C-A450-E4F0BA6106C4}"/>
              </a:ext>
            </a:extLst>
          </p:cNvPr>
          <p:cNvSpPr>
            <a:spLocks noGrp="1"/>
          </p:cNvSpPr>
          <p:nvPr>
            <p:ph type="body" sz="quarter" idx="15"/>
          </p:nvPr>
        </p:nvSpPr>
        <p:spPr>
          <a:xfrm>
            <a:off x="719036" y="2563466"/>
            <a:ext cx="8668231" cy="384048"/>
          </a:xfrm>
        </p:spPr>
        <p:txBody>
          <a:bodyPr>
            <a:normAutofit/>
          </a:bodyPr>
          <a:lstStyle>
            <a:lvl1pPr marL="0" indent="0">
              <a:buNone/>
              <a:defRPr sz="2000">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vl6pPr marL="2286000" indent="0">
              <a:buNone/>
              <a:defRPr sz="1800">
                <a:latin typeface="+mj-lt"/>
              </a:defRPr>
            </a:lvl6pPr>
            <a:lvl7pPr marL="2743200" indent="0">
              <a:buNone/>
              <a:defRPr sz="1800">
                <a:latin typeface="+mj-lt"/>
              </a:defRPr>
            </a:lvl7pPr>
            <a:lvl8pPr marL="3200400" indent="0">
              <a:buNone/>
              <a:defRPr sz="1800">
                <a:latin typeface="+mj-lt"/>
              </a:defRPr>
            </a:lvl8pPr>
            <a:lvl9pPr marL="3657600" indent="0">
              <a:buNone/>
              <a:defRPr sz="1800">
                <a:latin typeface="+mj-lt"/>
              </a:defRPr>
            </a:lvl9pPr>
          </a:lstStyle>
          <a:p>
            <a:pPr lvl="0"/>
            <a:r>
              <a:rPr lang="en-US"/>
              <a:t>Click to edit Master text styles</a:t>
            </a:r>
          </a:p>
        </p:txBody>
      </p:sp>
      <p:sp>
        <p:nvSpPr>
          <p:cNvPr id="55" name="Rectangle 54" descr="Decorative">
            <a:extLst>
              <a:ext uri="{FF2B5EF4-FFF2-40B4-BE49-F238E27FC236}">
                <a16:creationId xmlns:a16="http://schemas.microsoft.com/office/drawing/2014/main" xmlns="" id="{60DCD89D-435E-449A-93A4-C4C40C657647}"/>
              </a:ext>
            </a:extLst>
          </p:cNvPr>
          <p:cNvSpPr/>
          <p:nvPr userDrawn="1"/>
        </p:nvSpPr>
        <p:spPr>
          <a:xfrm>
            <a:off x="477624" y="2642961"/>
            <a:ext cx="109493" cy="1094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descr="Decorative">
            <a:extLst>
              <a:ext uri="{FF2B5EF4-FFF2-40B4-BE49-F238E27FC236}">
                <a16:creationId xmlns:a16="http://schemas.microsoft.com/office/drawing/2014/main" xmlns="" id="{1C62BECE-ECE4-4B62-A715-43ACD9ABC486}"/>
              </a:ext>
            </a:extLst>
          </p:cNvPr>
          <p:cNvCxnSpPr>
            <a:cxnSpLocks/>
          </p:cNvCxnSpPr>
          <p:nvPr userDrawn="1"/>
        </p:nvCxnSpPr>
        <p:spPr>
          <a:xfrm>
            <a:off x="796365" y="2841330"/>
            <a:ext cx="213285" cy="0"/>
          </a:xfrm>
          <a:prstGeom prst="line">
            <a:avLst/>
          </a:prstGeom>
          <a:ln w="6350">
            <a:solidFill>
              <a:srgbClr val="03ECF4"/>
            </a:solidFill>
          </a:ln>
          <a:effectLst/>
        </p:spPr>
        <p:style>
          <a:lnRef idx="1">
            <a:schemeClr val="accent1"/>
          </a:lnRef>
          <a:fillRef idx="0">
            <a:schemeClr val="accent1"/>
          </a:fillRef>
          <a:effectRef idx="0">
            <a:schemeClr val="accent1"/>
          </a:effectRef>
          <a:fontRef idx="minor">
            <a:schemeClr val="tx1"/>
          </a:fontRef>
        </p:style>
      </p:cxnSp>
      <p:sp>
        <p:nvSpPr>
          <p:cNvPr id="46" name="Text Placeholder 45">
            <a:extLst>
              <a:ext uri="{FF2B5EF4-FFF2-40B4-BE49-F238E27FC236}">
                <a16:creationId xmlns:a16="http://schemas.microsoft.com/office/drawing/2014/main" xmlns="" id="{325768D6-7B52-442D-8E90-647BEFA404AB}"/>
              </a:ext>
            </a:extLst>
          </p:cNvPr>
          <p:cNvSpPr>
            <a:spLocks noGrp="1"/>
          </p:cNvSpPr>
          <p:nvPr>
            <p:ph type="body" sz="quarter" idx="11"/>
          </p:nvPr>
        </p:nvSpPr>
        <p:spPr>
          <a:xfrm>
            <a:off x="712372" y="662489"/>
            <a:ext cx="8774525" cy="689391"/>
          </a:xfrm>
        </p:spPr>
        <p:txBody>
          <a:bodyPr>
            <a:noAutofit/>
          </a:bodyPr>
          <a:lstStyle>
            <a:lvl1pPr marL="0" indent="0">
              <a:lnSpc>
                <a:spcPct val="110000"/>
              </a:lnSpc>
              <a:buNone/>
              <a:defRPr sz="1500">
                <a:latin typeface="+mn-lt"/>
              </a:defRPr>
            </a:lvl1pPr>
            <a:lvl2pPr marL="457200" indent="0">
              <a:lnSpc>
                <a:spcPct val="110000"/>
              </a:lnSpc>
              <a:buNone/>
              <a:defRPr sz="1500">
                <a:latin typeface="+mn-lt"/>
              </a:defRPr>
            </a:lvl2pPr>
            <a:lvl3pPr marL="914400" indent="0">
              <a:lnSpc>
                <a:spcPct val="110000"/>
              </a:lnSpc>
              <a:buNone/>
              <a:defRPr sz="1500">
                <a:latin typeface="+mn-lt"/>
              </a:defRPr>
            </a:lvl3pPr>
            <a:lvl4pPr marL="1371600" indent="0">
              <a:lnSpc>
                <a:spcPct val="110000"/>
              </a:lnSpc>
              <a:buNone/>
              <a:defRPr sz="1500">
                <a:latin typeface="+mn-lt"/>
              </a:defRPr>
            </a:lvl4pPr>
            <a:lvl5pPr marL="1828800" indent="0">
              <a:lnSpc>
                <a:spcPct val="110000"/>
              </a:lnSpc>
              <a:buNone/>
              <a:defRPr sz="1500">
                <a:latin typeface="+mn-lt"/>
              </a:defRPr>
            </a:lvl5pPr>
            <a:lvl6pPr marL="2286000" indent="0">
              <a:lnSpc>
                <a:spcPct val="110000"/>
              </a:lnSpc>
              <a:buNone/>
              <a:defRPr sz="1500">
                <a:latin typeface="+mn-lt"/>
              </a:defRPr>
            </a:lvl6pPr>
            <a:lvl7pPr marL="2743200" indent="0">
              <a:lnSpc>
                <a:spcPct val="110000"/>
              </a:lnSpc>
              <a:buNone/>
              <a:defRPr sz="1500">
                <a:latin typeface="+mn-lt"/>
              </a:defRPr>
            </a:lvl7pPr>
            <a:lvl8pPr marL="3200400" indent="0">
              <a:lnSpc>
                <a:spcPct val="110000"/>
              </a:lnSpc>
              <a:buNone/>
              <a:defRPr sz="1500">
                <a:latin typeface="+mn-lt"/>
              </a:defRPr>
            </a:lvl8pPr>
            <a:lvl9pPr marL="3657600" indent="0">
              <a:lnSpc>
                <a:spcPct val="110000"/>
              </a:lnSpc>
              <a:buNone/>
              <a:defRPr sz="1500">
                <a:latin typeface="+mn-lt"/>
              </a:defRPr>
            </a:lvl9pPr>
          </a:lstStyle>
          <a:p>
            <a:pPr lvl="0"/>
            <a:r>
              <a:rPr lang="en-US"/>
              <a:t>Click to edit Master text styles</a:t>
            </a:r>
          </a:p>
        </p:txBody>
      </p:sp>
      <p:cxnSp>
        <p:nvCxnSpPr>
          <p:cNvPr id="5" name="Straight Connector 4" descr="Decorative">
            <a:extLst>
              <a:ext uri="{FF2B5EF4-FFF2-40B4-BE49-F238E27FC236}">
                <a16:creationId xmlns:a16="http://schemas.microsoft.com/office/drawing/2014/main" xmlns="" id="{E63CEA07-8ADB-4363-9067-1AD981143895}"/>
              </a:ext>
            </a:extLst>
          </p:cNvPr>
          <p:cNvCxnSpPr>
            <a:cxnSpLocks/>
          </p:cNvCxnSpPr>
          <p:nvPr userDrawn="1"/>
        </p:nvCxnSpPr>
        <p:spPr>
          <a:xfrm flipH="1">
            <a:off x="-12415" y="1351882"/>
            <a:ext cx="12204415" cy="39690"/>
          </a:xfrm>
          <a:prstGeom prst="line">
            <a:avLst/>
          </a:prstGeom>
          <a:ln w="57150">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3" name="Rectangle 12" descr="Decorative">
            <a:extLst>
              <a:ext uri="{FF2B5EF4-FFF2-40B4-BE49-F238E27FC236}">
                <a16:creationId xmlns:a16="http://schemas.microsoft.com/office/drawing/2014/main" xmlns="" id="{2A7D8DE0-F3A9-435B-8E41-D528CBAEAADA}"/>
              </a:ext>
            </a:extLst>
          </p:cNvPr>
          <p:cNvSpPr/>
          <p:nvPr userDrawn="1"/>
        </p:nvSpPr>
        <p:spPr>
          <a:xfrm>
            <a:off x="477624" y="423636"/>
            <a:ext cx="109493" cy="1094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descr="Decorative">
            <a:extLst>
              <a:ext uri="{FF2B5EF4-FFF2-40B4-BE49-F238E27FC236}">
                <a16:creationId xmlns:a16="http://schemas.microsoft.com/office/drawing/2014/main" xmlns="" id="{DC443933-347B-45AB-8680-1F58DAFD4874}"/>
              </a:ext>
            </a:extLst>
          </p:cNvPr>
          <p:cNvCxnSpPr>
            <a:cxnSpLocks/>
          </p:cNvCxnSpPr>
          <p:nvPr userDrawn="1"/>
        </p:nvCxnSpPr>
        <p:spPr>
          <a:xfrm>
            <a:off x="796365" y="612480"/>
            <a:ext cx="213285" cy="0"/>
          </a:xfrm>
          <a:prstGeom prst="line">
            <a:avLst/>
          </a:prstGeom>
          <a:ln w="6350">
            <a:solidFill>
              <a:srgbClr val="03ECF4"/>
            </a:solidFill>
          </a:ln>
          <a:effectLst/>
        </p:spPr>
        <p:style>
          <a:lnRef idx="1">
            <a:schemeClr val="accent1"/>
          </a:lnRef>
          <a:fillRef idx="0">
            <a:schemeClr val="accent1"/>
          </a:fillRef>
          <a:effectRef idx="0">
            <a:schemeClr val="accent1"/>
          </a:effectRef>
          <a:fontRef idx="minor">
            <a:schemeClr val="tx1"/>
          </a:fontRef>
        </p:style>
      </p:cxnSp>
      <p:sp>
        <p:nvSpPr>
          <p:cNvPr id="33" name="Rectangle 32" descr="Decorative">
            <a:extLst>
              <a:ext uri="{FF2B5EF4-FFF2-40B4-BE49-F238E27FC236}">
                <a16:creationId xmlns:a16="http://schemas.microsoft.com/office/drawing/2014/main" xmlns="" id="{6F3D237C-A066-4473-81BA-5377D9742F04}"/>
              </a:ext>
            </a:extLst>
          </p:cNvPr>
          <p:cNvSpPr/>
          <p:nvPr userDrawn="1"/>
        </p:nvSpPr>
        <p:spPr>
          <a:xfrm>
            <a:off x="11403731" y="5061006"/>
            <a:ext cx="345896" cy="50485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Montserrat" panose="00000500000000000000" pitchFamily="50" charset="0"/>
            </a:endParaRPr>
          </a:p>
        </p:txBody>
      </p:sp>
      <p:cxnSp>
        <p:nvCxnSpPr>
          <p:cNvPr id="6" name="Straight Connector 5" descr="Decorative">
            <a:extLst>
              <a:ext uri="{FF2B5EF4-FFF2-40B4-BE49-F238E27FC236}">
                <a16:creationId xmlns:a16="http://schemas.microsoft.com/office/drawing/2014/main" xmlns="" id="{3DF8A038-75AE-4F2B-A428-B39400D2A1B0}"/>
              </a:ext>
            </a:extLst>
          </p:cNvPr>
          <p:cNvCxnSpPr>
            <a:cxnSpLocks/>
          </p:cNvCxnSpPr>
          <p:nvPr userDrawn="1"/>
        </p:nvCxnSpPr>
        <p:spPr>
          <a:xfrm>
            <a:off x="9629468" y="0"/>
            <a:ext cx="0" cy="6858000"/>
          </a:xfrm>
          <a:prstGeom prst="line">
            <a:avLst/>
          </a:prstGeom>
          <a:ln w="57150">
            <a:solidFill>
              <a:schemeClr val="accent1"/>
            </a:solidFill>
          </a:ln>
          <a:effectLst/>
        </p:spPr>
        <p:style>
          <a:lnRef idx="1">
            <a:schemeClr val="accent1"/>
          </a:lnRef>
          <a:fillRef idx="0">
            <a:schemeClr val="accent1"/>
          </a:fillRef>
          <a:effectRef idx="0">
            <a:schemeClr val="accent1"/>
          </a:effectRef>
          <a:fontRef idx="minor">
            <a:schemeClr val="tx1"/>
          </a:fontRef>
        </p:style>
      </p:cxnSp>
      <p:sp>
        <p:nvSpPr>
          <p:cNvPr id="34" name="Rectangle 33" descr="Decorative">
            <a:extLst>
              <a:ext uri="{FF2B5EF4-FFF2-40B4-BE49-F238E27FC236}">
                <a16:creationId xmlns:a16="http://schemas.microsoft.com/office/drawing/2014/main" xmlns="" id="{9E438F88-AAF6-45DE-ADF4-8E178ABE42E5}"/>
              </a:ext>
            </a:extLst>
          </p:cNvPr>
          <p:cNvSpPr/>
          <p:nvPr userDrawn="1"/>
        </p:nvSpPr>
        <p:spPr>
          <a:xfrm>
            <a:off x="11813412" y="5061006"/>
            <a:ext cx="182108" cy="50485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Montserrat" panose="00000500000000000000" pitchFamily="50" charset="0"/>
            </a:endParaRPr>
          </a:p>
        </p:txBody>
      </p:sp>
      <p:sp>
        <p:nvSpPr>
          <p:cNvPr id="35" name="Rectangle 34" descr="Decorative">
            <a:extLst>
              <a:ext uri="{FF2B5EF4-FFF2-40B4-BE49-F238E27FC236}">
                <a16:creationId xmlns:a16="http://schemas.microsoft.com/office/drawing/2014/main" xmlns="" id="{37EEAA79-16A1-4059-BCFC-31F714402778}"/>
              </a:ext>
            </a:extLst>
          </p:cNvPr>
          <p:cNvSpPr/>
          <p:nvPr userDrawn="1"/>
        </p:nvSpPr>
        <p:spPr>
          <a:xfrm>
            <a:off x="11399261" y="5650709"/>
            <a:ext cx="345896" cy="50485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latin typeface="Montserrat" panose="00000500000000000000" pitchFamily="50" charset="0"/>
            </a:endParaRPr>
          </a:p>
        </p:txBody>
      </p:sp>
      <p:sp>
        <p:nvSpPr>
          <p:cNvPr id="36" name="Rectangle 35" descr="Decorative">
            <a:extLst>
              <a:ext uri="{FF2B5EF4-FFF2-40B4-BE49-F238E27FC236}">
                <a16:creationId xmlns:a16="http://schemas.microsoft.com/office/drawing/2014/main" xmlns="" id="{BD77C84E-D273-4AC4-8DE6-6CD4CAC10DE7}"/>
              </a:ext>
            </a:extLst>
          </p:cNvPr>
          <p:cNvSpPr/>
          <p:nvPr userDrawn="1"/>
        </p:nvSpPr>
        <p:spPr>
          <a:xfrm>
            <a:off x="11813410" y="5650709"/>
            <a:ext cx="182109" cy="50485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latin typeface="Montserrat" panose="00000500000000000000" pitchFamily="50" charset="0"/>
            </a:endParaRPr>
          </a:p>
        </p:txBody>
      </p:sp>
      <p:sp>
        <p:nvSpPr>
          <p:cNvPr id="48" name="Text Placeholder 45">
            <a:extLst>
              <a:ext uri="{FF2B5EF4-FFF2-40B4-BE49-F238E27FC236}">
                <a16:creationId xmlns:a16="http://schemas.microsoft.com/office/drawing/2014/main" xmlns="" id="{F6F14BE5-EAFA-4191-B9F8-EC6F85C22B4B}"/>
              </a:ext>
            </a:extLst>
          </p:cNvPr>
          <p:cNvSpPr>
            <a:spLocks noGrp="1"/>
          </p:cNvSpPr>
          <p:nvPr>
            <p:ph type="body" sz="quarter" idx="12"/>
          </p:nvPr>
        </p:nvSpPr>
        <p:spPr>
          <a:xfrm>
            <a:off x="712372" y="1929315"/>
            <a:ext cx="4343400" cy="559866"/>
          </a:xfrm>
        </p:spPr>
        <p:txBody>
          <a:bodyPr>
            <a:noAutofit/>
          </a:bodyPr>
          <a:lstStyle>
            <a:lvl1pPr marL="0" indent="0">
              <a:lnSpc>
                <a:spcPct val="110000"/>
              </a:lnSpc>
              <a:buNone/>
              <a:defRPr sz="1500">
                <a:latin typeface="+mn-lt"/>
              </a:defRPr>
            </a:lvl1pPr>
            <a:lvl2pPr marL="457200" indent="0">
              <a:lnSpc>
                <a:spcPct val="110000"/>
              </a:lnSpc>
              <a:buNone/>
              <a:defRPr sz="1500">
                <a:latin typeface="+mn-lt"/>
              </a:defRPr>
            </a:lvl2pPr>
            <a:lvl3pPr marL="914400" indent="0">
              <a:lnSpc>
                <a:spcPct val="110000"/>
              </a:lnSpc>
              <a:buNone/>
              <a:defRPr sz="1500">
                <a:latin typeface="+mn-lt"/>
              </a:defRPr>
            </a:lvl3pPr>
            <a:lvl4pPr marL="1371600" indent="0">
              <a:lnSpc>
                <a:spcPct val="110000"/>
              </a:lnSpc>
              <a:buNone/>
              <a:defRPr sz="1500">
                <a:latin typeface="+mn-lt"/>
              </a:defRPr>
            </a:lvl4pPr>
            <a:lvl5pPr marL="1828800" indent="0">
              <a:lnSpc>
                <a:spcPct val="110000"/>
              </a:lnSpc>
              <a:buNone/>
              <a:defRPr sz="1500">
                <a:latin typeface="+mn-lt"/>
              </a:defRPr>
            </a:lvl5pPr>
            <a:lvl6pPr marL="2286000" indent="0">
              <a:lnSpc>
                <a:spcPct val="110000"/>
              </a:lnSpc>
              <a:buNone/>
              <a:defRPr sz="1500">
                <a:latin typeface="+mn-lt"/>
              </a:defRPr>
            </a:lvl6pPr>
            <a:lvl7pPr marL="2743200" indent="0">
              <a:lnSpc>
                <a:spcPct val="110000"/>
              </a:lnSpc>
              <a:buNone/>
              <a:defRPr sz="1500">
                <a:latin typeface="+mn-lt"/>
              </a:defRPr>
            </a:lvl7pPr>
            <a:lvl8pPr marL="3200400" indent="0">
              <a:lnSpc>
                <a:spcPct val="110000"/>
              </a:lnSpc>
              <a:buNone/>
              <a:defRPr sz="1500">
                <a:latin typeface="+mn-lt"/>
              </a:defRPr>
            </a:lvl8pPr>
            <a:lvl9pPr marL="3657600" indent="0">
              <a:lnSpc>
                <a:spcPct val="110000"/>
              </a:lnSpc>
              <a:buNone/>
              <a:defRPr sz="1500">
                <a:latin typeface="+mn-lt"/>
              </a:defRPr>
            </a:lvl9pPr>
          </a:lstStyle>
          <a:p>
            <a:pPr lvl="0"/>
            <a:r>
              <a:rPr lang="en-US"/>
              <a:t>Click to edit Master text styles</a:t>
            </a:r>
          </a:p>
        </p:txBody>
      </p:sp>
      <p:sp>
        <p:nvSpPr>
          <p:cNvPr id="49" name="Text Placeholder 43">
            <a:extLst>
              <a:ext uri="{FF2B5EF4-FFF2-40B4-BE49-F238E27FC236}">
                <a16:creationId xmlns:a16="http://schemas.microsoft.com/office/drawing/2014/main" xmlns="" id="{EB8E38C1-E37B-4810-8F05-63D3E4A27831}"/>
              </a:ext>
            </a:extLst>
          </p:cNvPr>
          <p:cNvSpPr>
            <a:spLocks noGrp="1"/>
          </p:cNvSpPr>
          <p:nvPr>
            <p:ph type="body" sz="quarter" idx="13"/>
          </p:nvPr>
        </p:nvSpPr>
        <p:spPr>
          <a:xfrm>
            <a:off x="719036" y="1591916"/>
            <a:ext cx="4343400" cy="384048"/>
          </a:xfrm>
        </p:spPr>
        <p:txBody>
          <a:bodyPr>
            <a:noAutofit/>
          </a:bodyPr>
          <a:lstStyle>
            <a:lvl1pPr marL="0" indent="0">
              <a:buNone/>
              <a:defRPr sz="2000">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vl6pPr marL="2286000" indent="0">
              <a:buNone/>
              <a:defRPr sz="1800">
                <a:latin typeface="+mj-lt"/>
              </a:defRPr>
            </a:lvl6pPr>
            <a:lvl7pPr marL="2743200" indent="0">
              <a:buNone/>
              <a:defRPr sz="1800">
                <a:latin typeface="+mj-lt"/>
              </a:defRPr>
            </a:lvl7pPr>
            <a:lvl8pPr marL="3200400" indent="0">
              <a:buNone/>
              <a:defRPr sz="1800">
                <a:latin typeface="+mj-lt"/>
              </a:defRPr>
            </a:lvl8pPr>
            <a:lvl9pPr marL="3657600" indent="0">
              <a:buNone/>
              <a:defRPr sz="1800">
                <a:latin typeface="+mj-lt"/>
              </a:defRPr>
            </a:lvl9pPr>
          </a:lstStyle>
          <a:p>
            <a:pPr lvl="0"/>
            <a:r>
              <a:rPr lang="en-US"/>
              <a:t>Click to edit Master text styles</a:t>
            </a:r>
          </a:p>
        </p:txBody>
      </p:sp>
      <p:sp>
        <p:nvSpPr>
          <p:cNvPr id="50" name="Rectangle 49" descr="Decorative">
            <a:extLst>
              <a:ext uri="{FF2B5EF4-FFF2-40B4-BE49-F238E27FC236}">
                <a16:creationId xmlns:a16="http://schemas.microsoft.com/office/drawing/2014/main" xmlns="" id="{56E9A7F9-5534-47C1-B5A3-7F9902C14923}"/>
              </a:ext>
            </a:extLst>
          </p:cNvPr>
          <p:cNvSpPr/>
          <p:nvPr userDrawn="1"/>
        </p:nvSpPr>
        <p:spPr>
          <a:xfrm>
            <a:off x="477624" y="1671411"/>
            <a:ext cx="109493" cy="1094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descr="Decorative">
            <a:extLst>
              <a:ext uri="{FF2B5EF4-FFF2-40B4-BE49-F238E27FC236}">
                <a16:creationId xmlns:a16="http://schemas.microsoft.com/office/drawing/2014/main" xmlns="" id="{51682317-7D7D-4ACB-8B7F-19DD6336120F}"/>
              </a:ext>
            </a:extLst>
          </p:cNvPr>
          <p:cNvCxnSpPr>
            <a:cxnSpLocks/>
          </p:cNvCxnSpPr>
          <p:nvPr userDrawn="1"/>
        </p:nvCxnSpPr>
        <p:spPr>
          <a:xfrm>
            <a:off x="796365" y="1879305"/>
            <a:ext cx="213285" cy="0"/>
          </a:xfrm>
          <a:prstGeom prst="line">
            <a:avLst/>
          </a:prstGeom>
          <a:ln w="6350">
            <a:solidFill>
              <a:srgbClr val="03ECF4"/>
            </a:solidFill>
          </a:ln>
          <a:effectLst/>
        </p:spPr>
        <p:style>
          <a:lnRef idx="1">
            <a:schemeClr val="accent1"/>
          </a:lnRef>
          <a:fillRef idx="0">
            <a:schemeClr val="accent1"/>
          </a:fillRef>
          <a:effectRef idx="0">
            <a:schemeClr val="accent1"/>
          </a:effectRef>
          <a:fontRef idx="minor">
            <a:schemeClr val="tx1"/>
          </a:fontRef>
        </p:style>
      </p:cxnSp>
      <p:sp>
        <p:nvSpPr>
          <p:cNvPr id="58" name="Text Placeholder 45">
            <a:extLst>
              <a:ext uri="{FF2B5EF4-FFF2-40B4-BE49-F238E27FC236}">
                <a16:creationId xmlns:a16="http://schemas.microsoft.com/office/drawing/2014/main" xmlns="" id="{3420C139-40C8-4BA9-A7DE-E320E6204C6B}"/>
              </a:ext>
            </a:extLst>
          </p:cNvPr>
          <p:cNvSpPr>
            <a:spLocks noGrp="1"/>
          </p:cNvSpPr>
          <p:nvPr>
            <p:ph type="body" sz="quarter" idx="16"/>
          </p:nvPr>
        </p:nvSpPr>
        <p:spPr>
          <a:xfrm>
            <a:off x="712373" y="4794306"/>
            <a:ext cx="4343400" cy="1738598"/>
          </a:xfrm>
        </p:spPr>
        <p:txBody>
          <a:bodyPr>
            <a:noAutofit/>
          </a:bodyPr>
          <a:lstStyle>
            <a:lvl1pPr marL="0" indent="0">
              <a:lnSpc>
                <a:spcPct val="110000"/>
              </a:lnSpc>
              <a:buNone/>
              <a:defRPr sz="1500">
                <a:latin typeface="+mn-lt"/>
              </a:defRPr>
            </a:lvl1pPr>
            <a:lvl2pPr marL="457200" indent="0">
              <a:lnSpc>
                <a:spcPct val="110000"/>
              </a:lnSpc>
              <a:buNone/>
              <a:defRPr sz="1500">
                <a:latin typeface="+mn-lt"/>
              </a:defRPr>
            </a:lvl2pPr>
            <a:lvl3pPr marL="914400" indent="0">
              <a:lnSpc>
                <a:spcPct val="110000"/>
              </a:lnSpc>
              <a:buNone/>
              <a:defRPr sz="1500">
                <a:latin typeface="+mn-lt"/>
              </a:defRPr>
            </a:lvl3pPr>
            <a:lvl4pPr marL="1371600" indent="0">
              <a:lnSpc>
                <a:spcPct val="110000"/>
              </a:lnSpc>
              <a:buNone/>
              <a:defRPr sz="1500">
                <a:latin typeface="+mn-lt"/>
              </a:defRPr>
            </a:lvl4pPr>
            <a:lvl5pPr marL="1828800" indent="0">
              <a:lnSpc>
                <a:spcPct val="110000"/>
              </a:lnSpc>
              <a:buNone/>
              <a:defRPr sz="1500">
                <a:latin typeface="+mn-lt"/>
              </a:defRPr>
            </a:lvl5pPr>
            <a:lvl6pPr marL="2286000" indent="0">
              <a:lnSpc>
                <a:spcPct val="110000"/>
              </a:lnSpc>
              <a:buNone/>
              <a:defRPr sz="1500">
                <a:latin typeface="+mn-lt"/>
              </a:defRPr>
            </a:lvl6pPr>
            <a:lvl7pPr marL="2743200" indent="0">
              <a:lnSpc>
                <a:spcPct val="110000"/>
              </a:lnSpc>
              <a:buNone/>
              <a:defRPr sz="1500">
                <a:latin typeface="+mn-lt"/>
              </a:defRPr>
            </a:lvl7pPr>
            <a:lvl8pPr marL="3200400" indent="0">
              <a:lnSpc>
                <a:spcPct val="110000"/>
              </a:lnSpc>
              <a:buNone/>
              <a:defRPr sz="1500">
                <a:latin typeface="+mn-lt"/>
              </a:defRPr>
            </a:lvl8pPr>
            <a:lvl9pPr marL="3657600" indent="0">
              <a:lnSpc>
                <a:spcPct val="110000"/>
              </a:lnSpc>
              <a:buNone/>
              <a:defRPr sz="1500">
                <a:latin typeface="+mn-lt"/>
              </a:defRPr>
            </a:lvl9pPr>
          </a:lstStyle>
          <a:p>
            <a:pPr lvl="0"/>
            <a:r>
              <a:rPr lang="en-US"/>
              <a:t>Click to edit Master text styles</a:t>
            </a:r>
          </a:p>
        </p:txBody>
      </p:sp>
      <p:sp>
        <p:nvSpPr>
          <p:cNvPr id="59" name="Text Placeholder 43">
            <a:extLst>
              <a:ext uri="{FF2B5EF4-FFF2-40B4-BE49-F238E27FC236}">
                <a16:creationId xmlns:a16="http://schemas.microsoft.com/office/drawing/2014/main" xmlns="" id="{1961189E-6CAA-47B3-BB79-4E634FCE8640}"/>
              </a:ext>
            </a:extLst>
          </p:cNvPr>
          <p:cNvSpPr>
            <a:spLocks noGrp="1"/>
          </p:cNvSpPr>
          <p:nvPr>
            <p:ph type="body" sz="quarter" idx="17"/>
          </p:nvPr>
        </p:nvSpPr>
        <p:spPr>
          <a:xfrm>
            <a:off x="719036" y="4456908"/>
            <a:ext cx="4329801" cy="384048"/>
          </a:xfrm>
        </p:spPr>
        <p:txBody>
          <a:bodyPr>
            <a:normAutofit/>
          </a:bodyPr>
          <a:lstStyle>
            <a:lvl1pPr marL="0" indent="0">
              <a:buNone/>
              <a:defRPr sz="2000">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vl6pPr marL="2286000" indent="0">
              <a:buNone/>
              <a:defRPr sz="1800">
                <a:latin typeface="+mj-lt"/>
              </a:defRPr>
            </a:lvl6pPr>
            <a:lvl7pPr marL="2743200" indent="0">
              <a:buNone/>
              <a:defRPr sz="1800">
                <a:latin typeface="+mj-lt"/>
              </a:defRPr>
            </a:lvl7pPr>
            <a:lvl8pPr marL="3200400" indent="0">
              <a:buNone/>
              <a:defRPr sz="1800">
                <a:latin typeface="+mj-lt"/>
              </a:defRPr>
            </a:lvl8pPr>
            <a:lvl9pPr marL="3657600" indent="0">
              <a:buNone/>
              <a:defRPr sz="1800">
                <a:latin typeface="+mj-lt"/>
              </a:defRPr>
            </a:lvl9pPr>
          </a:lstStyle>
          <a:p>
            <a:pPr lvl="0"/>
            <a:r>
              <a:rPr lang="en-US"/>
              <a:t>Click to edit Master text styles</a:t>
            </a:r>
          </a:p>
        </p:txBody>
      </p:sp>
      <p:sp>
        <p:nvSpPr>
          <p:cNvPr id="60" name="Rectangle 59" descr="Decorative">
            <a:extLst>
              <a:ext uri="{FF2B5EF4-FFF2-40B4-BE49-F238E27FC236}">
                <a16:creationId xmlns:a16="http://schemas.microsoft.com/office/drawing/2014/main" xmlns="" id="{DD2E8C20-5111-4E47-95BD-27222E7E5DEF}"/>
              </a:ext>
            </a:extLst>
          </p:cNvPr>
          <p:cNvSpPr/>
          <p:nvPr userDrawn="1"/>
        </p:nvSpPr>
        <p:spPr>
          <a:xfrm>
            <a:off x="477624" y="4536403"/>
            <a:ext cx="109493" cy="1094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descr="Decorative">
            <a:extLst>
              <a:ext uri="{FF2B5EF4-FFF2-40B4-BE49-F238E27FC236}">
                <a16:creationId xmlns:a16="http://schemas.microsoft.com/office/drawing/2014/main" xmlns="" id="{2502C01A-F68D-4C47-B3A0-18518E6A63C1}"/>
              </a:ext>
            </a:extLst>
          </p:cNvPr>
          <p:cNvCxnSpPr>
            <a:cxnSpLocks/>
          </p:cNvCxnSpPr>
          <p:nvPr userDrawn="1"/>
        </p:nvCxnSpPr>
        <p:spPr>
          <a:xfrm>
            <a:off x="796365" y="4734772"/>
            <a:ext cx="213285" cy="0"/>
          </a:xfrm>
          <a:prstGeom prst="line">
            <a:avLst/>
          </a:prstGeom>
          <a:ln w="6350">
            <a:solidFill>
              <a:srgbClr val="03ECF4"/>
            </a:solidFill>
          </a:ln>
          <a:effectLst/>
        </p:spPr>
        <p:style>
          <a:lnRef idx="1">
            <a:schemeClr val="accent1"/>
          </a:lnRef>
          <a:fillRef idx="0">
            <a:schemeClr val="accent1"/>
          </a:fillRef>
          <a:effectRef idx="0">
            <a:schemeClr val="accent1"/>
          </a:effectRef>
          <a:fontRef idx="minor">
            <a:schemeClr val="tx1"/>
          </a:fontRef>
        </p:style>
      </p:cxnSp>
      <p:sp>
        <p:nvSpPr>
          <p:cNvPr id="62" name="Text Placeholder 45">
            <a:extLst>
              <a:ext uri="{FF2B5EF4-FFF2-40B4-BE49-F238E27FC236}">
                <a16:creationId xmlns:a16="http://schemas.microsoft.com/office/drawing/2014/main" xmlns="" id="{A83CF208-DC3C-430F-AABB-B2793C087D78}"/>
              </a:ext>
            </a:extLst>
          </p:cNvPr>
          <p:cNvSpPr>
            <a:spLocks noGrp="1"/>
          </p:cNvSpPr>
          <p:nvPr>
            <p:ph type="body" sz="quarter" idx="18"/>
          </p:nvPr>
        </p:nvSpPr>
        <p:spPr>
          <a:xfrm>
            <a:off x="5608222" y="1929315"/>
            <a:ext cx="3779044" cy="559866"/>
          </a:xfrm>
        </p:spPr>
        <p:txBody>
          <a:bodyPr>
            <a:noAutofit/>
          </a:bodyPr>
          <a:lstStyle>
            <a:lvl1pPr marL="0" indent="0">
              <a:lnSpc>
                <a:spcPct val="110000"/>
              </a:lnSpc>
              <a:buNone/>
              <a:defRPr sz="1500">
                <a:latin typeface="+mn-lt"/>
              </a:defRPr>
            </a:lvl1pPr>
            <a:lvl2pPr marL="457200" indent="0">
              <a:lnSpc>
                <a:spcPct val="110000"/>
              </a:lnSpc>
              <a:buNone/>
              <a:defRPr sz="1500">
                <a:latin typeface="+mn-lt"/>
              </a:defRPr>
            </a:lvl2pPr>
            <a:lvl3pPr marL="914400" indent="0">
              <a:lnSpc>
                <a:spcPct val="110000"/>
              </a:lnSpc>
              <a:buNone/>
              <a:defRPr sz="1500">
                <a:latin typeface="+mn-lt"/>
              </a:defRPr>
            </a:lvl3pPr>
            <a:lvl4pPr marL="1371600" indent="0">
              <a:lnSpc>
                <a:spcPct val="110000"/>
              </a:lnSpc>
              <a:buNone/>
              <a:defRPr sz="1500">
                <a:latin typeface="+mn-lt"/>
              </a:defRPr>
            </a:lvl4pPr>
            <a:lvl5pPr marL="1828800" indent="0">
              <a:lnSpc>
                <a:spcPct val="110000"/>
              </a:lnSpc>
              <a:buNone/>
              <a:defRPr sz="1500">
                <a:latin typeface="+mn-lt"/>
              </a:defRPr>
            </a:lvl5pPr>
            <a:lvl6pPr marL="2286000" indent="0">
              <a:lnSpc>
                <a:spcPct val="110000"/>
              </a:lnSpc>
              <a:buNone/>
              <a:defRPr sz="1500">
                <a:latin typeface="+mn-lt"/>
              </a:defRPr>
            </a:lvl6pPr>
            <a:lvl7pPr marL="2743200" indent="0">
              <a:lnSpc>
                <a:spcPct val="110000"/>
              </a:lnSpc>
              <a:buNone/>
              <a:defRPr sz="1500">
                <a:latin typeface="+mn-lt"/>
              </a:defRPr>
            </a:lvl7pPr>
            <a:lvl8pPr marL="3200400" indent="0">
              <a:lnSpc>
                <a:spcPct val="110000"/>
              </a:lnSpc>
              <a:buNone/>
              <a:defRPr sz="1500">
                <a:latin typeface="+mn-lt"/>
              </a:defRPr>
            </a:lvl8pPr>
            <a:lvl9pPr marL="3657600" indent="0">
              <a:lnSpc>
                <a:spcPct val="110000"/>
              </a:lnSpc>
              <a:buNone/>
              <a:defRPr sz="1500">
                <a:latin typeface="+mn-lt"/>
              </a:defRPr>
            </a:lvl9pPr>
          </a:lstStyle>
          <a:p>
            <a:pPr lvl="0"/>
            <a:r>
              <a:rPr lang="en-US"/>
              <a:t>Click to edit Master text styles</a:t>
            </a:r>
          </a:p>
        </p:txBody>
      </p:sp>
      <p:sp>
        <p:nvSpPr>
          <p:cNvPr id="63" name="Text Placeholder 43">
            <a:extLst>
              <a:ext uri="{FF2B5EF4-FFF2-40B4-BE49-F238E27FC236}">
                <a16:creationId xmlns:a16="http://schemas.microsoft.com/office/drawing/2014/main" xmlns="" id="{C47CA698-4EAB-4FE7-913E-170C8A674572}"/>
              </a:ext>
            </a:extLst>
          </p:cNvPr>
          <p:cNvSpPr>
            <a:spLocks noGrp="1"/>
          </p:cNvSpPr>
          <p:nvPr>
            <p:ph type="body" sz="quarter" idx="19"/>
          </p:nvPr>
        </p:nvSpPr>
        <p:spPr>
          <a:xfrm>
            <a:off x="5614886" y="1591916"/>
            <a:ext cx="3779044" cy="384048"/>
          </a:xfrm>
        </p:spPr>
        <p:txBody>
          <a:bodyPr>
            <a:normAutofit/>
          </a:bodyPr>
          <a:lstStyle>
            <a:lvl1pPr marL="0" indent="0">
              <a:buNone/>
              <a:defRPr sz="2000">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vl6pPr marL="2286000" indent="0">
              <a:buNone/>
              <a:defRPr sz="1800">
                <a:latin typeface="+mj-lt"/>
              </a:defRPr>
            </a:lvl6pPr>
            <a:lvl7pPr marL="2743200" indent="0">
              <a:buNone/>
              <a:defRPr sz="1800">
                <a:latin typeface="+mj-lt"/>
              </a:defRPr>
            </a:lvl7pPr>
            <a:lvl8pPr marL="3200400" indent="0">
              <a:buNone/>
              <a:defRPr sz="1800">
                <a:latin typeface="+mj-lt"/>
              </a:defRPr>
            </a:lvl8pPr>
            <a:lvl9pPr marL="3657600" indent="0">
              <a:buNone/>
              <a:defRPr sz="1800">
                <a:latin typeface="+mj-lt"/>
              </a:defRPr>
            </a:lvl9pPr>
          </a:lstStyle>
          <a:p>
            <a:pPr lvl="0"/>
            <a:r>
              <a:rPr lang="en-US"/>
              <a:t>Click to edit Master text styles</a:t>
            </a:r>
          </a:p>
        </p:txBody>
      </p:sp>
      <p:sp>
        <p:nvSpPr>
          <p:cNvPr id="64" name="Rectangle 63" descr="Decorative">
            <a:extLst>
              <a:ext uri="{FF2B5EF4-FFF2-40B4-BE49-F238E27FC236}">
                <a16:creationId xmlns:a16="http://schemas.microsoft.com/office/drawing/2014/main" xmlns="" id="{544B76BF-B165-42E9-8AE0-79C3570834DE}"/>
              </a:ext>
            </a:extLst>
          </p:cNvPr>
          <p:cNvSpPr/>
          <p:nvPr userDrawn="1"/>
        </p:nvSpPr>
        <p:spPr>
          <a:xfrm>
            <a:off x="5373474" y="1671411"/>
            <a:ext cx="109493" cy="1094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descr="Decorative">
            <a:extLst>
              <a:ext uri="{FF2B5EF4-FFF2-40B4-BE49-F238E27FC236}">
                <a16:creationId xmlns:a16="http://schemas.microsoft.com/office/drawing/2014/main" xmlns="" id="{9303F56E-FD58-4674-B6A9-8AE90D8D16EB}"/>
              </a:ext>
            </a:extLst>
          </p:cNvPr>
          <p:cNvCxnSpPr>
            <a:cxnSpLocks/>
          </p:cNvCxnSpPr>
          <p:nvPr userDrawn="1"/>
        </p:nvCxnSpPr>
        <p:spPr>
          <a:xfrm>
            <a:off x="5701740" y="1879305"/>
            <a:ext cx="213285" cy="0"/>
          </a:xfrm>
          <a:prstGeom prst="line">
            <a:avLst/>
          </a:prstGeom>
          <a:ln w="6350">
            <a:solidFill>
              <a:srgbClr val="03ECF4"/>
            </a:solidFill>
          </a:ln>
          <a:effectLst/>
        </p:spPr>
        <p:style>
          <a:lnRef idx="1">
            <a:schemeClr val="accent1"/>
          </a:lnRef>
          <a:fillRef idx="0">
            <a:schemeClr val="accent1"/>
          </a:fillRef>
          <a:effectRef idx="0">
            <a:schemeClr val="accent1"/>
          </a:effectRef>
          <a:fontRef idx="minor">
            <a:schemeClr val="tx1"/>
          </a:fontRef>
        </p:style>
      </p:cxnSp>
      <p:sp>
        <p:nvSpPr>
          <p:cNvPr id="71" name="Text Placeholder 45">
            <a:extLst>
              <a:ext uri="{FF2B5EF4-FFF2-40B4-BE49-F238E27FC236}">
                <a16:creationId xmlns:a16="http://schemas.microsoft.com/office/drawing/2014/main" xmlns="" id="{2B47ED34-FAAF-4509-B75B-5313C234F556}"/>
              </a:ext>
            </a:extLst>
          </p:cNvPr>
          <p:cNvSpPr>
            <a:spLocks noGrp="1"/>
          </p:cNvSpPr>
          <p:nvPr>
            <p:ph type="body" sz="quarter" idx="24"/>
          </p:nvPr>
        </p:nvSpPr>
        <p:spPr>
          <a:xfrm>
            <a:off x="9871664" y="2591318"/>
            <a:ext cx="2123855" cy="1323457"/>
          </a:xfrm>
        </p:spPr>
        <p:txBody>
          <a:bodyPr>
            <a:noAutofit/>
          </a:bodyPr>
          <a:lstStyle>
            <a:lvl1pPr marL="171450" indent="-171450">
              <a:spcBef>
                <a:spcPts val="400"/>
              </a:spcBef>
              <a:buFont typeface="Arial" panose="020B0604020202020204" pitchFamily="34" charset="0"/>
              <a:buChar char="•"/>
              <a:defRPr sz="1500">
                <a:latin typeface="+mn-lt"/>
              </a:defRPr>
            </a:lvl1pPr>
            <a:lvl2pPr marL="628650" indent="-171450">
              <a:spcBef>
                <a:spcPts val="400"/>
              </a:spcBef>
              <a:buFont typeface="Arial" panose="020B0604020202020204" pitchFamily="34" charset="0"/>
              <a:buChar char="•"/>
              <a:defRPr sz="1500">
                <a:latin typeface="+mn-lt"/>
              </a:defRPr>
            </a:lvl2pPr>
            <a:lvl3pPr marL="1085850" indent="-171450">
              <a:spcBef>
                <a:spcPts val="400"/>
              </a:spcBef>
              <a:buFont typeface="Arial" panose="020B0604020202020204" pitchFamily="34" charset="0"/>
              <a:buChar char="•"/>
              <a:defRPr sz="1500">
                <a:latin typeface="+mn-lt"/>
              </a:defRPr>
            </a:lvl3pPr>
            <a:lvl4pPr marL="1543050" indent="-171450">
              <a:spcBef>
                <a:spcPts val="400"/>
              </a:spcBef>
              <a:buFont typeface="Arial" panose="020B0604020202020204" pitchFamily="34" charset="0"/>
              <a:buChar char="•"/>
              <a:defRPr sz="1500">
                <a:latin typeface="+mn-lt"/>
              </a:defRPr>
            </a:lvl4pPr>
            <a:lvl5pPr marL="2000250" indent="-171450">
              <a:spcBef>
                <a:spcPts val="400"/>
              </a:spcBef>
              <a:buFont typeface="Arial" panose="020B0604020202020204" pitchFamily="34" charset="0"/>
              <a:buChar char="•"/>
              <a:defRPr sz="1500">
                <a:latin typeface="+mn-lt"/>
              </a:defRPr>
            </a:lvl5pPr>
            <a:lvl6pPr marL="2457450" indent="-171450">
              <a:spcBef>
                <a:spcPts val="400"/>
              </a:spcBef>
              <a:buFont typeface="Arial" panose="020B0604020202020204" pitchFamily="34" charset="0"/>
              <a:buChar char="•"/>
              <a:defRPr sz="1500">
                <a:latin typeface="+mn-lt"/>
              </a:defRPr>
            </a:lvl6pPr>
            <a:lvl7pPr marL="2914650" indent="-171450">
              <a:spcBef>
                <a:spcPts val="400"/>
              </a:spcBef>
              <a:buFont typeface="Arial" panose="020B0604020202020204" pitchFamily="34" charset="0"/>
              <a:buChar char="•"/>
              <a:defRPr sz="1500">
                <a:latin typeface="+mn-lt"/>
              </a:defRPr>
            </a:lvl7pPr>
            <a:lvl8pPr marL="3371850" indent="-171450">
              <a:spcBef>
                <a:spcPts val="400"/>
              </a:spcBef>
              <a:buFont typeface="Arial" panose="020B0604020202020204" pitchFamily="34" charset="0"/>
              <a:buChar char="•"/>
              <a:defRPr sz="1500">
                <a:latin typeface="+mn-lt"/>
              </a:defRPr>
            </a:lvl8pPr>
            <a:lvl9pPr marL="3829050" indent="-171450">
              <a:spcBef>
                <a:spcPts val="400"/>
              </a:spcBef>
              <a:buFont typeface="Arial" panose="020B0604020202020204" pitchFamily="34" charset="0"/>
              <a:buChar char="•"/>
              <a:defRPr sz="1500">
                <a:latin typeface="+mn-lt"/>
              </a:defRPr>
            </a:lvl9pPr>
          </a:lstStyle>
          <a:p>
            <a:pPr lvl="0"/>
            <a:r>
              <a:rPr lang="en-US"/>
              <a:t>Click to edit Master text styles</a:t>
            </a:r>
          </a:p>
        </p:txBody>
      </p:sp>
      <p:sp>
        <p:nvSpPr>
          <p:cNvPr id="72" name="Text Placeholder 43">
            <a:extLst>
              <a:ext uri="{FF2B5EF4-FFF2-40B4-BE49-F238E27FC236}">
                <a16:creationId xmlns:a16="http://schemas.microsoft.com/office/drawing/2014/main" xmlns="" id="{AD01572B-635F-4047-A8C1-2CC353E19769}"/>
              </a:ext>
            </a:extLst>
          </p:cNvPr>
          <p:cNvSpPr>
            <a:spLocks noGrp="1"/>
          </p:cNvSpPr>
          <p:nvPr>
            <p:ph type="body" sz="quarter" idx="25"/>
          </p:nvPr>
        </p:nvSpPr>
        <p:spPr>
          <a:xfrm>
            <a:off x="9866005" y="2326160"/>
            <a:ext cx="2123845" cy="306925"/>
          </a:xfrm>
        </p:spPr>
        <p:txBody>
          <a:bodyPr>
            <a:normAutofit/>
          </a:bodyPr>
          <a:lstStyle>
            <a:lvl1pPr marL="0" indent="0">
              <a:buNone/>
              <a:defRPr sz="1800">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vl6pPr marL="2286000" indent="0">
              <a:buNone/>
              <a:defRPr sz="1800">
                <a:latin typeface="+mj-lt"/>
              </a:defRPr>
            </a:lvl6pPr>
            <a:lvl7pPr marL="2743200" indent="0">
              <a:buNone/>
              <a:defRPr sz="1800">
                <a:latin typeface="+mj-lt"/>
              </a:defRPr>
            </a:lvl7pPr>
            <a:lvl8pPr marL="3200400" indent="0">
              <a:buNone/>
              <a:defRPr sz="1800">
                <a:latin typeface="+mj-lt"/>
              </a:defRPr>
            </a:lvl8pPr>
            <a:lvl9pPr marL="3657600" indent="0">
              <a:buNone/>
              <a:defRPr sz="1800">
                <a:latin typeface="+mj-lt"/>
              </a:defRPr>
            </a:lvl9pPr>
          </a:lstStyle>
          <a:p>
            <a:pPr lvl="0"/>
            <a:r>
              <a:rPr lang="en-US"/>
              <a:t>Click to edit Master text styles</a:t>
            </a:r>
          </a:p>
        </p:txBody>
      </p:sp>
      <p:sp>
        <p:nvSpPr>
          <p:cNvPr id="74" name="Picture Placeholder 73">
            <a:extLst>
              <a:ext uri="{FF2B5EF4-FFF2-40B4-BE49-F238E27FC236}">
                <a16:creationId xmlns:a16="http://schemas.microsoft.com/office/drawing/2014/main" xmlns="" id="{B6F6A31F-D26B-4C78-9015-6E0F12BE6E5F}"/>
              </a:ext>
            </a:extLst>
          </p:cNvPr>
          <p:cNvSpPr>
            <a:spLocks noGrp="1"/>
          </p:cNvSpPr>
          <p:nvPr>
            <p:ph type="pic" sz="quarter" idx="26"/>
          </p:nvPr>
        </p:nvSpPr>
        <p:spPr>
          <a:xfrm>
            <a:off x="9858824" y="209551"/>
            <a:ext cx="2121408" cy="2084832"/>
          </a:xfrm>
        </p:spPr>
        <p:txBody>
          <a:bodyPr>
            <a:normAutofit/>
          </a:bodyPr>
          <a:lstStyle>
            <a:lvl1pPr marL="0" indent="0" algn="ctr">
              <a:buNone/>
              <a:defRPr sz="1800"/>
            </a:lvl1pPr>
          </a:lstStyle>
          <a:p>
            <a:endParaRPr lang="en-US"/>
          </a:p>
        </p:txBody>
      </p:sp>
      <p:sp>
        <p:nvSpPr>
          <p:cNvPr id="76" name="Picture Placeholder 75">
            <a:extLst>
              <a:ext uri="{FF2B5EF4-FFF2-40B4-BE49-F238E27FC236}">
                <a16:creationId xmlns:a16="http://schemas.microsoft.com/office/drawing/2014/main" xmlns="" id="{D137246E-DA13-43BC-9FD3-07F8A3D20530}"/>
              </a:ext>
            </a:extLst>
          </p:cNvPr>
          <p:cNvSpPr>
            <a:spLocks noGrp="1"/>
          </p:cNvSpPr>
          <p:nvPr>
            <p:ph type="pic" sz="quarter" idx="27"/>
          </p:nvPr>
        </p:nvSpPr>
        <p:spPr>
          <a:xfrm>
            <a:off x="7618845" y="4899581"/>
            <a:ext cx="1549519" cy="885439"/>
          </a:xfrm>
        </p:spPr>
        <p:txBody>
          <a:bodyPr>
            <a:normAutofit/>
          </a:bodyPr>
          <a:lstStyle>
            <a:lvl1pPr marL="0" indent="0" algn="ctr">
              <a:buNone/>
              <a:defRPr lang="en-US" sz="1800" kern="1200" dirty="0">
                <a:solidFill>
                  <a:schemeClr val="tx1"/>
                </a:solidFill>
                <a:latin typeface="+mn-lt"/>
                <a:ea typeface="+mn-ea"/>
                <a:cs typeface="+mn-cs"/>
              </a:defRPr>
            </a:lvl1pPr>
          </a:lstStyle>
          <a:p>
            <a:endParaRPr lang="en-US"/>
          </a:p>
        </p:txBody>
      </p:sp>
      <p:sp>
        <p:nvSpPr>
          <p:cNvPr id="77" name="Picture Placeholder 75">
            <a:extLst>
              <a:ext uri="{FF2B5EF4-FFF2-40B4-BE49-F238E27FC236}">
                <a16:creationId xmlns:a16="http://schemas.microsoft.com/office/drawing/2014/main" xmlns="" id="{C3BF6909-F3BD-45A0-86E6-E71178C71E4A}"/>
              </a:ext>
            </a:extLst>
          </p:cNvPr>
          <p:cNvSpPr>
            <a:spLocks noGrp="1"/>
          </p:cNvSpPr>
          <p:nvPr>
            <p:ph type="pic" sz="quarter" idx="28"/>
          </p:nvPr>
        </p:nvSpPr>
        <p:spPr>
          <a:xfrm>
            <a:off x="5608222" y="4408237"/>
            <a:ext cx="1549520" cy="2005261"/>
          </a:xfrm>
        </p:spPr>
        <p:txBody>
          <a:bodyPr>
            <a:normAutofit/>
          </a:bodyPr>
          <a:lstStyle>
            <a:lvl1pPr marL="0" indent="0" algn="ctr">
              <a:buNone/>
              <a:defRPr lang="en-US" sz="1800" kern="1200" dirty="0">
                <a:solidFill>
                  <a:schemeClr val="tx1"/>
                </a:solidFill>
                <a:latin typeface="+mn-lt"/>
                <a:ea typeface="+mn-ea"/>
                <a:cs typeface="+mn-cs"/>
              </a:defRPr>
            </a:lvl1pPr>
          </a:lstStyle>
          <a:p>
            <a:endParaRPr lang="en-US"/>
          </a:p>
        </p:txBody>
      </p:sp>
    </p:spTree>
    <p:extLst>
      <p:ext uri="{BB962C8B-B14F-4D97-AF65-F5344CB8AC3E}">
        <p14:creationId xmlns:p14="http://schemas.microsoft.com/office/powerpoint/2010/main" xmlns="" val="152793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637CCC2-C393-4E09-A030-1C96C2B62BDB}"/>
              </a:ext>
            </a:extLst>
          </p:cNvPr>
          <p:cNvSpPr>
            <a:spLocks noGrp="1"/>
          </p:cNvSpPr>
          <p:nvPr>
            <p:ph type="title"/>
          </p:nvPr>
        </p:nvSpPr>
        <p:spPr>
          <a:xfrm>
            <a:off x="5416032" y="233843"/>
            <a:ext cx="4268742" cy="1588127"/>
          </a:xfrm>
          <a:prstGeom prst="rect">
            <a:avLst/>
          </a:prstGeom>
          <a:noFill/>
        </p:spPr>
        <p:txBody>
          <a:bodyPr wrap="square" rtlCol="0">
            <a:spAutoFit/>
          </a:bodyPr>
          <a:lstStyle>
            <a:lvl1pPr>
              <a:defRPr lang="en-US" sz="5400" cap="all" spc="170" baseline="0">
                <a:solidFill>
                  <a:schemeClr val="tx2"/>
                </a:solidFill>
                <a:latin typeface="The Hand Extrablack" panose="03070A02030502020204" pitchFamily="66" charset="0"/>
                <a:ea typeface="+mn-ea"/>
                <a:cs typeface="+mn-cs"/>
              </a:defRPr>
            </a:lvl1pPr>
          </a:lstStyle>
          <a:p>
            <a:pPr marL="0" lvl="0"/>
            <a:r>
              <a:rPr lang="en-US"/>
              <a:t>Click to edit Master title style</a:t>
            </a:r>
          </a:p>
        </p:txBody>
      </p:sp>
    </p:spTree>
    <p:extLst>
      <p:ext uri="{BB962C8B-B14F-4D97-AF65-F5344CB8AC3E}">
        <p14:creationId xmlns:p14="http://schemas.microsoft.com/office/powerpoint/2010/main" xmlns="" val="2153954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2641905-CA29-4C6D-A661-B6F8AF84CC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8B3B73C-16A3-42D6-850C-EBF6BD00D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2544AF-C497-4399-8ABF-9A01639B50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758CA-A8E6-42F7-B1EF-7CD67C896548}" type="datetimeFigureOut">
              <a:rPr lang="en-US" smtClean="0"/>
              <a:pPr/>
              <a:t>1/20/2021</a:t>
            </a:fld>
            <a:endParaRPr lang="en-US"/>
          </a:p>
        </p:txBody>
      </p:sp>
      <p:sp>
        <p:nvSpPr>
          <p:cNvPr id="5" name="Footer Placeholder 4">
            <a:extLst>
              <a:ext uri="{FF2B5EF4-FFF2-40B4-BE49-F238E27FC236}">
                <a16:creationId xmlns:a16="http://schemas.microsoft.com/office/drawing/2014/main" xmlns="" id="{73BDBA3E-2751-48C4-A352-4E06A06D81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90ECC4B-31D9-4D6D-A6F4-4BCF915FA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61539-9EA3-4D1C-87C6-4924D4680DF4}" type="slidenum">
              <a:rPr lang="en-US" smtClean="0"/>
              <a:pPr/>
              <a:t>‹#›</a:t>
            </a:fld>
            <a:endParaRPr lang="en-US"/>
          </a:p>
        </p:txBody>
      </p:sp>
    </p:spTree>
    <p:extLst>
      <p:ext uri="{BB962C8B-B14F-4D97-AF65-F5344CB8AC3E}">
        <p14:creationId xmlns:p14="http://schemas.microsoft.com/office/powerpoint/2010/main" xmlns="" val="337643893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31" r:id="rId5"/>
    <p:sldLayoutId id="2147483732" r:id="rId6"/>
    <p:sldLayoutId id="2147483662"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3C5BFE4-AD24-4D3C-B284-399F9EE16E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AF8E9C0-8780-4004-98A5-949329B9DD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C6B5AF-001A-4A10-AFEC-3766C79962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E7113-E31D-454E-9CC7-67A0A8618AA8}" type="datetimeFigureOut">
              <a:rPr lang="en-US" smtClean="0"/>
              <a:pPr/>
              <a:t>1/20/2021</a:t>
            </a:fld>
            <a:endParaRPr lang="en-US"/>
          </a:p>
        </p:txBody>
      </p:sp>
      <p:sp>
        <p:nvSpPr>
          <p:cNvPr id="5" name="Footer Placeholder 4">
            <a:extLst>
              <a:ext uri="{FF2B5EF4-FFF2-40B4-BE49-F238E27FC236}">
                <a16:creationId xmlns:a16="http://schemas.microsoft.com/office/drawing/2014/main" xmlns="" id="{1004C458-F186-4968-90CC-2B72BC690D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E0461C9-EED8-4536-AE21-51C58CE32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604BA-0463-4B03-9F7D-95D6B6FE2BE2}" type="slidenum">
              <a:rPr lang="en-US" smtClean="0"/>
              <a:pPr/>
              <a:t>‹#›</a:t>
            </a:fld>
            <a:endParaRPr lang="en-US"/>
          </a:p>
        </p:txBody>
      </p:sp>
    </p:spTree>
    <p:extLst>
      <p:ext uri="{BB962C8B-B14F-4D97-AF65-F5344CB8AC3E}">
        <p14:creationId xmlns:p14="http://schemas.microsoft.com/office/powerpoint/2010/main" xmlns="" val="3021629660"/>
      </p:ext>
    </p:extLst>
  </p:cSld>
  <p:clrMap bg1="lt1" tx1="dk1" bg2="lt2" tx2="dk2" accent1="accent1" accent2="accent2" accent3="accent3" accent4="accent4" accent5="accent5" accent6="accent6" hlink="hlink" folHlink="folHlink"/>
  <p:sldLayoutIdLst>
    <p:sldLayoutId id="214748372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4CD8DD2-2EBE-474C-A720-58A1A1FECD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B9A6F89-DB3A-458D-8F14-37C264B76F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0EEEFCA-F5D0-4535-90EB-7ED6831200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E07CF-B759-4E3C-B0BE-D3E75FB53CB5}" type="datetimeFigureOut">
              <a:rPr lang="en-US" smtClean="0"/>
              <a:pPr/>
              <a:t>1/20/2021</a:t>
            </a:fld>
            <a:endParaRPr lang="en-US"/>
          </a:p>
        </p:txBody>
      </p:sp>
      <p:sp>
        <p:nvSpPr>
          <p:cNvPr id="5" name="Footer Placeholder 4">
            <a:extLst>
              <a:ext uri="{FF2B5EF4-FFF2-40B4-BE49-F238E27FC236}">
                <a16:creationId xmlns:a16="http://schemas.microsoft.com/office/drawing/2014/main" xmlns="" id="{E96CAD4B-AFE8-4B91-9AD4-A5EC4EF57C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D7C9179-0E9A-4BBD-BD93-288ED7A0A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3C280-A852-47B6-BAA4-5D3FBFA4DA38}" type="slidenum">
              <a:rPr lang="en-US" smtClean="0"/>
              <a:pPr/>
              <a:t>‹#›</a:t>
            </a:fld>
            <a:endParaRPr lang="en-US"/>
          </a:p>
        </p:txBody>
      </p:sp>
    </p:spTree>
    <p:extLst>
      <p:ext uri="{BB962C8B-B14F-4D97-AF65-F5344CB8AC3E}">
        <p14:creationId xmlns:p14="http://schemas.microsoft.com/office/powerpoint/2010/main" xmlns="" val="535007781"/>
      </p:ext>
    </p:extLst>
  </p:cSld>
  <p:clrMap bg1="lt1" tx1="dk1" bg2="lt2" tx2="dk2" accent1="accent1" accent2="accent2" accent3="accent3" accent4="accent4" accent5="accent5" accent6="accent6" hlink="hlink" folHlink="folHlink"/>
  <p:sldLayoutIdLst>
    <p:sldLayoutId id="214748374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D924CA1-C392-4061-9384-23E8FCE4A6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DD1A511-97AF-47A8-BEBC-BB7CD3085B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5A10400-28B0-463F-8CBC-B937350AEE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511C5-6036-435A-A3B0-11562FA84313}" type="datetimeFigureOut">
              <a:rPr lang="en-US" smtClean="0"/>
              <a:pPr/>
              <a:t>1/20/2021</a:t>
            </a:fld>
            <a:endParaRPr lang="en-US"/>
          </a:p>
        </p:txBody>
      </p:sp>
      <p:sp>
        <p:nvSpPr>
          <p:cNvPr id="5" name="Footer Placeholder 4">
            <a:extLst>
              <a:ext uri="{FF2B5EF4-FFF2-40B4-BE49-F238E27FC236}">
                <a16:creationId xmlns:a16="http://schemas.microsoft.com/office/drawing/2014/main" xmlns="" id="{9CA0DE4B-51B6-4CF5-98F5-A9120E2DD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AD48EB0-5301-4845-BECB-24337C20D9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0FBDC-DF2B-4BBB-80FE-D47F83CECDA8}" type="slidenum">
              <a:rPr lang="en-US" smtClean="0"/>
              <a:pPr/>
              <a:t>‹#›</a:t>
            </a:fld>
            <a:endParaRPr lang="en-US"/>
          </a:p>
        </p:txBody>
      </p:sp>
    </p:spTree>
    <p:extLst>
      <p:ext uri="{BB962C8B-B14F-4D97-AF65-F5344CB8AC3E}">
        <p14:creationId xmlns:p14="http://schemas.microsoft.com/office/powerpoint/2010/main" xmlns="" val="3117820683"/>
      </p:ext>
    </p:extLst>
  </p:cSld>
  <p:clrMap bg1="lt1" tx1="dk1" bg2="lt2" tx2="dk2" accent1="accent1" accent2="accent2" accent3="accent3" accent4="accent4" accent5="accent5" accent6="accent6" hlink="hlink" folHlink="folHlink"/>
  <p:sldLayoutIdLst>
    <p:sldLayoutId id="214748374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9.xml"/><Relationship Id="rId5" Type="http://schemas.openxmlformats.org/officeDocument/2006/relationships/image" Target="../media/image4.jpeg"/><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3" Type="http://schemas.openxmlformats.org/officeDocument/2006/relationships/hyperlink" Target="mailto:ananya.sharma.cs.2018@miet.ac.in" TargetMode="External"/><Relationship Id="rId2" Type="http://schemas.openxmlformats.org/officeDocument/2006/relationships/hyperlink" Target="mailto:manan.gupta.cs.2018@miet.ac.in" TargetMode="External"/><Relationship Id="rId1" Type="http://schemas.openxmlformats.org/officeDocument/2006/relationships/slideLayout" Target="../slideLayouts/slideLayout10.xml"/><Relationship Id="rId6" Type="http://schemas.openxmlformats.org/officeDocument/2006/relationships/image" Target="../media/image5.gif"/><Relationship Id="rId5" Type="http://schemas.openxmlformats.org/officeDocument/2006/relationships/hyperlink" Target="mailto:samarpan.jain.cs.2018@miet.ac.in" TargetMode="External"/><Relationship Id="rId4" Type="http://schemas.openxmlformats.org/officeDocument/2006/relationships/hyperlink" Target="mailto:samarth.anand.cs.2018@miet.ac.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DA1A61-536A-4637-B7C5-C3040EF4CA4D}"/>
              </a:ext>
            </a:extLst>
          </p:cNvPr>
          <p:cNvSpPr>
            <a:spLocks noGrp="1"/>
          </p:cNvSpPr>
          <p:nvPr>
            <p:ph type="title"/>
          </p:nvPr>
        </p:nvSpPr>
        <p:spPr>
          <a:xfrm>
            <a:off x="3369926" y="1709738"/>
            <a:ext cx="8576903" cy="2852737"/>
          </a:xfrm>
        </p:spPr>
        <p:txBody>
          <a:bodyPr anchor="b">
            <a:normAutofit/>
          </a:bodyPr>
          <a:lstStyle/>
          <a:p>
            <a:r>
              <a:rPr lang="en-US" dirty="0"/>
              <a:t>The Court-House</a:t>
            </a:r>
          </a:p>
        </p:txBody>
      </p:sp>
      <p:sp>
        <p:nvSpPr>
          <p:cNvPr id="3" name="Subtitle 2">
            <a:extLst>
              <a:ext uri="{FF2B5EF4-FFF2-40B4-BE49-F238E27FC236}">
                <a16:creationId xmlns:a16="http://schemas.microsoft.com/office/drawing/2014/main" xmlns="" id="{2D361919-0A63-4B6E-8D99-A999C13CB29B}"/>
              </a:ext>
            </a:extLst>
          </p:cNvPr>
          <p:cNvSpPr>
            <a:spLocks noGrp="1"/>
          </p:cNvSpPr>
          <p:nvPr>
            <p:ph type="body" idx="1"/>
          </p:nvPr>
        </p:nvSpPr>
        <p:spPr>
          <a:xfrm>
            <a:off x="6852863" y="4829173"/>
            <a:ext cx="5093966" cy="1376417"/>
          </a:xfrm>
        </p:spPr>
        <p:txBody>
          <a:bodyPr>
            <a:normAutofit/>
          </a:bodyPr>
          <a:lstStyle/>
          <a:p>
            <a:r>
              <a:rPr lang="en-US" dirty="0"/>
              <a:t>Understanding the Indian Constitution.     </a:t>
            </a:r>
            <a:endParaRPr lang="en-US" b="1" dirty="0"/>
          </a:p>
        </p:txBody>
      </p:sp>
      <p:pic>
        <p:nvPicPr>
          <p:cNvPr id="1026" name="Picture 2" descr="TOYCATHON">
            <a:extLst>
              <a:ext uri="{FF2B5EF4-FFF2-40B4-BE49-F238E27FC236}">
                <a16:creationId xmlns:a16="http://schemas.microsoft.com/office/drawing/2014/main" xmlns="" id="{172091F3-A95E-4C53-A31D-1FA6209AA0C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17227" y="1012315"/>
            <a:ext cx="2120456" cy="16165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9877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a:extLst>
              <a:ext uri="{FF2B5EF4-FFF2-40B4-BE49-F238E27FC236}">
                <a16:creationId xmlns:a16="http://schemas.microsoft.com/office/drawing/2014/main" xmlns="" id="{66750BE6-1FE0-453B-882D-F426D8C1814E}"/>
              </a:ext>
            </a:extLst>
          </p:cNvPr>
          <p:cNvSpPr>
            <a:spLocks noGrp="1"/>
          </p:cNvSpPr>
          <p:nvPr>
            <p:ph type="title"/>
          </p:nvPr>
        </p:nvSpPr>
        <p:spPr/>
        <p:txBody>
          <a:bodyPr/>
          <a:lstStyle/>
          <a:p>
            <a:r>
              <a:rPr lang="en-US" dirty="0"/>
              <a:t>ABOUT OUR  TOY IDEA</a:t>
            </a:r>
          </a:p>
        </p:txBody>
      </p:sp>
      <p:sp>
        <p:nvSpPr>
          <p:cNvPr id="16" name="Text Placeholder 15">
            <a:extLst>
              <a:ext uri="{FF2B5EF4-FFF2-40B4-BE49-F238E27FC236}">
                <a16:creationId xmlns:a16="http://schemas.microsoft.com/office/drawing/2014/main" xmlns="" id="{A7EDB064-76A6-4248-BCF5-D55EBDED82E0}"/>
              </a:ext>
            </a:extLst>
          </p:cNvPr>
          <p:cNvSpPr>
            <a:spLocks noGrp="1"/>
          </p:cNvSpPr>
          <p:nvPr>
            <p:ph type="body" sz="quarter" idx="23"/>
          </p:nvPr>
        </p:nvSpPr>
        <p:spPr/>
        <p:txBody>
          <a:bodyPr>
            <a:normAutofit lnSpcReduction="10000"/>
          </a:bodyPr>
          <a:lstStyle/>
          <a:p>
            <a:r>
              <a:rPr lang="en-US" dirty="0"/>
              <a:t>Player acts as a lawyer and chooses what to speak out of given options, there is a situation abstract and law book to help him/her decide what to speak to win the Case.</a:t>
            </a:r>
          </a:p>
        </p:txBody>
      </p:sp>
      <p:sp>
        <p:nvSpPr>
          <p:cNvPr id="36" name="Text Placeholder 35">
            <a:extLst>
              <a:ext uri="{FF2B5EF4-FFF2-40B4-BE49-F238E27FC236}">
                <a16:creationId xmlns:a16="http://schemas.microsoft.com/office/drawing/2014/main" xmlns="" id="{A5238807-6A98-4397-B601-2AE378F95B95}"/>
              </a:ext>
            </a:extLst>
          </p:cNvPr>
          <p:cNvSpPr>
            <a:spLocks noGrp="1"/>
          </p:cNvSpPr>
          <p:nvPr>
            <p:ph type="body" idx="1"/>
          </p:nvPr>
        </p:nvSpPr>
        <p:spPr/>
        <p:txBody>
          <a:bodyPr/>
          <a:lstStyle/>
          <a:p>
            <a:r>
              <a:rPr lang="en-US" u="sng" dirty="0"/>
              <a:t>Overview of Idea</a:t>
            </a:r>
          </a:p>
        </p:txBody>
      </p:sp>
      <p:sp>
        <p:nvSpPr>
          <p:cNvPr id="37" name="Content Placeholder 36">
            <a:extLst>
              <a:ext uri="{FF2B5EF4-FFF2-40B4-BE49-F238E27FC236}">
                <a16:creationId xmlns:a16="http://schemas.microsoft.com/office/drawing/2014/main" xmlns="" id="{01F0711C-D0D1-4798-8928-1DED0CAE7CD0}"/>
              </a:ext>
            </a:extLst>
          </p:cNvPr>
          <p:cNvSpPr>
            <a:spLocks noGrp="1"/>
          </p:cNvSpPr>
          <p:nvPr>
            <p:ph sz="quarter" idx="13"/>
          </p:nvPr>
        </p:nvSpPr>
        <p:spPr>
          <a:xfrm>
            <a:off x="1763486" y="2393099"/>
            <a:ext cx="3435520" cy="3874137"/>
          </a:xfrm>
        </p:spPr>
        <p:txBody>
          <a:bodyPr>
            <a:normAutofit/>
          </a:bodyPr>
          <a:lstStyle/>
          <a:p>
            <a:endParaRPr lang="en-US" dirty="0"/>
          </a:p>
          <a:p>
            <a:r>
              <a:rPr lang="en-US" dirty="0"/>
              <a:t>Fight Against the crime with the </a:t>
            </a:r>
            <a:r>
              <a:rPr lang="en-US" sz="1400" dirty="0"/>
              <a:t>Law Book.</a:t>
            </a:r>
          </a:p>
          <a:p>
            <a:r>
              <a:rPr lang="en-US" dirty="0"/>
              <a:t>Learn, decide and deliver your </a:t>
            </a:r>
            <a:r>
              <a:rPr lang="en-US" dirty="0" smtClean="0"/>
              <a:t>plea </a:t>
            </a:r>
            <a:r>
              <a:rPr lang="en-US" dirty="0"/>
              <a:t>in the Court to win the case.</a:t>
            </a:r>
          </a:p>
          <a:p>
            <a:endParaRPr lang="en-US" dirty="0"/>
          </a:p>
        </p:txBody>
      </p:sp>
      <p:sp>
        <p:nvSpPr>
          <p:cNvPr id="39" name="Text Placeholder 38">
            <a:extLst>
              <a:ext uri="{FF2B5EF4-FFF2-40B4-BE49-F238E27FC236}">
                <a16:creationId xmlns:a16="http://schemas.microsoft.com/office/drawing/2014/main" xmlns="" id="{2D7B59C0-949F-40C2-8B06-0C7392D7CC73}"/>
              </a:ext>
            </a:extLst>
          </p:cNvPr>
          <p:cNvSpPr>
            <a:spLocks noGrp="1"/>
          </p:cNvSpPr>
          <p:nvPr>
            <p:ph type="body" idx="15"/>
          </p:nvPr>
        </p:nvSpPr>
        <p:spPr/>
        <p:txBody>
          <a:bodyPr>
            <a:normAutofit lnSpcReduction="10000"/>
          </a:bodyPr>
          <a:lstStyle/>
          <a:p>
            <a:r>
              <a:rPr lang="en-US" u="sng" dirty="0"/>
              <a:t>Our Approach towards Idea Development</a:t>
            </a:r>
          </a:p>
        </p:txBody>
      </p:sp>
      <p:sp>
        <p:nvSpPr>
          <p:cNvPr id="38" name="Content Placeholder 37">
            <a:extLst>
              <a:ext uri="{FF2B5EF4-FFF2-40B4-BE49-F238E27FC236}">
                <a16:creationId xmlns:a16="http://schemas.microsoft.com/office/drawing/2014/main" xmlns="" id="{955C37B8-12B8-4379-BA0D-8891657A364F}"/>
              </a:ext>
            </a:extLst>
          </p:cNvPr>
          <p:cNvSpPr>
            <a:spLocks noGrp="1"/>
          </p:cNvSpPr>
          <p:nvPr>
            <p:ph sz="quarter" idx="24"/>
          </p:nvPr>
        </p:nvSpPr>
        <p:spPr/>
        <p:txBody>
          <a:bodyPr>
            <a:normAutofit fontScale="92500" lnSpcReduction="20000"/>
          </a:bodyPr>
          <a:lstStyle/>
          <a:p>
            <a:endParaRPr lang="en-US" dirty="0"/>
          </a:p>
          <a:p>
            <a:r>
              <a:rPr lang="en-US" dirty="0"/>
              <a:t>This is an Internet Browser based game (can be played on pc /mobile), its complete approach is based on HTML + CSS + JavaScript and SVG Animations.</a:t>
            </a:r>
          </a:p>
          <a:p>
            <a:r>
              <a:rPr lang="en-US" dirty="0"/>
              <a:t>Player is in court as a lawyer representing his/her client, case is explained as the game continues  in the “Case Abstract” provided . Also go through the “Law Book” and choose from the given options which one fits the law accurately and deliver it to the jury.</a:t>
            </a:r>
          </a:p>
          <a:p>
            <a:r>
              <a:rPr lang="en-US" dirty="0"/>
              <a:t>Player gets points if it is correct and finally wins when enough evidences are presented.</a:t>
            </a:r>
          </a:p>
          <a:p>
            <a:endParaRPr lang="en-US" dirty="0"/>
          </a:p>
        </p:txBody>
      </p:sp>
      <p:sp>
        <p:nvSpPr>
          <p:cNvPr id="9" name="Text Placeholder 8">
            <a:extLst>
              <a:ext uri="{FF2B5EF4-FFF2-40B4-BE49-F238E27FC236}">
                <a16:creationId xmlns:a16="http://schemas.microsoft.com/office/drawing/2014/main" xmlns="" id="{567CECBA-4DA8-4E8F-A5DF-34EDB56A25F5}"/>
              </a:ext>
            </a:extLst>
          </p:cNvPr>
          <p:cNvSpPr>
            <a:spLocks noGrp="1"/>
          </p:cNvSpPr>
          <p:nvPr>
            <p:ph type="body" idx="16"/>
          </p:nvPr>
        </p:nvSpPr>
        <p:spPr/>
        <p:txBody>
          <a:bodyPr/>
          <a:lstStyle/>
          <a:p>
            <a:r>
              <a:rPr lang="en-US"/>
              <a:t>Schema Select</a:t>
            </a:r>
          </a:p>
        </p:txBody>
      </p:sp>
      <p:sp>
        <p:nvSpPr>
          <p:cNvPr id="29" name="Text Placeholder 28">
            <a:extLst>
              <a:ext uri="{FF2B5EF4-FFF2-40B4-BE49-F238E27FC236}">
                <a16:creationId xmlns:a16="http://schemas.microsoft.com/office/drawing/2014/main" xmlns="" id="{73D55093-E0D6-4F15-BB52-0E66BDC93EE5}"/>
              </a:ext>
            </a:extLst>
          </p:cNvPr>
          <p:cNvSpPr>
            <a:spLocks noGrp="1"/>
          </p:cNvSpPr>
          <p:nvPr>
            <p:ph type="body" sz="quarter" idx="19"/>
          </p:nvPr>
        </p:nvSpPr>
        <p:spPr/>
        <p:txBody>
          <a:bodyPr>
            <a:normAutofit fontScale="77500" lnSpcReduction="20000"/>
          </a:bodyPr>
          <a:lstStyle/>
          <a:p>
            <a:r>
              <a:rPr lang="en-US"/>
              <a:t>1</a:t>
            </a:r>
          </a:p>
        </p:txBody>
      </p:sp>
      <p:sp>
        <p:nvSpPr>
          <p:cNvPr id="10" name="Text Placeholder 9">
            <a:extLst>
              <a:ext uri="{FF2B5EF4-FFF2-40B4-BE49-F238E27FC236}">
                <a16:creationId xmlns:a16="http://schemas.microsoft.com/office/drawing/2014/main" xmlns="" id="{3AB4A74B-0D13-4A73-A8A1-DB41F0A1B1C9}"/>
              </a:ext>
            </a:extLst>
          </p:cNvPr>
          <p:cNvSpPr>
            <a:spLocks noGrp="1"/>
          </p:cNvSpPr>
          <p:nvPr>
            <p:ph type="body" idx="17"/>
          </p:nvPr>
        </p:nvSpPr>
        <p:spPr/>
        <p:txBody>
          <a:bodyPr/>
          <a:lstStyle/>
          <a:p>
            <a:r>
              <a:rPr lang="en-US" b="1" dirty="0"/>
              <a:t>Digital Toy</a:t>
            </a:r>
          </a:p>
        </p:txBody>
      </p:sp>
      <p:sp>
        <p:nvSpPr>
          <p:cNvPr id="50" name="Text Placeholder 49">
            <a:extLst>
              <a:ext uri="{FF2B5EF4-FFF2-40B4-BE49-F238E27FC236}">
                <a16:creationId xmlns:a16="http://schemas.microsoft.com/office/drawing/2014/main" xmlns="" id="{88454E54-DB57-4ADB-A6CF-308A09CD9C6B}"/>
              </a:ext>
            </a:extLst>
          </p:cNvPr>
          <p:cNvSpPr>
            <a:spLocks noGrp="1"/>
          </p:cNvSpPr>
          <p:nvPr>
            <p:ph type="body" sz="quarter" idx="21"/>
          </p:nvPr>
        </p:nvSpPr>
        <p:spPr/>
        <p:txBody>
          <a:bodyPr>
            <a:normAutofit fontScale="77500" lnSpcReduction="20000"/>
          </a:bodyPr>
          <a:lstStyle/>
          <a:p>
            <a:r>
              <a:rPr lang="en-US"/>
              <a:t>2</a:t>
            </a:r>
          </a:p>
        </p:txBody>
      </p:sp>
      <p:sp>
        <p:nvSpPr>
          <p:cNvPr id="11" name="Text Placeholder 10">
            <a:extLst>
              <a:ext uri="{FF2B5EF4-FFF2-40B4-BE49-F238E27FC236}">
                <a16:creationId xmlns:a16="http://schemas.microsoft.com/office/drawing/2014/main" xmlns="" id="{0D23255C-1FFC-4F01-AF0B-C7B6B01C9EFB}"/>
              </a:ext>
            </a:extLst>
          </p:cNvPr>
          <p:cNvSpPr>
            <a:spLocks noGrp="1"/>
          </p:cNvSpPr>
          <p:nvPr>
            <p:ph type="body" idx="18"/>
          </p:nvPr>
        </p:nvSpPr>
        <p:spPr/>
        <p:txBody>
          <a:bodyPr>
            <a:normAutofit fontScale="92500" lnSpcReduction="20000"/>
          </a:bodyPr>
          <a:lstStyle/>
          <a:p>
            <a:r>
              <a:rPr lang="en-US" b="1" dirty="0"/>
              <a:t>Indian Culture, History, Knowledge of India and Ethos (TYCH32)</a:t>
            </a:r>
          </a:p>
        </p:txBody>
      </p:sp>
      <p:pic>
        <p:nvPicPr>
          <p:cNvPr id="2050" name="Picture 2" descr="TOYCATHON">
            <a:extLst>
              <a:ext uri="{FF2B5EF4-FFF2-40B4-BE49-F238E27FC236}">
                <a16:creationId xmlns:a16="http://schemas.microsoft.com/office/drawing/2014/main" xmlns="" id="{BC023F7F-63BF-4C2B-A87A-1B3A05939FD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4313" y="433388"/>
            <a:ext cx="1236021" cy="9423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4353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xmlns="" id="{DA8F4C49-7F8D-403F-A20B-0253158005ED}"/>
              </a:ext>
            </a:extLst>
          </p:cNvPr>
          <p:cNvSpPr>
            <a:spLocks noGrp="1"/>
          </p:cNvSpPr>
          <p:nvPr>
            <p:ph type="title"/>
          </p:nvPr>
        </p:nvSpPr>
        <p:spPr/>
        <p:txBody>
          <a:bodyPr/>
          <a:lstStyle/>
          <a:p>
            <a:r>
              <a:rPr lang="en-US" dirty="0"/>
              <a:t>Creating our Toy story</a:t>
            </a:r>
          </a:p>
        </p:txBody>
      </p:sp>
      <p:sp>
        <p:nvSpPr>
          <p:cNvPr id="37" name="Text Placeholder 36">
            <a:extLst>
              <a:ext uri="{FF2B5EF4-FFF2-40B4-BE49-F238E27FC236}">
                <a16:creationId xmlns:a16="http://schemas.microsoft.com/office/drawing/2014/main" xmlns="" id="{8289D67C-E0F1-47C4-A97F-D68D72AAF79D}"/>
              </a:ext>
            </a:extLst>
          </p:cNvPr>
          <p:cNvSpPr>
            <a:spLocks noGrp="1"/>
          </p:cNvSpPr>
          <p:nvPr>
            <p:ph type="body" sz="quarter" idx="17"/>
          </p:nvPr>
        </p:nvSpPr>
        <p:spPr>
          <a:xfrm>
            <a:off x="2106763" y="1301784"/>
            <a:ext cx="301752" cy="301752"/>
          </a:xfrm>
        </p:spPr>
        <p:txBody>
          <a:bodyPr>
            <a:normAutofit fontScale="70000" lnSpcReduction="20000"/>
          </a:bodyPr>
          <a:lstStyle/>
          <a:p>
            <a:r>
              <a:rPr lang="en-US"/>
              <a:t>1</a:t>
            </a:r>
          </a:p>
        </p:txBody>
      </p:sp>
      <p:sp>
        <p:nvSpPr>
          <p:cNvPr id="33" name="Text Placeholder 32">
            <a:extLst>
              <a:ext uri="{FF2B5EF4-FFF2-40B4-BE49-F238E27FC236}">
                <a16:creationId xmlns:a16="http://schemas.microsoft.com/office/drawing/2014/main" xmlns="" id="{310D7E8C-2EC8-486D-9438-88A5A4840E6A}"/>
              </a:ext>
            </a:extLst>
          </p:cNvPr>
          <p:cNvSpPr>
            <a:spLocks noGrp="1"/>
          </p:cNvSpPr>
          <p:nvPr>
            <p:ph type="body" sz="quarter" idx="13"/>
          </p:nvPr>
        </p:nvSpPr>
        <p:spPr>
          <a:xfrm>
            <a:off x="2524525" y="1301784"/>
            <a:ext cx="9114158" cy="342995"/>
          </a:xfrm>
        </p:spPr>
        <p:txBody>
          <a:bodyPr>
            <a:normAutofit lnSpcReduction="10000"/>
          </a:bodyPr>
          <a:lstStyle/>
          <a:p>
            <a:r>
              <a:rPr lang="en-US" dirty="0"/>
              <a:t>How Your Toy is Different From Existing Toys </a:t>
            </a:r>
          </a:p>
        </p:txBody>
      </p:sp>
      <p:sp>
        <p:nvSpPr>
          <p:cNvPr id="35" name="Text Placeholder 34">
            <a:extLst>
              <a:ext uri="{FF2B5EF4-FFF2-40B4-BE49-F238E27FC236}">
                <a16:creationId xmlns:a16="http://schemas.microsoft.com/office/drawing/2014/main" xmlns="" id="{BF01AC7C-92AC-45EB-A7E6-A5A3C81DEDD3}"/>
              </a:ext>
            </a:extLst>
          </p:cNvPr>
          <p:cNvSpPr>
            <a:spLocks noGrp="1"/>
          </p:cNvSpPr>
          <p:nvPr>
            <p:ph type="body" sz="quarter" idx="15"/>
          </p:nvPr>
        </p:nvSpPr>
        <p:spPr>
          <a:xfrm>
            <a:off x="2524525" y="1681450"/>
            <a:ext cx="9114170" cy="667001"/>
          </a:xfrm>
        </p:spPr>
        <p:txBody>
          <a:bodyPr/>
          <a:lstStyle/>
          <a:p>
            <a:r>
              <a:rPr lang="en-US" dirty="0"/>
              <a:t>Describe how your Toy/Game is different form existing games in the market and how you are going to commercialize it? (Not More Than 500 Words)</a:t>
            </a:r>
          </a:p>
        </p:txBody>
      </p:sp>
      <p:sp>
        <p:nvSpPr>
          <p:cNvPr id="30" name="Text Placeholder 29">
            <a:extLst>
              <a:ext uri="{FF2B5EF4-FFF2-40B4-BE49-F238E27FC236}">
                <a16:creationId xmlns:a16="http://schemas.microsoft.com/office/drawing/2014/main" xmlns="" id="{875A4067-D740-4EE7-ACA8-8B075A27F7CE}"/>
              </a:ext>
            </a:extLst>
          </p:cNvPr>
          <p:cNvSpPr>
            <a:spLocks noGrp="1"/>
          </p:cNvSpPr>
          <p:nvPr>
            <p:ph type="body" sz="quarter" idx="16"/>
          </p:nvPr>
        </p:nvSpPr>
        <p:spPr>
          <a:xfrm>
            <a:off x="2408515" y="2145588"/>
            <a:ext cx="9230124" cy="1788778"/>
          </a:xfrm>
        </p:spPr>
        <p:txBody>
          <a:bodyPr>
            <a:noAutofit/>
          </a:bodyPr>
          <a:lstStyle/>
          <a:p>
            <a:r>
              <a:rPr lang="en-US" sz="1250" dirty="0"/>
              <a:t>This Game reflects a unique scenario which will be very helpful for young children specially to instill Our Constitutional values in a fun and interactive way. This will teach them basic rules and regulations and their respective penalties on various criminal cases. Children will understand the values of our constitution in a professional manner where they are virtually present in a court and are fighting against the crime by choosing what is right after reading the Case Abstract and also the Law book. They will have to represent their plea based on laws in our Constitution that is stated in the Law Book, if they fight ethically with proper understanding of the situation and laws they will be scored and will win the case or will certainly lose it. The whole idea behind this game makes it unique and will be really helpful in boosting ethics amongst children. This is an Education based Game so can be commercialized with the help of Educational Institutes. While teaching the constitution preferring this game to the students will be benefitted to them. This will surely create their interest in knowing more and will initiate them to do good for our Society.   </a:t>
            </a:r>
          </a:p>
        </p:txBody>
      </p:sp>
      <p:sp>
        <p:nvSpPr>
          <p:cNvPr id="38" name="Text Placeholder 37">
            <a:extLst>
              <a:ext uri="{FF2B5EF4-FFF2-40B4-BE49-F238E27FC236}">
                <a16:creationId xmlns:a16="http://schemas.microsoft.com/office/drawing/2014/main" xmlns="" id="{97003AB5-D61D-427C-AED9-D20FD1CFD92B}"/>
              </a:ext>
            </a:extLst>
          </p:cNvPr>
          <p:cNvSpPr>
            <a:spLocks noGrp="1"/>
          </p:cNvSpPr>
          <p:nvPr>
            <p:ph type="body" sz="quarter" idx="19"/>
          </p:nvPr>
        </p:nvSpPr>
        <p:spPr/>
        <p:txBody>
          <a:bodyPr>
            <a:normAutofit fontScale="70000" lnSpcReduction="20000"/>
          </a:bodyPr>
          <a:lstStyle/>
          <a:p>
            <a:r>
              <a:rPr lang="en-US"/>
              <a:t>2</a:t>
            </a:r>
          </a:p>
        </p:txBody>
      </p:sp>
      <p:sp>
        <p:nvSpPr>
          <p:cNvPr id="39" name="Text Placeholder 38">
            <a:extLst>
              <a:ext uri="{FF2B5EF4-FFF2-40B4-BE49-F238E27FC236}">
                <a16:creationId xmlns:a16="http://schemas.microsoft.com/office/drawing/2014/main" xmlns="" id="{FCAAF2F4-1690-4AAF-A9D6-6A01DE8A2CE6}"/>
              </a:ext>
            </a:extLst>
          </p:cNvPr>
          <p:cNvSpPr>
            <a:spLocks noGrp="1"/>
          </p:cNvSpPr>
          <p:nvPr>
            <p:ph type="body" sz="quarter" idx="20"/>
          </p:nvPr>
        </p:nvSpPr>
        <p:spPr/>
        <p:txBody>
          <a:bodyPr>
            <a:normAutofit lnSpcReduction="10000"/>
          </a:bodyPr>
          <a:lstStyle/>
          <a:p>
            <a:r>
              <a:rPr lang="en-US" dirty="0"/>
              <a:t>Does Your Toy Reflect Indian Culture, Ethos, </a:t>
            </a:r>
            <a:r>
              <a:rPr lang="en-US" dirty="0" err="1"/>
              <a:t>Ayurveda</a:t>
            </a:r>
            <a:r>
              <a:rPr lang="en-US" dirty="0"/>
              <a:t>, Diversity or Psychology</a:t>
            </a:r>
          </a:p>
        </p:txBody>
      </p:sp>
      <p:sp>
        <p:nvSpPr>
          <p:cNvPr id="40" name="Text Placeholder 39">
            <a:extLst>
              <a:ext uri="{FF2B5EF4-FFF2-40B4-BE49-F238E27FC236}">
                <a16:creationId xmlns:a16="http://schemas.microsoft.com/office/drawing/2014/main" xmlns="" id="{ADBF3730-70A8-419F-B85A-2FC2D957C19D}"/>
              </a:ext>
            </a:extLst>
          </p:cNvPr>
          <p:cNvSpPr>
            <a:spLocks noGrp="1"/>
          </p:cNvSpPr>
          <p:nvPr>
            <p:ph type="body" sz="quarter" idx="21"/>
          </p:nvPr>
        </p:nvSpPr>
        <p:spPr/>
        <p:txBody>
          <a:bodyPr/>
          <a:lstStyle/>
          <a:p>
            <a:r>
              <a:rPr lang="en-US"/>
              <a:t>Tell us in detail how your toy cover the theme you’ve selected. Ne more specific towards crux or conclusion</a:t>
            </a:r>
          </a:p>
        </p:txBody>
      </p:sp>
      <p:sp>
        <p:nvSpPr>
          <p:cNvPr id="31" name="Text Placeholder 30">
            <a:extLst>
              <a:ext uri="{FF2B5EF4-FFF2-40B4-BE49-F238E27FC236}">
                <a16:creationId xmlns:a16="http://schemas.microsoft.com/office/drawing/2014/main" xmlns="" id="{97435202-90FD-4E2E-B279-69F847F2CC82}"/>
              </a:ext>
            </a:extLst>
          </p:cNvPr>
          <p:cNvSpPr>
            <a:spLocks noGrp="1"/>
          </p:cNvSpPr>
          <p:nvPr>
            <p:ph type="body" sz="quarter" idx="22"/>
          </p:nvPr>
        </p:nvSpPr>
        <p:spPr>
          <a:xfrm>
            <a:off x="2427385" y="4712412"/>
            <a:ext cx="9211254" cy="1846875"/>
          </a:xfrm>
        </p:spPr>
        <p:txBody>
          <a:bodyPr>
            <a:normAutofit fontScale="85000" lnSpcReduction="10000"/>
          </a:bodyPr>
          <a:lstStyle/>
          <a:p>
            <a:r>
              <a:rPr lang="en-US" dirty="0"/>
              <a:t>                                                                        </a:t>
            </a:r>
            <a:r>
              <a:rPr lang="en-US" dirty="0" smtClean="0"/>
              <a:t>   </a:t>
            </a:r>
            <a:r>
              <a:rPr lang="en-US" dirty="0"/>
              <a:t>Our Game reflects Ethos</a:t>
            </a:r>
          </a:p>
          <a:p>
            <a:r>
              <a:rPr lang="en-US" dirty="0"/>
              <a:t>The Court-House Game aims to </a:t>
            </a:r>
            <a:r>
              <a:rPr lang="en-US" dirty="0" smtClean="0"/>
              <a:t>inculcate (specially </a:t>
            </a:r>
            <a:r>
              <a:rPr lang="en-US" dirty="0"/>
              <a:t>amongst young </a:t>
            </a:r>
            <a:r>
              <a:rPr lang="en-US" dirty="0" smtClean="0"/>
              <a:t>children) our </a:t>
            </a:r>
            <a:r>
              <a:rPr lang="en-US" dirty="0"/>
              <a:t>constitutional values .</a:t>
            </a:r>
            <a:r>
              <a:rPr lang="en-US" b="0" i="0" dirty="0">
                <a:solidFill>
                  <a:srgbClr val="282828"/>
                </a:solidFill>
                <a:effectLst/>
              </a:rPr>
              <a:t>The Constitution is often treated as an oath-taking relic in parliament or just a goulash of complicated terms in school textbooks nowadays and this is somewhat lacking and needs to be worked upon, so with this aim we would like to initiate in creating awareness amongst young lads about our great constitution its amendments, basic tenants, rules, punishments and penalties. </a:t>
            </a:r>
            <a:endParaRPr lang="en-US" b="0" i="0" dirty="0" smtClean="0">
              <a:solidFill>
                <a:srgbClr val="282828"/>
              </a:solidFill>
              <a:effectLst/>
            </a:endParaRPr>
          </a:p>
          <a:p>
            <a:r>
              <a:rPr lang="en-US" dirty="0" smtClean="0">
                <a:solidFill>
                  <a:srgbClr val="282828"/>
                </a:solidFill>
              </a:rPr>
              <a:t>It’s </a:t>
            </a:r>
            <a:r>
              <a:rPr lang="en-US" dirty="0">
                <a:solidFill>
                  <a:srgbClr val="282828"/>
                </a:solidFill>
              </a:rPr>
              <a:t>not just about Constitutional knowledge but also creating a Court based environment where player will be encountered to a Virtual Court with Realities</a:t>
            </a:r>
            <a:r>
              <a:rPr lang="en-US" dirty="0" smtClean="0">
                <a:solidFill>
                  <a:srgbClr val="282828"/>
                </a:solidFill>
              </a:rPr>
              <a:t>…</a:t>
            </a:r>
          </a:p>
          <a:p>
            <a:r>
              <a:rPr lang="en-US" dirty="0" smtClean="0">
                <a:solidFill>
                  <a:srgbClr val="282828"/>
                </a:solidFill>
              </a:rPr>
              <a:t> This will not only help them in gaining knowledge but also will be a lot of fun, children could also cultivate interest in LAW and will further help them in contributing to our Society.</a:t>
            </a:r>
          </a:p>
          <a:p>
            <a:r>
              <a:rPr lang="en-US" dirty="0" smtClean="0">
                <a:solidFill>
                  <a:srgbClr val="282828"/>
                </a:solidFill>
              </a:rPr>
              <a:t>This </a:t>
            </a:r>
            <a:r>
              <a:rPr lang="en-US" dirty="0">
                <a:solidFill>
                  <a:srgbClr val="282828"/>
                </a:solidFill>
              </a:rPr>
              <a:t>will help them in becoming law abiding citizens and doing what is right and also cultivating Responsibilities towards our society.</a:t>
            </a:r>
          </a:p>
          <a:p>
            <a:endParaRPr lang="en-US" dirty="0"/>
          </a:p>
          <a:p>
            <a:endParaRPr lang="en-US" dirty="0"/>
          </a:p>
        </p:txBody>
      </p:sp>
      <p:pic>
        <p:nvPicPr>
          <p:cNvPr id="14" name="Picture 2" descr="TOYCATHON">
            <a:extLst>
              <a:ext uri="{FF2B5EF4-FFF2-40B4-BE49-F238E27FC236}">
                <a16:creationId xmlns:a16="http://schemas.microsoft.com/office/drawing/2014/main" xmlns="" id="{6C90D5A6-E626-472E-9AC5-DB4533EC185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4313" y="433388"/>
            <a:ext cx="1236021" cy="9423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02234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13" name="Picture 12" descr="court 4.jpg"/>
          <p:cNvPicPr>
            <a:picLocks noChangeAspect="1"/>
          </p:cNvPicPr>
          <p:nvPr/>
        </p:nvPicPr>
        <p:blipFill>
          <a:blip r:embed="rId2" cstate="print"/>
          <a:stretch>
            <a:fillRect/>
          </a:stretch>
        </p:blipFill>
        <p:spPr>
          <a:xfrm>
            <a:off x="787798" y="1997618"/>
            <a:ext cx="4413393" cy="3151163"/>
          </a:xfrm>
          <a:prstGeom prst="rect">
            <a:avLst/>
          </a:prstGeom>
        </p:spPr>
      </p:pic>
      <p:sp>
        <p:nvSpPr>
          <p:cNvPr id="6" name="Title 5">
            <a:extLst>
              <a:ext uri="{FF2B5EF4-FFF2-40B4-BE49-F238E27FC236}">
                <a16:creationId xmlns:a16="http://schemas.microsoft.com/office/drawing/2014/main" xmlns="" id="{596F5DE3-138B-4EA1-B878-94A03DD4234A}"/>
              </a:ext>
            </a:extLst>
          </p:cNvPr>
          <p:cNvSpPr>
            <a:spLocks noGrp="1"/>
          </p:cNvSpPr>
          <p:nvPr>
            <p:ph type="title"/>
          </p:nvPr>
        </p:nvSpPr>
        <p:spPr>
          <a:xfrm>
            <a:off x="3967089" y="607791"/>
            <a:ext cx="5717685" cy="840230"/>
          </a:xfrm>
        </p:spPr>
        <p:txBody>
          <a:bodyPr/>
          <a:lstStyle/>
          <a:p>
            <a:r>
              <a:rPr lang="en-US" dirty="0"/>
              <a:t>SOME CREATIVES</a:t>
            </a:r>
          </a:p>
        </p:txBody>
      </p:sp>
      <p:pic>
        <p:nvPicPr>
          <p:cNvPr id="31" name="Picture 2" descr="TOYCATHON">
            <a:extLst>
              <a:ext uri="{FF2B5EF4-FFF2-40B4-BE49-F238E27FC236}">
                <a16:creationId xmlns:a16="http://schemas.microsoft.com/office/drawing/2014/main" xmlns="" id="{80766BD3-F21E-4AB4-A20F-38560623504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53469" y="433388"/>
            <a:ext cx="1236021" cy="942313"/>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13" descr="lawyer.gif"/>
          <p:cNvPicPr>
            <a:picLocks noChangeAspect="1"/>
          </p:cNvPicPr>
          <p:nvPr/>
        </p:nvPicPr>
        <p:blipFill>
          <a:blip r:embed="rId4" cstate="print"/>
          <a:stretch>
            <a:fillRect/>
          </a:stretch>
        </p:blipFill>
        <p:spPr>
          <a:xfrm>
            <a:off x="4087843" y="3179306"/>
            <a:ext cx="2298895" cy="2298895"/>
          </a:xfrm>
          <a:prstGeom prst="rect">
            <a:avLst/>
          </a:prstGeom>
        </p:spPr>
      </p:pic>
      <p:sp>
        <p:nvSpPr>
          <p:cNvPr id="16" name="Cloud Callout 15"/>
          <p:cNvSpPr/>
          <p:nvPr/>
        </p:nvSpPr>
        <p:spPr>
          <a:xfrm>
            <a:off x="2841681" y="2264908"/>
            <a:ext cx="2743199" cy="689316"/>
          </a:xfrm>
          <a:prstGeom prst="cloudCallout">
            <a:avLst>
              <a:gd name="adj1" fmla="val -43303"/>
              <a:gd name="adj2" fmla="val 8347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Footlight MT Light" pitchFamily="18" charset="0"/>
              </a:rPr>
              <a:t> Are we all ready to proceed?</a:t>
            </a:r>
          </a:p>
        </p:txBody>
      </p:sp>
      <p:pic>
        <p:nvPicPr>
          <p:cNvPr id="17" name="Picture 16" descr="court 1.jpg"/>
          <p:cNvPicPr>
            <a:picLocks noChangeAspect="1"/>
          </p:cNvPicPr>
          <p:nvPr/>
        </p:nvPicPr>
        <p:blipFill>
          <a:blip r:embed="rId5" cstate="print"/>
          <a:stretch>
            <a:fillRect/>
          </a:stretch>
        </p:blipFill>
        <p:spPr>
          <a:xfrm>
            <a:off x="6547172" y="2017173"/>
            <a:ext cx="4308377" cy="3076429"/>
          </a:xfrm>
          <a:prstGeom prst="rect">
            <a:avLst/>
          </a:prstGeom>
        </p:spPr>
      </p:pic>
      <p:sp>
        <p:nvSpPr>
          <p:cNvPr id="18" name="Cloud Callout 17"/>
          <p:cNvSpPr/>
          <p:nvPr/>
        </p:nvSpPr>
        <p:spPr>
          <a:xfrm>
            <a:off x="8820438" y="2096087"/>
            <a:ext cx="2152358" cy="618978"/>
          </a:xfrm>
          <a:prstGeom prst="cloudCallout">
            <a:avLst>
              <a:gd name="adj1" fmla="val -46374"/>
              <a:gd name="adj2" fmla="val 13522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Evidence report says…</a:t>
            </a:r>
          </a:p>
        </p:txBody>
      </p:sp>
      <p:sp>
        <p:nvSpPr>
          <p:cNvPr id="19" name="Vertical Scroll 18"/>
          <p:cNvSpPr/>
          <p:nvPr/>
        </p:nvSpPr>
        <p:spPr>
          <a:xfrm>
            <a:off x="5655221" y="1799713"/>
            <a:ext cx="1476669" cy="1590599"/>
          </a:xfrm>
          <a:prstGeom prst="verticalScroll">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dirty="0"/>
              <a:t> </a:t>
            </a:r>
            <a:r>
              <a:rPr lang="en-US" sz="1600" dirty="0"/>
              <a:t>Law Book:</a:t>
            </a:r>
          </a:p>
          <a:p>
            <a:pPr algn="ctr"/>
            <a:r>
              <a:rPr lang="en-US" sz="800" dirty="0"/>
              <a:t> </a:t>
            </a:r>
            <a:r>
              <a:rPr lang="en-US" sz="800" b="1" dirty="0"/>
              <a:t>Section 300: </a:t>
            </a:r>
            <a:r>
              <a:rPr lang="en-US" sz="800" dirty="0"/>
              <a:t>The </a:t>
            </a:r>
            <a:r>
              <a:rPr lang="en-US" sz="800" b="1" dirty="0"/>
              <a:t>Act</a:t>
            </a:r>
            <a:r>
              <a:rPr lang="en-US" sz="800" dirty="0"/>
              <a:t> is commenced with the intention of causing bodily injury which…</a:t>
            </a:r>
          </a:p>
        </p:txBody>
      </p:sp>
    </p:spTree>
    <p:extLst>
      <p:ext uri="{BB962C8B-B14F-4D97-AF65-F5344CB8AC3E}">
        <p14:creationId xmlns:p14="http://schemas.microsoft.com/office/powerpoint/2010/main" xmlns="" val="52918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xmlns="" id="{0AE05DFC-C06B-4A8A-9FF9-74E5990A43AC}"/>
              </a:ext>
              <a:ext uri="{C183D7F6-B498-43B3-948B-1728B52AA6E4}">
                <adec:decorative xmlns:adec="http://schemas.microsoft.com/office/drawing/2017/decorative" xmlns="" val="1"/>
              </a:ext>
            </a:extLst>
          </p:cNvPr>
          <p:cNvSpPr/>
          <p:nvPr/>
        </p:nvSpPr>
        <p:spPr>
          <a:xfrm>
            <a:off x="0" y="0"/>
            <a:ext cx="12191999" cy="12613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50">
            <a:extLst>
              <a:ext uri="{FF2B5EF4-FFF2-40B4-BE49-F238E27FC236}">
                <a16:creationId xmlns:a16="http://schemas.microsoft.com/office/drawing/2014/main" xmlns="" id="{81106388-D403-4B91-A69F-5483F485A162}"/>
              </a:ext>
            </a:extLst>
          </p:cNvPr>
          <p:cNvSpPr>
            <a:spLocks noGrp="1"/>
          </p:cNvSpPr>
          <p:nvPr>
            <p:ph type="title"/>
          </p:nvPr>
        </p:nvSpPr>
        <p:spPr>
          <a:xfrm>
            <a:off x="2681553" y="342231"/>
            <a:ext cx="7400039" cy="757130"/>
          </a:xfrm>
        </p:spPr>
        <p:txBody>
          <a:bodyPr/>
          <a:lstStyle/>
          <a:p>
            <a:r>
              <a:rPr lang="en-US"/>
              <a:t>Team Profile</a:t>
            </a:r>
          </a:p>
        </p:txBody>
      </p:sp>
      <p:grpSp>
        <p:nvGrpSpPr>
          <p:cNvPr id="11" name="Group 10">
            <a:extLst>
              <a:ext uri="{FF2B5EF4-FFF2-40B4-BE49-F238E27FC236}">
                <a16:creationId xmlns:a16="http://schemas.microsoft.com/office/drawing/2014/main" xmlns="" id="{14DC22F8-27E5-4290-BB14-30FBE6668946}"/>
              </a:ext>
              <a:ext uri="{C183D7F6-B498-43B3-948B-1728B52AA6E4}">
                <adec:decorative xmlns:adec="http://schemas.microsoft.com/office/drawing/2017/decorative" xmlns="" val="1"/>
              </a:ext>
            </a:extLst>
          </p:cNvPr>
          <p:cNvGrpSpPr/>
          <p:nvPr/>
        </p:nvGrpSpPr>
        <p:grpSpPr>
          <a:xfrm flipH="1" flipV="1">
            <a:off x="129545" y="141868"/>
            <a:ext cx="639670" cy="634447"/>
            <a:chOff x="11314790" y="6190724"/>
            <a:chExt cx="639670" cy="634447"/>
          </a:xfrm>
        </p:grpSpPr>
        <p:sp>
          <p:nvSpPr>
            <p:cNvPr id="34" name="Oval 33">
              <a:extLst>
                <a:ext uri="{FF2B5EF4-FFF2-40B4-BE49-F238E27FC236}">
                  <a16:creationId xmlns:a16="http://schemas.microsoft.com/office/drawing/2014/main" xmlns="" id="{608592C6-25BA-49FD-B6E4-2133BC9E092E}"/>
                </a:ext>
              </a:extLst>
            </p:cNvPr>
            <p:cNvSpPr/>
            <p:nvPr/>
          </p:nvSpPr>
          <p:spPr>
            <a:xfrm rot="7412770">
              <a:off x="11534401" y="6635074"/>
              <a:ext cx="112785" cy="112785"/>
            </a:xfrm>
            <a:prstGeom prst="ellipse">
              <a:avLst/>
            </a:prstGeom>
            <a:solidFill>
              <a:srgbClr val="BAC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xmlns="" id="{968AE7ED-67CA-4A39-8D94-236EB58FF571}"/>
                </a:ext>
              </a:extLst>
            </p:cNvPr>
            <p:cNvSpPr/>
            <p:nvPr/>
          </p:nvSpPr>
          <p:spPr>
            <a:xfrm rot="7412770">
              <a:off x="11749070" y="6190724"/>
              <a:ext cx="205390" cy="2053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xmlns="" id="{0B968D45-4B43-4E20-9FE0-CEF42CDCBBED}"/>
                </a:ext>
              </a:extLst>
            </p:cNvPr>
            <p:cNvSpPr/>
            <p:nvPr/>
          </p:nvSpPr>
          <p:spPr>
            <a:xfrm rot="7412770">
              <a:off x="11314790" y="6731507"/>
              <a:ext cx="93664" cy="936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xmlns="" id="{4BE178DB-9194-41D5-A0FE-786C86AD95C4}"/>
                </a:ext>
              </a:extLst>
            </p:cNvPr>
            <p:cNvSpPr/>
            <p:nvPr/>
          </p:nvSpPr>
          <p:spPr>
            <a:xfrm rot="7412770">
              <a:off x="11667500" y="6462948"/>
              <a:ext cx="140853" cy="1408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xmlns="" id="{FCA999EF-84E3-4069-AA06-D6A716FA9D00}"/>
              </a:ext>
              <a:ext uri="{C183D7F6-B498-43B3-948B-1728B52AA6E4}">
                <adec:decorative xmlns:adec="http://schemas.microsoft.com/office/drawing/2017/decorative" xmlns="" val="1"/>
              </a:ext>
            </a:extLst>
          </p:cNvPr>
          <p:cNvGrpSpPr/>
          <p:nvPr/>
        </p:nvGrpSpPr>
        <p:grpSpPr>
          <a:xfrm>
            <a:off x="10563276" y="224009"/>
            <a:ext cx="1358278" cy="1351520"/>
            <a:chOff x="10563276" y="224009"/>
            <a:chExt cx="1358278" cy="1351520"/>
          </a:xfrm>
        </p:grpSpPr>
        <p:sp>
          <p:nvSpPr>
            <p:cNvPr id="7" name="Oval 6">
              <a:extLst>
                <a:ext uri="{FF2B5EF4-FFF2-40B4-BE49-F238E27FC236}">
                  <a16:creationId xmlns:a16="http://schemas.microsoft.com/office/drawing/2014/main" xmlns="" id="{AC564152-7DFE-4517-806B-DDC09D39B0DD}"/>
                </a:ext>
              </a:extLst>
            </p:cNvPr>
            <p:cNvSpPr/>
            <p:nvPr/>
          </p:nvSpPr>
          <p:spPr>
            <a:xfrm rot="9022872">
              <a:off x="10956095" y="617977"/>
              <a:ext cx="571875" cy="571874"/>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xmlns="" id="{1EF02D05-577A-40DE-AB82-00B98DCF0C38}"/>
                </a:ext>
              </a:extLst>
            </p:cNvPr>
            <p:cNvSpPr/>
            <p:nvPr/>
          </p:nvSpPr>
          <p:spPr>
            <a:xfrm rot="9022872">
              <a:off x="11330510" y="1122781"/>
              <a:ext cx="329892" cy="452748"/>
            </a:xfrm>
            <a:custGeom>
              <a:avLst/>
              <a:gdLst>
                <a:gd name="connsiteX0" fmla="*/ 330340 w 660680"/>
                <a:gd name="connsiteY0" fmla="*/ 0 h 906726"/>
                <a:gd name="connsiteX1" fmla="*/ 414924 w 660680"/>
                <a:gd name="connsiteY1" fmla="*/ 69788 h 906726"/>
                <a:gd name="connsiteX2" fmla="*/ 660680 w 660680"/>
                <a:gd name="connsiteY2" fmla="*/ 663095 h 906726"/>
                <a:gd name="connsiteX3" fmla="*/ 643633 w 660680"/>
                <a:gd name="connsiteY3" fmla="*/ 832196 h 906726"/>
                <a:gd name="connsiteX4" fmla="*/ 624469 w 660680"/>
                <a:gd name="connsiteY4" fmla="*/ 906726 h 906726"/>
                <a:gd name="connsiteX5" fmla="*/ 579852 w 660680"/>
                <a:gd name="connsiteY5" fmla="*/ 890396 h 906726"/>
                <a:gd name="connsiteX6" fmla="*/ 330340 w 660680"/>
                <a:gd name="connsiteY6" fmla="*/ 852673 h 906726"/>
                <a:gd name="connsiteX7" fmla="*/ 80828 w 660680"/>
                <a:gd name="connsiteY7" fmla="*/ 890396 h 906726"/>
                <a:gd name="connsiteX8" fmla="*/ 36211 w 660680"/>
                <a:gd name="connsiteY8" fmla="*/ 906726 h 906726"/>
                <a:gd name="connsiteX9" fmla="*/ 17047 w 660680"/>
                <a:gd name="connsiteY9" fmla="*/ 832196 h 906726"/>
                <a:gd name="connsiteX10" fmla="*/ 0 w 660680"/>
                <a:gd name="connsiteY10" fmla="*/ 663095 h 906726"/>
                <a:gd name="connsiteX11" fmla="*/ 245756 w 660680"/>
                <a:gd name="connsiteY11" fmla="*/ 69788 h 906726"/>
                <a:gd name="connsiteX12" fmla="*/ 330340 w 660680"/>
                <a:gd name="connsiteY12" fmla="*/ 0 h 90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0680" h="906726">
                  <a:moveTo>
                    <a:pt x="330340" y="0"/>
                  </a:moveTo>
                  <a:lnTo>
                    <a:pt x="414924" y="69788"/>
                  </a:lnTo>
                  <a:cubicBezTo>
                    <a:pt x="566765" y="221628"/>
                    <a:pt x="660680" y="431394"/>
                    <a:pt x="660680" y="663095"/>
                  </a:cubicBezTo>
                  <a:cubicBezTo>
                    <a:pt x="660680" y="721020"/>
                    <a:pt x="654811" y="777575"/>
                    <a:pt x="643633" y="832196"/>
                  </a:cubicBezTo>
                  <a:lnTo>
                    <a:pt x="624469" y="906726"/>
                  </a:lnTo>
                  <a:lnTo>
                    <a:pt x="579852" y="890396"/>
                  </a:lnTo>
                  <a:cubicBezTo>
                    <a:pt x="501031" y="865880"/>
                    <a:pt x="417228" y="852673"/>
                    <a:pt x="330340" y="852673"/>
                  </a:cubicBezTo>
                  <a:cubicBezTo>
                    <a:pt x="243452" y="852673"/>
                    <a:pt x="159649" y="865880"/>
                    <a:pt x="80828" y="890396"/>
                  </a:cubicBezTo>
                  <a:lnTo>
                    <a:pt x="36211" y="906726"/>
                  </a:lnTo>
                  <a:lnTo>
                    <a:pt x="17047" y="832196"/>
                  </a:lnTo>
                  <a:cubicBezTo>
                    <a:pt x="5870" y="777575"/>
                    <a:pt x="0" y="721020"/>
                    <a:pt x="0" y="663095"/>
                  </a:cubicBezTo>
                  <a:cubicBezTo>
                    <a:pt x="0" y="431394"/>
                    <a:pt x="93915" y="221628"/>
                    <a:pt x="245756" y="69788"/>
                  </a:cubicBezTo>
                  <a:lnTo>
                    <a:pt x="33034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xmlns="" id="{6E39B5CD-CB20-4164-A01E-B1A025BA3C40}"/>
                </a:ext>
              </a:extLst>
            </p:cNvPr>
            <p:cNvSpPr/>
            <p:nvPr/>
          </p:nvSpPr>
          <p:spPr>
            <a:xfrm rot="12936853">
              <a:off x="11444729" y="782382"/>
              <a:ext cx="476825" cy="353636"/>
            </a:xfrm>
            <a:custGeom>
              <a:avLst/>
              <a:gdLst>
                <a:gd name="connsiteX0" fmla="*/ 508723 w 802852"/>
                <a:gd name="connsiteY0" fmla="*/ 0 h 595432"/>
                <a:gd name="connsiteX1" fmla="*/ 510235 w 802852"/>
                <a:gd name="connsiteY1" fmla="*/ 5881 h 595432"/>
                <a:gd name="connsiteX2" fmla="*/ 718268 w 802852"/>
                <a:gd name="connsiteY2" fmla="*/ 349676 h 595432"/>
                <a:gd name="connsiteX3" fmla="*/ 802852 w 802852"/>
                <a:gd name="connsiteY3" fmla="*/ 419464 h 595432"/>
                <a:gd name="connsiteX4" fmla="*/ 763257 w 802852"/>
                <a:gd name="connsiteY4" fmla="*/ 452133 h 595432"/>
                <a:gd name="connsiteX5" fmla="*/ 294129 w 802852"/>
                <a:gd name="connsiteY5" fmla="*/ 595432 h 595432"/>
                <a:gd name="connsiteX6" fmla="*/ 44617 w 802852"/>
                <a:gd name="connsiteY6" fmla="*/ 557709 h 595432"/>
                <a:gd name="connsiteX7" fmla="*/ 0 w 802852"/>
                <a:gd name="connsiteY7" fmla="*/ 541379 h 595432"/>
                <a:gd name="connsiteX8" fmla="*/ 1512 w 802852"/>
                <a:gd name="connsiteY8" fmla="*/ 535498 h 595432"/>
                <a:gd name="connsiteX9" fmla="*/ 476251 w 802852"/>
                <a:gd name="connsiteY9" fmla="*/ 11885 h 595432"/>
                <a:gd name="connsiteX10" fmla="*/ 508723 w 802852"/>
                <a:gd name="connsiteY10" fmla="*/ 0 h 59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852" h="595432">
                  <a:moveTo>
                    <a:pt x="508723" y="0"/>
                  </a:moveTo>
                  <a:lnTo>
                    <a:pt x="510235" y="5881"/>
                  </a:lnTo>
                  <a:cubicBezTo>
                    <a:pt x="551094" y="137249"/>
                    <a:pt x="623368" y="254776"/>
                    <a:pt x="718268" y="349676"/>
                  </a:cubicBezTo>
                  <a:lnTo>
                    <a:pt x="802852" y="419464"/>
                  </a:lnTo>
                  <a:lnTo>
                    <a:pt x="763257" y="452133"/>
                  </a:lnTo>
                  <a:cubicBezTo>
                    <a:pt x="629342" y="542605"/>
                    <a:pt x="467905" y="595432"/>
                    <a:pt x="294129" y="595432"/>
                  </a:cubicBezTo>
                  <a:cubicBezTo>
                    <a:pt x="207241" y="595432"/>
                    <a:pt x="123438" y="582225"/>
                    <a:pt x="44617" y="557709"/>
                  </a:cubicBezTo>
                  <a:lnTo>
                    <a:pt x="0" y="541379"/>
                  </a:lnTo>
                  <a:lnTo>
                    <a:pt x="1512" y="535498"/>
                  </a:lnTo>
                  <a:cubicBezTo>
                    <a:pt x="75059" y="299036"/>
                    <a:pt x="250387" y="107417"/>
                    <a:pt x="476251" y="11885"/>
                  </a:cubicBezTo>
                  <a:lnTo>
                    <a:pt x="50872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xmlns="" id="{A777B9DB-72BF-478F-A3B4-9581CCD2AC4D}"/>
                </a:ext>
              </a:extLst>
            </p:cNvPr>
            <p:cNvSpPr/>
            <p:nvPr/>
          </p:nvSpPr>
          <p:spPr>
            <a:xfrm rot="4983617">
              <a:off x="10826098" y="1134081"/>
              <a:ext cx="476825" cy="353636"/>
            </a:xfrm>
            <a:custGeom>
              <a:avLst/>
              <a:gdLst>
                <a:gd name="connsiteX0" fmla="*/ 294129 w 802852"/>
                <a:gd name="connsiteY0" fmla="*/ 0 h 595432"/>
                <a:gd name="connsiteX1" fmla="*/ 326601 w 802852"/>
                <a:gd name="connsiteY1" fmla="*/ 11885 h 595432"/>
                <a:gd name="connsiteX2" fmla="*/ 801340 w 802852"/>
                <a:gd name="connsiteY2" fmla="*/ 535498 h 595432"/>
                <a:gd name="connsiteX3" fmla="*/ 802852 w 802852"/>
                <a:gd name="connsiteY3" fmla="*/ 541379 h 595432"/>
                <a:gd name="connsiteX4" fmla="*/ 758235 w 802852"/>
                <a:gd name="connsiteY4" fmla="*/ 557709 h 595432"/>
                <a:gd name="connsiteX5" fmla="*/ 508723 w 802852"/>
                <a:gd name="connsiteY5" fmla="*/ 595432 h 595432"/>
                <a:gd name="connsiteX6" fmla="*/ 39595 w 802852"/>
                <a:gd name="connsiteY6" fmla="*/ 452133 h 595432"/>
                <a:gd name="connsiteX7" fmla="*/ 0 w 802852"/>
                <a:gd name="connsiteY7" fmla="*/ 419464 h 595432"/>
                <a:gd name="connsiteX8" fmla="*/ 84584 w 802852"/>
                <a:gd name="connsiteY8" fmla="*/ 349676 h 595432"/>
                <a:gd name="connsiteX9" fmla="*/ 292617 w 802852"/>
                <a:gd name="connsiteY9" fmla="*/ 5881 h 595432"/>
                <a:gd name="connsiteX10" fmla="*/ 294129 w 802852"/>
                <a:gd name="connsiteY10" fmla="*/ 0 h 59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852" h="595432">
                  <a:moveTo>
                    <a:pt x="294129" y="0"/>
                  </a:moveTo>
                  <a:lnTo>
                    <a:pt x="326601" y="11885"/>
                  </a:lnTo>
                  <a:cubicBezTo>
                    <a:pt x="552466" y="107417"/>
                    <a:pt x="727793" y="299036"/>
                    <a:pt x="801340" y="535498"/>
                  </a:cubicBezTo>
                  <a:lnTo>
                    <a:pt x="802852" y="541379"/>
                  </a:lnTo>
                  <a:lnTo>
                    <a:pt x="758235" y="557709"/>
                  </a:lnTo>
                  <a:cubicBezTo>
                    <a:pt x="679414" y="582225"/>
                    <a:pt x="595611" y="595432"/>
                    <a:pt x="508723" y="595432"/>
                  </a:cubicBezTo>
                  <a:cubicBezTo>
                    <a:pt x="334947" y="595432"/>
                    <a:pt x="173510" y="542605"/>
                    <a:pt x="39595" y="452133"/>
                  </a:cubicBezTo>
                  <a:lnTo>
                    <a:pt x="0" y="419464"/>
                  </a:lnTo>
                  <a:lnTo>
                    <a:pt x="84584" y="349676"/>
                  </a:lnTo>
                  <a:cubicBezTo>
                    <a:pt x="179485" y="254776"/>
                    <a:pt x="251758" y="137249"/>
                    <a:pt x="292617" y="5881"/>
                  </a:cubicBezTo>
                  <a:lnTo>
                    <a:pt x="29412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xmlns="" id="{D27D6ACB-713A-4639-A3A2-10CC26571788}"/>
                </a:ext>
              </a:extLst>
            </p:cNvPr>
            <p:cNvSpPr/>
            <p:nvPr/>
          </p:nvSpPr>
          <p:spPr>
            <a:xfrm rot="9022872" flipV="1">
              <a:off x="10819547" y="224009"/>
              <a:ext cx="329892" cy="452748"/>
            </a:xfrm>
            <a:custGeom>
              <a:avLst/>
              <a:gdLst>
                <a:gd name="connsiteX0" fmla="*/ 330340 w 660680"/>
                <a:gd name="connsiteY0" fmla="*/ 0 h 906726"/>
                <a:gd name="connsiteX1" fmla="*/ 414924 w 660680"/>
                <a:gd name="connsiteY1" fmla="*/ 69788 h 906726"/>
                <a:gd name="connsiteX2" fmla="*/ 660680 w 660680"/>
                <a:gd name="connsiteY2" fmla="*/ 663095 h 906726"/>
                <a:gd name="connsiteX3" fmla="*/ 643633 w 660680"/>
                <a:gd name="connsiteY3" fmla="*/ 832196 h 906726"/>
                <a:gd name="connsiteX4" fmla="*/ 624469 w 660680"/>
                <a:gd name="connsiteY4" fmla="*/ 906726 h 906726"/>
                <a:gd name="connsiteX5" fmla="*/ 579852 w 660680"/>
                <a:gd name="connsiteY5" fmla="*/ 890396 h 906726"/>
                <a:gd name="connsiteX6" fmla="*/ 330340 w 660680"/>
                <a:gd name="connsiteY6" fmla="*/ 852673 h 906726"/>
                <a:gd name="connsiteX7" fmla="*/ 80828 w 660680"/>
                <a:gd name="connsiteY7" fmla="*/ 890396 h 906726"/>
                <a:gd name="connsiteX8" fmla="*/ 36211 w 660680"/>
                <a:gd name="connsiteY8" fmla="*/ 906726 h 906726"/>
                <a:gd name="connsiteX9" fmla="*/ 17047 w 660680"/>
                <a:gd name="connsiteY9" fmla="*/ 832196 h 906726"/>
                <a:gd name="connsiteX10" fmla="*/ 0 w 660680"/>
                <a:gd name="connsiteY10" fmla="*/ 663095 h 906726"/>
                <a:gd name="connsiteX11" fmla="*/ 245756 w 660680"/>
                <a:gd name="connsiteY11" fmla="*/ 69788 h 906726"/>
                <a:gd name="connsiteX12" fmla="*/ 330340 w 660680"/>
                <a:gd name="connsiteY12" fmla="*/ 0 h 90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0680" h="906726">
                  <a:moveTo>
                    <a:pt x="330340" y="0"/>
                  </a:moveTo>
                  <a:lnTo>
                    <a:pt x="414924" y="69788"/>
                  </a:lnTo>
                  <a:cubicBezTo>
                    <a:pt x="566765" y="221628"/>
                    <a:pt x="660680" y="431394"/>
                    <a:pt x="660680" y="663095"/>
                  </a:cubicBezTo>
                  <a:cubicBezTo>
                    <a:pt x="660680" y="721020"/>
                    <a:pt x="654811" y="777575"/>
                    <a:pt x="643633" y="832196"/>
                  </a:cubicBezTo>
                  <a:lnTo>
                    <a:pt x="624469" y="906726"/>
                  </a:lnTo>
                  <a:lnTo>
                    <a:pt x="579852" y="890396"/>
                  </a:lnTo>
                  <a:cubicBezTo>
                    <a:pt x="501031" y="865880"/>
                    <a:pt x="417228" y="852673"/>
                    <a:pt x="330340" y="852673"/>
                  </a:cubicBezTo>
                  <a:cubicBezTo>
                    <a:pt x="243452" y="852673"/>
                    <a:pt x="159649" y="865880"/>
                    <a:pt x="80828" y="890396"/>
                  </a:cubicBezTo>
                  <a:lnTo>
                    <a:pt x="36211" y="906726"/>
                  </a:lnTo>
                  <a:lnTo>
                    <a:pt x="17047" y="832196"/>
                  </a:lnTo>
                  <a:cubicBezTo>
                    <a:pt x="5870" y="777575"/>
                    <a:pt x="0" y="721020"/>
                    <a:pt x="0" y="663095"/>
                  </a:cubicBezTo>
                  <a:cubicBezTo>
                    <a:pt x="0" y="431394"/>
                    <a:pt x="93915" y="221628"/>
                    <a:pt x="245756" y="69788"/>
                  </a:cubicBezTo>
                  <a:lnTo>
                    <a:pt x="33034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EE0F614C-8E4F-47E7-A8E4-40AE91CF160F}"/>
                </a:ext>
              </a:extLst>
            </p:cNvPr>
            <p:cNvSpPr/>
            <p:nvPr/>
          </p:nvSpPr>
          <p:spPr>
            <a:xfrm rot="12936853" flipH="1" flipV="1">
              <a:off x="10563276" y="690761"/>
              <a:ext cx="476825" cy="353636"/>
            </a:xfrm>
            <a:custGeom>
              <a:avLst/>
              <a:gdLst>
                <a:gd name="connsiteX0" fmla="*/ 508723 w 802852"/>
                <a:gd name="connsiteY0" fmla="*/ 0 h 595432"/>
                <a:gd name="connsiteX1" fmla="*/ 510235 w 802852"/>
                <a:gd name="connsiteY1" fmla="*/ 5881 h 595432"/>
                <a:gd name="connsiteX2" fmla="*/ 718268 w 802852"/>
                <a:gd name="connsiteY2" fmla="*/ 349676 h 595432"/>
                <a:gd name="connsiteX3" fmla="*/ 802852 w 802852"/>
                <a:gd name="connsiteY3" fmla="*/ 419464 h 595432"/>
                <a:gd name="connsiteX4" fmla="*/ 763257 w 802852"/>
                <a:gd name="connsiteY4" fmla="*/ 452133 h 595432"/>
                <a:gd name="connsiteX5" fmla="*/ 294129 w 802852"/>
                <a:gd name="connsiteY5" fmla="*/ 595432 h 595432"/>
                <a:gd name="connsiteX6" fmla="*/ 44617 w 802852"/>
                <a:gd name="connsiteY6" fmla="*/ 557709 h 595432"/>
                <a:gd name="connsiteX7" fmla="*/ 0 w 802852"/>
                <a:gd name="connsiteY7" fmla="*/ 541379 h 595432"/>
                <a:gd name="connsiteX8" fmla="*/ 1512 w 802852"/>
                <a:gd name="connsiteY8" fmla="*/ 535498 h 595432"/>
                <a:gd name="connsiteX9" fmla="*/ 476251 w 802852"/>
                <a:gd name="connsiteY9" fmla="*/ 11885 h 595432"/>
                <a:gd name="connsiteX10" fmla="*/ 508723 w 802852"/>
                <a:gd name="connsiteY10" fmla="*/ 0 h 59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852" h="595432">
                  <a:moveTo>
                    <a:pt x="508723" y="0"/>
                  </a:moveTo>
                  <a:lnTo>
                    <a:pt x="510235" y="5881"/>
                  </a:lnTo>
                  <a:cubicBezTo>
                    <a:pt x="551094" y="137249"/>
                    <a:pt x="623368" y="254776"/>
                    <a:pt x="718268" y="349676"/>
                  </a:cubicBezTo>
                  <a:lnTo>
                    <a:pt x="802852" y="419464"/>
                  </a:lnTo>
                  <a:lnTo>
                    <a:pt x="763257" y="452133"/>
                  </a:lnTo>
                  <a:cubicBezTo>
                    <a:pt x="629342" y="542605"/>
                    <a:pt x="467905" y="595432"/>
                    <a:pt x="294129" y="595432"/>
                  </a:cubicBezTo>
                  <a:cubicBezTo>
                    <a:pt x="207241" y="595432"/>
                    <a:pt x="123438" y="582225"/>
                    <a:pt x="44617" y="557709"/>
                  </a:cubicBezTo>
                  <a:lnTo>
                    <a:pt x="0" y="541379"/>
                  </a:lnTo>
                  <a:lnTo>
                    <a:pt x="1512" y="535498"/>
                  </a:lnTo>
                  <a:cubicBezTo>
                    <a:pt x="75059" y="299036"/>
                    <a:pt x="250387" y="107417"/>
                    <a:pt x="476251" y="11885"/>
                  </a:cubicBezTo>
                  <a:lnTo>
                    <a:pt x="50872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xmlns="" id="{E40002F7-1AC3-4B69-9D70-930A6E9B2C0B}"/>
                </a:ext>
              </a:extLst>
            </p:cNvPr>
            <p:cNvSpPr/>
            <p:nvPr/>
          </p:nvSpPr>
          <p:spPr>
            <a:xfrm rot="4983617" flipH="1" flipV="1">
              <a:off x="11184201" y="313273"/>
              <a:ext cx="476825" cy="353636"/>
            </a:xfrm>
            <a:custGeom>
              <a:avLst/>
              <a:gdLst>
                <a:gd name="connsiteX0" fmla="*/ 294129 w 802852"/>
                <a:gd name="connsiteY0" fmla="*/ 0 h 595432"/>
                <a:gd name="connsiteX1" fmla="*/ 326601 w 802852"/>
                <a:gd name="connsiteY1" fmla="*/ 11885 h 595432"/>
                <a:gd name="connsiteX2" fmla="*/ 801340 w 802852"/>
                <a:gd name="connsiteY2" fmla="*/ 535498 h 595432"/>
                <a:gd name="connsiteX3" fmla="*/ 802852 w 802852"/>
                <a:gd name="connsiteY3" fmla="*/ 541379 h 595432"/>
                <a:gd name="connsiteX4" fmla="*/ 758235 w 802852"/>
                <a:gd name="connsiteY4" fmla="*/ 557709 h 595432"/>
                <a:gd name="connsiteX5" fmla="*/ 508723 w 802852"/>
                <a:gd name="connsiteY5" fmla="*/ 595432 h 595432"/>
                <a:gd name="connsiteX6" fmla="*/ 39595 w 802852"/>
                <a:gd name="connsiteY6" fmla="*/ 452133 h 595432"/>
                <a:gd name="connsiteX7" fmla="*/ 0 w 802852"/>
                <a:gd name="connsiteY7" fmla="*/ 419464 h 595432"/>
                <a:gd name="connsiteX8" fmla="*/ 84584 w 802852"/>
                <a:gd name="connsiteY8" fmla="*/ 349676 h 595432"/>
                <a:gd name="connsiteX9" fmla="*/ 292617 w 802852"/>
                <a:gd name="connsiteY9" fmla="*/ 5881 h 595432"/>
                <a:gd name="connsiteX10" fmla="*/ 294129 w 802852"/>
                <a:gd name="connsiteY10" fmla="*/ 0 h 59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852" h="595432">
                  <a:moveTo>
                    <a:pt x="294129" y="0"/>
                  </a:moveTo>
                  <a:lnTo>
                    <a:pt x="326601" y="11885"/>
                  </a:lnTo>
                  <a:cubicBezTo>
                    <a:pt x="552466" y="107417"/>
                    <a:pt x="727793" y="299036"/>
                    <a:pt x="801340" y="535498"/>
                  </a:cubicBezTo>
                  <a:lnTo>
                    <a:pt x="802852" y="541379"/>
                  </a:lnTo>
                  <a:lnTo>
                    <a:pt x="758235" y="557709"/>
                  </a:lnTo>
                  <a:cubicBezTo>
                    <a:pt x="679414" y="582225"/>
                    <a:pt x="595611" y="595432"/>
                    <a:pt x="508723" y="595432"/>
                  </a:cubicBezTo>
                  <a:cubicBezTo>
                    <a:pt x="334947" y="595432"/>
                    <a:pt x="173510" y="542605"/>
                    <a:pt x="39595" y="452133"/>
                  </a:cubicBezTo>
                  <a:lnTo>
                    <a:pt x="0" y="419464"/>
                  </a:lnTo>
                  <a:lnTo>
                    <a:pt x="84584" y="349676"/>
                  </a:lnTo>
                  <a:cubicBezTo>
                    <a:pt x="179485" y="254776"/>
                    <a:pt x="251758" y="137249"/>
                    <a:pt x="292617" y="5881"/>
                  </a:cubicBezTo>
                  <a:lnTo>
                    <a:pt x="29412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descr="Picture of a woman in a green shirt">
            <a:extLst>
              <a:ext uri="{FF2B5EF4-FFF2-40B4-BE49-F238E27FC236}">
                <a16:creationId xmlns:a16="http://schemas.microsoft.com/office/drawing/2014/main" xmlns="" id="{4D4BE05E-663B-4C0D-B48E-768B28A5D2C7}"/>
              </a:ext>
            </a:extLst>
          </p:cNvPr>
          <p:cNvSpPr/>
          <p:nvPr/>
        </p:nvSpPr>
        <p:spPr>
          <a:xfrm>
            <a:off x="289364" y="277088"/>
            <a:ext cx="2306783" cy="2306783"/>
          </a:xfrm>
          <a:prstGeom prst="ellipse">
            <a:avLst/>
          </a:prstGeom>
          <a:solidFill>
            <a:schemeClr val="bg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xmlns="" id="{92648D58-E0FB-4E2C-85E2-86F27E40AF01}"/>
              </a:ext>
            </a:extLst>
          </p:cNvPr>
          <p:cNvSpPr txBox="1"/>
          <p:nvPr/>
        </p:nvSpPr>
        <p:spPr>
          <a:xfrm>
            <a:off x="386152" y="2694823"/>
            <a:ext cx="1389548" cy="400110"/>
          </a:xfrm>
          <a:prstGeom prst="rect">
            <a:avLst/>
          </a:prstGeom>
          <a:noFill/>
        </p:spPr>
        <p:txBody>
          <a:bodyPr wrap="none" rtlCol="0">
            <a:spAutoFit/>
          </a:bodyPr>
          <a:lstStyle/>
          <a:p>
            <a:r>
              <a:rPr lang="en-US" sz="2000">
                <a:ea typeface="Sophia" pitchFamily="50" charset="-128"/>
                <a:cs typeface="Cavolini" panose="03000502040302020204" pitchFamily="66" charset="0"/>
              </a:rPr>
              <a:t>Team Name</a:t>
            </a:r>
          </a:p>
        </p:txBody>
      </p:sp>
      <p:sp>
        <p:nvSpPr>
          <p:cNvPr id="40" name="TextBox 39">
            <a:extLst>
              <a:ext uri="{FF2B5EF4-FFF2-40B4-BE49-F238E27FC236}">
                <a16:creationId xmlns:a16="http://schemas.microsoft.com/office/drawing/2014/main" xmlns="" id="{B3FCD28E-0A3B-4357-9413-D78185DC2511}"/>
              </a:ext>
            </a:extLst>
          </p:cNvPr>
          <p:cNvSpPr txBox="1"/>
          <p:nvPr/>
        </p:nvSpPr>
        <p:spPr>
          <a:xfrm>
            <a:off x="376422" y="3006720"/>
            <a:ext cx="2306816" cy="1600438"/>
          </a:xfrm>
          <a:prstGeom prst="rect">
            <a:avLst/>
          </a:prstGeom>
          <a:noFill/>
        </p:spPr>
        <p:txBody>
          <a:bodyPr wrap="square" rtlCol="0">
            <a:spAutoFit/>
          </a:bodyPr>
          <a:lstStyle/>
          <a:p>
            <a:pPr marL="112713" indent="-112713">
              <a:buFont typeface="Arial" panose="020B0604020202020204" pitchFamily="34" charset="0"/>
              <a:buChar char="•"/>
            </a:pPr>
            <a:r>
              <a:rPr lang="en-US" sz="1400" dirty="0">
                <a:ea typeface="Sophia" pitchFamily="50" charset="-128"/>
                <a:cs typeface="Cavolini" panose="03000502040302020204" pitchFamily="66" charset="0"/>
              </a:rPr>
              <a:t>Team Size: 04</a:t>
            </a:r>
          </a:p>
          <a:p>
            <a:pPr marL="112713" indent="-112713">
              <a:buFont typeface="Arial" panose="020B0604020202020204" pitchFamily="34" charset="0"/>
              <a:buChar char="•"/>
            </a:pPr>
            <a:r>
              <a:rPr lang="en-US" sz="1400" dirty="0">
                <a:ea typeface="Sophia" pitchFamily="50" charset="-128"/>
                <a:cs typeface="Cavolini" panose="03000502040302020204" pitchFamily="66" charset="0"/>
              </a:rPr>
              <a:t>Mentors: Dr. Mukesh Rawat, Dr. </a:t>
            </a:r>
            <a:r>
              <a:rPr lang="en-US" sz="1400" dirty="0" err="1">
                <a:ea typeface="Sophia" pitchFamily="50" charset="-128"/>
                <a:cs typeface="Cavolini" panose="03000502040302020204" pitchFamily="66" charset="0"/>
              </a:rPr>
              <a:t>Vimal</a:t>
            </a:r>
            <a:r>
              <a:rPr lang="en-US" sz="1400" dirty="0">
                <a:ea typeface="Sophia" pitchFamily="50" charset="-128"/>
                <a:cs typeface="Cavolini" panose="03000502040302020204" pitchFamily="66" charset="0"/>
              </a:rPr>
              <a:t> Kumar</a:t>
            </a:r>
          </a:p>
          <a:p>
            <a:pPr marL="112713" indent="-112713">
              <a:buFont typeface="Arial" panose="020B0604020202020204" pitchFamily="34" charset="0"/>
              <a:buChar char="•"/>
            </a:pPr>
            <a:r>
              <a:rPr lang="en-US" sz="1400" dirty="0">
                <a:ea typeface="Sophia" pitchFamily="50" charset="-128"/>
                <a:cs typeface="Cavolini" panose="03000502040302020204" pitchFamily="66" charset="0"/>
              </a:rPr>
              <a:t>College: Meerut Institute of Engineering and Technology</a:t>
            </a:r>
          </a:p>
          <a:p>
            <a:pPr marL="112713" indent="-112713">
              <a:buFont typeface="Arial" panose="020B0604020202020204" pitchFamily="34" charset="0"/>
              <a:buChar char="•"/>
            </a:pPr>
            <a:r>
              <a:rPr lang="en-US" sz="1400" dirty="0">
                <a:ea typeface="Sophia" pitchFamily="50" charset="-128"/>
                <a:cs typeface="Cavolini" panose="03000502040302020204" pitchFamily="66" charset="0"/>
              </a:rPr>
              <a:t>Type: Digital</a:t>
            </a:r>
          </a:p>
        </p:txBody>
      </p:sp>
      <p:sp>
        <p:nvSpPr>
          <p:cNvPr id="3" name="TextBox 2">
            <a:extLst>
              <a:ext uri="{FF2B5EF4-FFF2-40B4-BE49-F238E27FC236}">
                <a16:creationId xmlns:a16="http://schemas.microsoft.com/office/drawing/2014/main" xmlns="" id="{9CA1EB44-BF14-4C96-A1B8-E69A058A2755}"/>
              </a:ext>
            </a:extLst>
          </p:cNvPr>
          <p:cNvSpPr txBox="1"/>
          <p:nvPr/>
        </p:nvSpPr>
        <p:spPr>
          <a:xfrm>
            <a:off x="2885510" y="1580126"/>
            <a:ext cx="1755032" cy="400110"/>
          </a:xfrm>
          <a:prstGeom prst="rect">
            <a:avLst/>
          </a:prstGeom>
          <a:noFill/>
        </p:spPr>
        <p:txBody>
          <a:bodyPr wrap="none" rtlCol="0">
            <a:spAutoFit/>
          </a:bodyPr>
          <a:lstStyle/>
          <a:p>
            <a:r>
              <a:rPr lang="en-US" sz="2000">
                <a:ea typeface="Sophia" pitchFamily="50" charset="-128"/>
                <a:cs typeface="Cavolini" panose="03000502040302020204" pitchFamily="66" charset="0"/>
              </a:rPr>
              <a:t>Team Objective</a:t>
            </a:r>
          </a:p>
        </p:txBody>
      </p:sp>
      <p:sp>
        <p:nvSpPr>
          <p:cNvPr id="26" name="TextBox 25">
            <a:extLst>
              <a:ext uri="{FF2B5EF4-FFF2-40B4-BE49-F238E27FC236}">
                <a16:creationId xmlns:a16="http://schemas.microsoft.com/office/drawing/2014/main" xmlns="" id="{9D9D1A92-253E-4B77-A46D-501E72C59B79}"/>
              </a:ext>
            </a:extLst>
          </p:cNvPr>
          <p:cNvSpPr txBox="1"/>
          <p:nvPr/>
        </p:nvSpPr>
        <p:spPr>
          <a:xfrm>
            <a:off x="2885510" y="1891853"/>
            <a:ext cx="8323714" cy="523220"/>
          </a:xfrm>
          <a:prstGeom prst="rect">
            <a:avLst/>
          </a:prstGeom>
          <a:noFill/>
        </p:spPr>
        <p:txBody>
          <a:bodyPr wrap="square" rtlCol="0">
            <a:spAutoFit/>
          </a:bodyPr>
          <a:lstStyle/>
          <a:p>
            <a:r>
              <a:rPr lang="en-US" sz="1400" dirty="0">
                <a:ea typeface="Sophia" pitchFamily="50" charset="-128"/>
                <a:cs typeface="Cavolini" panose="03000502040302020204" pitchFamily="66" charset="0"/>
              </a:rPr>
              <a:t>To build a game that reflects values of the Constitution of India. To build the sense of law  and justice among children by developing  their interest and a will to learn more about laws in India.</a:t>
            </a:r>
          </a:p>
        </p:txBody>
      </p:sp>
      <p:sp>
        <p:nvSpPr>
          <p:cNvPr id="29" name="TextBox 28">
            <a:extLst>
              <a:ext uri="{FF2B5EF4-FFF2-40B4-BE49-F238E27FC236}">
                <a16:creationId xmlns:a16="http://schemas.microsoft.com/office/drawing/2014/main" xmlns="" id="{85DEE6F9-80B6-40CD-886D-5381EFEA43A6}"/>
              </a:ext>
            </a:extLst>
          </p:cNvPr>
          <p:cNvSpPr txBox="1"/>
          <p:nvPr/>
        </p:nvSpPr>
        <p:spPr>
          <a:xfrm>
            <a:off x="2872512" y="2478466"/>
            <a:ext cx="2915892" cy="400110"/>
          </a:xfrm>
          <a:prstGeom prst="rect">
            <a:avLst/>
          </a:prstGeom>
          <a:noFill/>
        </p:spPr>
        <p:txBody>
          <a:bodyPr wrap="square" rtlCol="0">
            <a:spAutoFit/>
          </a:bodyPr>
          <a:lstStyle/>
          <a:p>
            <a:r>
              <a:rPr lang="en-US" sz="2000" dirty="0">
                <a:ea typeface="Sophia" pitchFamily="50" charset="-128"/>
                <a:cs typeface="Cavolini" panose="03000502040302020204" pitchFamily="66" charset="0"/>
              </a:rPr>
              <a:t>Team Details</a:t>
            </a:r>
          </a:p>
        </p:txBody>
      </p:sp>
      <p:sp>
        <p:nvSpPr>
          <p:cNvPr id="30" name="TextBox 29">
            <a:extLst>
              <a:ext uri="{FF2B5EF4-FFF2-40B4-BE49-F238E27FC236}">
                <a16:creationId xmlns:a16="http://schemas.microsoft.com/office/drawing/2014/main" xmlns="" id="{4BABB3D8-4407-4C6A-A2C1-354C0B065760}"/>
              </a:ext>
            </a:extLst>
          </p:cNvPr>
          <p:cNvSpPr txBox="1"/>
          <p:nvPr/>
        </p:nvSpPr>
        <p:spPr>
          <a:xfrm>
            <a:off x="2872512" y="2790193"/>
            <a:ext cx="6091045" cy="3108543"/>
          </a:xfrm>
          <a:prstGeom prst="rect">
            <a:avLst/>
          </a:prstGeom>
          <a:noFill/>
        </p:spPr>
        <p:txBody>
          <a:bodyPr wrap="square" rtlCol="0">
            <a:spAutoFit/>
          </a:bodyPr>
          <a:lstStyle/>
          <a:p>
            <a:r>
              <a:rPr lang="en-US" sz="1400" dirty="0">
                <a:ea typeface="Sophia" pitchFamily="50" charset="-128"/>
                <a:cs typeface="Cavolini" panose="03000502040302020204" pitchFamily="66" charset="0"/>
              </a:rPr>
              <a:t>Team Name: Excellence</a:t>
            </a:r>
          </a:p>
          <a:p>
            <a:endParaRPr lang="en-US" sz="1400" dirty="0">
              <a:ea typeface="Sophia" pitchFamily="50" charset="-128"/>
              <a:cs typeface="Cavolini" panose="03000502040302020204" pitchFamily="66" charset="0"/>
            </a:endParaRPr>
          </a:p>
          <a:p>
            <a:r>
              <a:rPr lang="en-US" sz="1400" dirty="0">
                <a:ea typeface="Sophia" pitchFamily="50" charset="-128"/>
                <a:cs typeface="Cavolini" panose="03000502040302020204" pitchFamily="66" charset="0"/>
              </a:rPr>
              <a:t>Team Leader: Manan Gupta, 9758183355, </a:t>
            </a:r>
            <a:r>
              <a:rPr lang="en-US" sz="1400" dirty="0">
                <a:ea typeface="Sophia" pitchFamily="50" charset="-128"/>
                <a:cs typeface="Cavolini" panose="03000502040302020204" pitchFamily="66" charset="0"/>
                <a:hlinkClick r:id="rId2"/>
              </a:rPr>
              <a:t>manan.gupta.cs.2018@miet.ac.in</a:t>
            </a:r>
            <a:endParaRPr lang="en-US" sz="1400" dirty="0">
              <a:ea typeface="Sophia" pitchFamily="50" charset="-128"/>
              <a:cs typeface="Cavolini" panose="03000502040302020204" pitchFamily="66" charset="0"/>
            </a:endParaRPr>
          </a:p>
          <a:p>
            <a:endParaRPr lang="en-US" sz="1400" dirty="0">
              <a:ea typeface="Sophia" pitchFamily="50" charset="-128"/>
              <a:cs typeface="Cavolini" panose="03000502040302020204" pitchFamily="66" charset="0"/>
            </a:endParaRPr>
          </a:p>
          <a:p>
            <a:r>
              <a:rPr lang="en-US" sz="1400" dirty="0">
                <a:ea typeface="Sophia" pitchFamily="50" charset="-128"/>
                <a:cs typeface="Cavolini" panose="03000502040302020204" pitchFamily="66" charset="0"/>
              </a:rPr>
              <a:t>Team member: </a:t>
            </a:r>
            <a:r>
              <a:rPr lang="en-US" sz="1400" dirty="0" err="1">
                <a:ea typeface="Sophia" pitchFamily="50" charset="-128"/>
                <a:cs typeface="Cavolini" panose="03000502040302020204" pitchFamily="66" charset="0"/>
              </a:rPr>
              <a:t>Ananya</a:t>
            </a:r>
            <a:r>
              <a:rPr lang="en-US" sz="1400" dirty="0">
                <a:ea typeface="Sophia" pitchFamily="50" charset="-128"/>
                <a:cs typeface="Cavolini" panose="03000502040302020204" pitchFamily="66" charset="0"/>
              </a:rPr>
              <a:t> Sharma, 9536873941, </a:t>
            </a:r>
            <a:r>
              <a:rPr lang="en-US" sz="1400" dirty="0">
                <a:ea typeface="Sophia" pitchFamily="50" charset="-128"/>
                <a:cs typeface="Cavolini" panose="03000502040302020204" pitchFamily="66" charset="0"/>
                <a:hlinkClick r:id="rId3"/>
              </a:rPr>
              <a:t>ananya.sharma.cs.2018@miet.ac.in</a:t>
            </a:r>
            <a:endParaRPr lang="en-US" sz="1400" dirty="0">
              <a:ea typeface="Sophia" pitchFamily="50" charset="-128"/>
              <a:cs typeface="Cavolini" panose="03000502040302020204" pitchFamily="66" charset="0"/>
            </a:endParaRPr>
          </a:p>
          <a:p>
            <a:endParaRPr lang="en-US" sz="1400" dirty="0">
              <a:ea typeface="Sophia" pitchFamily="50" charset="-128"/>
              <a:cs typeface="Cavolini" panose="03000502040302020204" pitchFamily="66" charset="0"/>
            </a:endParaRPr>
          </a:p>
          <a:p>
            <a:r>
              <a:rPr lang="en-US" sz="1400" dirty="0">
                <a:ea typeface="Sophia" pitchFamily="50" charset="-128"/>
                <a:cs typeface="Cavolini" panose="03000502040302020204" pitchFamily="66" charset="0"/>
              </a:rPr>
              <a:t>Team member: Samarth </a:t>
            </a:r>
            <a:r>
              <a:rPr lang="en-US" sz="1400" dirty="0" err="1">
                <a:ea typeface="Sophia" pitchFamily="50" charset="-128"/>
                <a:cs typeface="Cavolini" panose="03000502040302020204" pitchFamily="66" charset="0"/>
              </a:rPr>
              <a:t>Anand</a:t>
            </a:r>
            <a:r>
              <a:rPr lang="en-US" sz="1400" dirty="0">
                <a:ea typeface="Sophia" pitchFamily="50" charset="-128"/>
                <a:cs typeface="Cavolini" panose="03000502040302020204" pitchFamily="66" charset="0"/>
              </a:rPr>
              <a:t>, 7060226350, </a:t>
            </a:r>
            <a:r>
              <a:rPr lang="en-US" sz="1400" dirty="0">
                <a:ea typeface="Sophia" pitchFamily="50" charset="-128"/>
                <a:cs typeface="Cavolini" panose="03000502040302020204" pitchFamily="66" charset="0"/>
                <a:hlinkClick r:id="rId4"/>
              </a:rPr>
              <a:t>samarth.anand.cs.2018@miet.ac.in</a:t>
            </a:r>
            <a:endParaRPr lang="en-US" sz="1400" dirty="0">
              <a:ea typeface="Sophia" pitchFamily="50" charset="-128"/>
              <a:cs typeface="Cavolini" panose="03000502040302020204" pitchFamily="66" charset="0"/>
            </a:endParaRPr>
          </a:p>
          <a:p>
            <a:endParaRPr lang="en-US" sz="1400" dirty="0">
              <a:ea typeface="Sophia" pitchFamily="50" charset="-128"/>
              <a:cs typeface="Cavolini" panose="03000502040302020204" pitchFamily="66" charset="0"/>
            </a:endParaRPr>
          </a:p>
          <a:p>
            <a:r>
              <a:rPr lang="en-US" sz="1400" dirty="0">
                <a:ea typeface="Sophia" pitchFamily="50" charset="-128"/>
                <a:cs typeface="Cavolini" panose="03000502040302020204" pitchFamily="66" charset="0"/>
              </a:rPr>
              <a:t>Team member: </a:t>
            </a:r>
            <a:r>
              <a:rPr lang="en-US" sz="1400" dirty="0" err="1">
                <a:ea typeface="Sophia" pitchFamily="50" charset="-128"/>
                <a:cs typeface="Cavolini" panose="03000502040302020204" pitchFamily="66" charset="0"/>
              </a:rPr>
              <a:t>Samarpan</a:t>
            </a:r>
            <a:r>
              <a:rPr lang="en-US" sz="1400" dirty="0">
                <a:ea typeface="Sophia" pitchFamily="50" charset="-128"/>
                <a:cs typeface="Cavolini" panose="03000502040302020204" pitchFamily="66" charset="0"/>
              </a:rPr>
              <a:t> Jain, 8941837344, </a:t>
            </a:r>
            <a:r>
              <a:rPr lang="en-US" sz="1400" dirty="0">
                <a:ea typeface="Sophia" pitchFamily="50" charset="-128"/>
                <a:cs typeface="Cavolini" panose="03000502040302020204" pitchFamily="66" charset="0"/>
                <a:hlinkClick r:id="rId5"/>
              </a:rPr>
              <a:t>samarpan.jain.cs.2018@miet.ac.in</a:t>
            </a:r>
            <a:endParaRPr lang="en-US" sz="1400" dirty="0">
              <a:ea typeface="Sophia" pitchFamily="50" charset="-128"/>
              <a:cs typeface="Cavolini" panose="03000502040302020204" pitchFamily="66" charset="0"/>
            </a:endParaRPr>
          </a:p>
          <a:p>
            <a:endParaRPr lang="en-US" sz="1400" dirty="0">
              <a:ea typeface="Sophia" pitchFamily="50" charset="-128"/>
              <a:cs typeface="Cavolini" panose="03000502040302020204" pitchFamily="66" charset="0"/>
            </a:endParaRPr>
          </a:p>
        </p:txBody>
      </p:sp>
      <p:grpSp>
        <p:nvGrpSpPr>
          <p:cNvPr id="48" name="Group 47">
            <a:extLst>
              <a:ext uri="{FF2B5EF4-FFF2-40B4-BE49-F238E27FC236}">
                <a16:creationId xmlns:a16="http://schemas.microsoft.com/office/drawing/2014/main" xmlns="" id="{EEE41D66-5575-40CC-9BAF-592BECB0D5A0}"/>
              </a:ext>
              <a:ext uri="{C183D7F6-B498-43B3-948B-1728B52AA6E4}">
                <adec:decorative xmlns:adec="http://schemas.microsoft.com/office/drawing/2017/decorative" xmlns="" val="1"/>
              </a:ext>
            </a:extLst>
          </p:cNvPr>
          <p:cNvGrpSpPr/>
          <p:nvPr/>
        </p:nvGrpSpPr>
        <p:grpSpPr>
          <a:xfrm>
            <a:off x="11223353" y="6038324"/>
            <a:ext cx="639670" cy="634447"/>
            <a:chOff x="11223353" y="6038324"/>
            <a:chExt cx="639670" cy="634447"/>
          </a:xfrm>
        </p:grpSpPr>
        <p:sp>
          <p:nvSpPr>
            <p:cNvPr id="4" name="Oval 3">
              <a:extLst>
                <a:ext uri="{FF2B5EF4-FFF2-40B4-BE49-F238E27FC236}">
                  <a16:creationId xmlns:a16="http://schemas.microsoft.com/office/drawing/2014/main" xmlns="" id="{04742759-7F6A-42E0-8F70-CD9DB2DBF8BF}"/>
                </a:ext>
              </a:extLst>
            </p:cNvPr>
            <p:cNvSpPr/>
            <p:nvPr/>
          </p:nvSpPr>
          <p:spPr>
            <a:xfrm rot="7412770">
              <a:off x="11442964" y="6482674"/>
              <a:ext cx="112785" cy="112785"/>
            </a:xfrm>
            <a:prstGeom prst="ellipse">
              <a:avLst/>
            </a:prstGeom>
            <a:solidFill>
              <a:srgbClr val="BAC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xmlns="" id="{98DBE560-D11B-4047-8DD8-1197C515412C}"/>
                </a:ext>
              </a:extLst>
            </p:cNvPr>
            <p:cNvSpPr/>
            <p:nvPr/>
          </p:nvSpPr>
          <p:spPr>
            <a:xfrm rot="7412770">
              <a:off x="11657633" y="6038324"/>
              <a:ext cx="205390" cy="2053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2B2E44EB-C081-4935-A2CB-CB310EAF5E06}"/>
                </a:ext>
              </a:extLst>
            </p:cNvPr>
            <p:cNvSpPr/>
            <p:nvPr/>
          </p:nvSpPr>
          <p:spPr>
            <a:xfrm rot="7412770">
              <a:off x="11223353" y="6579107"/>
              <a:ext cx="93664" cy="936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xmlns="" id="{E619DFC0-A44C-4F9A-A3D2-4ADB222739D6}"/>
                </a:ext>
              </a:extLst>
            </p:cNvPr>
            <p:cNvSpPr/>
            <p:nvPr/>
          </p:nvSpPr>
          <p:spPr>
            <a:xfrm rot="7412770">
              <a:off x="11576063" y="6310548"/>
              <a:ext cx="140853" cy="1408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Picture 30" descr="lawyer.gif"/>
          <p:cNvPicPr>
            <a:picLocks noChangeAspect="1"/>
          </p:cNvPicPr>
          <p:nvPr/>
        </p:nvPicPr>
        <p:blipFill>
          <a:blip r:embed="rId6" cstate="print"/>
          <a:stretch>
            <a:fillRect/>
          </a:stretch>
        </p:blipFill>
        <p:spPr>
          <a:xfrm>
            <a:off x="120745" y="112544"/>
            <a:ext cx="2734994" cy="2734994"/>
          </a:xfrm>
          <a:prstGeom prst="rect">
            <a:avLst/>
          </a:prstGeom>
        </p:spPr>
      </p:pic>
    </p:spTree>
    <p:extLst>
      <p:ext uri="{BB962C8B-B14F-4D97-AF65-F5344CB8AC3E}">
        <p14:creationId xmlns:p14="http://schemas.microsoft.com/office/powerpoint/2010/main" xmlns="" val="270299689"/>
      </p:ext>
    </p:extLst>
  </p:cSld>
  <p:clrMapOvr>
    <a:masterClrMapping/>
  </p:clrMapOvr>
</p:sld>
</file>

<file path=ppt/theme/theme1.xml><?xml version="1.0" encoding="utf-8"?>
<a:theme xmlns:a="http://schemas.openxmlformats.org/drawingml/2006/main" name="Custom Design">
  <a:themeElements>
    <a:clrScheme name="Custom 5">
      <a:dk1>
        <a:sysClr val="windowText" lastClr="000000"/>
      </a:dk1>
      <a:lt1>
        <a:sysClr val="window" lastClr="FFFFFF"/>
      </a:lt1>
      <a:dk2>
        <a:srgbClr val="212745"/>
      </a:dk2>
      <a:lt2>
        <a:srgbClr val="B4DCFA"/>
      </a:lt2>
      <a:accent1>
        <a:srgbClr val="4E67C8"/>
      </a:accent1>
      <a:accent2>
        <a:srgbClr val="83E1C8"/>
      </a:accent2>
      <a:accent3>
        <a:srgbClr val="A7EA52"/>
      </a:accent3>
      <a:accent4>
        <a:srgbClr val="5ECCF3"/>
      </a:accent4>
      <a:accent5>
        <a:srgbClr val="FF8021"/>
      </a:accent5>
      <a:accent6>
        <a:srgbClr val="F14124"/>
      </a:accent6>
      <a:hlink>
        <a:srgbClr val="2B816A"/>
      </a:hlink>
      <a:folHlink>
        <a:srgbClr val="59A8D1"/>
      </a:folHlink>
    </a:clrScheme>
    <a:fontScheme name="Custom 5">
      <a:majorFont>
        <a:latin typeface="Daytona Pro Condense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ersonal branding workbook with suggestions.potx" id="{17C61D4F-0C6F-42CF-8679-C67402FFCA90}" vid="{516C8970-2D94-4CA1-A12B-33C857029EA2}"/>
    </a:ext>
  </a:extLst>
</a:theme>
</file>

<file path=ppt/theme/theme2.xml><?xml version="1.0" encoding="utf-8"?>
<a:theme xmlns:a="http://schemas.openxmlformats.org/drawingml/2006/main" name="1_Custom Design">
  <a:themeElements>
    <a:clrScheme name="Custom 15">
      <a:dk1>
        <a:sysClr val="windowText" lastClr="000000"/>
      </a:dk1>
      <a:lt1>
        <a:sysClr val="window" lastClr="FFFFFF"/>
      </a:lt1>
      <a:dk2>
        <a:srgbClr val="454551"/>
      </a:dk2>
      <a:lt2>
        <a:srgbClr val="D8D9DC"/>
      </a:lt2>
      <a:accent1>
        <a:srgbClr val="E408A6"/>
      </a:accent1>
      <a:accent2>
        <a:srgbClr val="C830CC"/>
      </a:accent2>
      <a:accent3>
        <a:srgbClr val="03ECFE"/>
      </a:accent3>
      <a:accent4>
        <a:srgbClr val="4775E7"/>
      </a:accent4>
      <a:accent5>
        <a:srgbClr val="8971E1"/>
      </a:accent5>
      <a:accent6>
        <a:srgbClr val="D54773"/>
      </a:accent6>
      <a:hlink>
        <a:srgbClr val="00767F"/>
      </a:hlink>
      <a:folHlink>
        <a:srgbClr val="AB057C"/>
      </a:folHlink>
    </a:clrScheme>
    <a:fontScheme name="Custom 4">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ersonal branding workbook with suggestions.potx" id="{17C61D4F-0C6F-42CF-8679-C67402FFCA90}" vid="{6082AFC1-2CC7-4A91-A70C-3DA636A9A864}"/>
    </a:ext>
  </a:extLst>
</a:theme>
</file>

<file path=ppt/theme/theme3.xml><?xml version="1.0" encoding="utf-8"?>
<a:theme xmlns:a="http://schemas.openxmlformats.org/drawingml/2006/main" name="2_Custom Design">
  <a:themeElements>
    <a:clrScheme name="Example2">
      <a:dk1>
        <a:sysClr val="windowText" lastClr="000000"/>
      </a:dk1>
      <a:lt1>
        <a:sysClr val="window" lastClr="FFFFFF"/>
      </a:lt1>
      <a:dk2>
        <a:srgbClr val="400D0D"/>
      </a:dk2>
      <a:lt2>
        <a:srgbClr val="E7E6E6"/>
      </a:lt2>
      <a:accent1>
        <a:srgbClr val="400D0D"/>
      </a:accent1>
      <a:accent2>
        <a:srgbClr val="FEC730"/>
      </a:accent2>
      <a:accent3>
        <a:srgbClr val="B9E4ED"/>
      </a:accent3>
      <a:accent4>
        <a:srgbClr val="400D0D"/>
      </a:accent4>
      <a:accent5>
        <a:srgbClr val="5B9BD5"/>
      </a:accent5>
      <a:accent6>
        <a:srgbClr val="70AD47"/>
      </a:accent6>
      <a:hlink>
        <a:srgbClr val="154953"/>
      </a:hlink>
      <a:folHlink>
        <a:srgbClr val="966E00"/>
      </a:folHlink>
    </a:clrScheme>
    <a:fontScheme name="Example 2">
      <a:majorFont>
        <a:latin typeface="The Hand Extrablack"/>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ersonal branding workbook with suggestions.potx" id="{17C61D4F-0C6F-42CF-8679-C67402FFCA90}" vid="{46ACF0A1-8876-46B2-98E5-4A4F3B154C90}"/>
    </a:ext>
  </a:extLst>
</a:theme>
</file>

<file path=ppt/theme/theme4.xml><?xml version="1.0" encoding="utf-8"?>
<a:theme xmlns:a="http://schemas.openxmlformats.org/drawingml/2006/main" name="3_Custom Design">
  <a:themeElements>
    <a:clrScheme name="Example3">
      <a:dk1>
        <a:sysClr val="windowText" lastClr="000000"/>
      </a:dk1>
      <a:lt1>
        <a:sysClr val="window" lastClr="FFFFFF"/>
      </a:lt1>
      <a:dk2>
        <a:srgbClr val="455F51"/>
      </a:dk2>
      <a:lt2>
        <a:srgbClr val="F3F9D7"/>
      </a:lt2>
      <a:accent1>
        <a:srgbClr val="57AA00"/>
      </a:accent1>
      <a:accent2>
        <a:srgbClr val="1C8101"/>
      </a:accent2>
      <a:accent3>
        <a:srgbClr val="BACD11"/>
      </a:accent3>
      <a:accent4>
        <a:srgbClr val="029676"/>
      </a:accent4>
      <a:accent5>
        <a:srgbClr val="4AB5C4"/>
      </a:accent5>
      <a:accent6>
        <a:srgbClr val="0989B1"/>
      </a:accent6>
      <a:hlink>
        <a:srgbClr val="6B9F25"/>
      </a:hlink>
      <a:folHlink>
        <a:srgbClr val="BA6906"/>
      </a:folHlink>
    </a:clrScheme>
    <a:fontScheme name="Example3">
      <a:majorFont>
        <a:latin typeface="Sagona ExtraLight"/>
        <a:ea typeface=""/>
        <a:cs typeface=""/>
      </a:majorFont>
      <a:minorFont>
        <a:latin typeface="Speak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ersonal branding workbook with suggestions.potx" id="{17C61D4F-0C6F-42CF-8679-C67402FFCA90}" vid="{0B21F073-B37D-416A-865B-2D31FF24A99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63597ffe504ac265edad30776f92abe7">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c1fbb79cae71899274aec0ef068c36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EA2CA9-B51C-4D7B-9C65-9F771DEC3178}">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6016F9A-1C02-4611-A565-81CFF53FC48F}">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4449132-1EB2-4452-92C0-26E2460BB38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Personal branding template</Template>
  <TotalTime>266</TotalTime>
  <Words>780</Words>
  <Application>Microsoft Office PowerPoint</Application>
  <PresentationFormat>Custom</PresentationFormat>
  <Paragraphs>54</Paragraphs>
  <Slides>5</Slides>
  <Notes>0</Notes>
  <HiddenSlides>0</HiddenSlides>
  <MMClips>0</MMClips>
  <ScaleCrop>false</ScaleCrop>
  <HeadingPairs>
    <vt:vector size="4" baseType="variant">
      <vt:variant>
        <vt:lpstr>Theme</vt:lpstr>
      </vt:variant>
      <vt:variant>
        <vt:i4>4</vt:i4>
      </vt:variant>
      <vt:variant>
        <vt:lpstr>Slide Titles</vt:lpstr>
      </vt:variant>
      <vt:variant>
        <vt:i4>5</vt:i4>
      </vt:variant>
    </vt:vector>
  </HeadingPairs>
  <TitlesOfParts>
    <vt:vector size="9" baseType="lpstr">
      <vt:lpstr>Custom Design</vt:lpstr>
      <vt:lpstr>1_Custom Design</vt:lpstr>
      <vt:lpstr>2_Custom Design</vt:lpstr>
      <vt:lpstr>3_Custom Design</vt:lpstr>
      <vt:lpstr>The Court-House</vt:lpstr>
      <vt:lpstr>ABOUT OUR  TOY IDEA</vt:lpstr>
      <vt:lpstr>Creating our Toy story</vt:lpstr>
      <vt:lpstr>SOME CREATIVES</vt:lpstr>
      <vt:lpstr>Team Profile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TOY IDEA TITLE}}</dc:title>
  <dc:creator>Ajay Singh Rajawat</dc:creator>
  <cp:lastModifiedBy>manan</cp:lastModifiedBy>
  <cp:revision>33</cp:revision>
  <dcterms:created xsi:type="dcterms:W3CDTF">2021-01-01T05:42:26Z</dcterms:created>
  <dcterms:modified xsi:type="dcterms:W3CDTF">2021-01-20T11:23:58Z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