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71" r:id="rId3"/>
    <p:sldId id="262" r:id="rId4"/>
    <p:sldId id="270" r:id="rId5"/>
    <p:sldId id="277" r:id="rId6"/>
    <p:sldId id="263" r:id="rId7"/>
    <p:sldId id="266" r:id="rId8"/>
    <p:sldId id="280" r:id="rId9"/>
    <p:sldId id="279" r:id="rId10"/>
    <p:sldId id="278" r:id="rId11"/>
    <p:sldId id="268" r:id="rId12"/>
    <p:sldId id="269" r:id="rId13"/>
    <p:sldId id="260" r:id="rId14"/>
    <p:sldId id="275" r:id="rId15"/>
    <p:sldId id="274" r:id="rId16"/>
    <p:sldId id="267" r:id="rId17"/>
    <p:sldId id="272" r:id="rId18"/>
    <p:sldId id="257" r:id="rId19"/>
    <p:sldId id="259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7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6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0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197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92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16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85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44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7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1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4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5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2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0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1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1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06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https://lh4.googleusercontent.com/377SYzoAGlcYvk0RKxcfhqvLXLYqK8G64QV3xlYIqV0CNeboEeWZcrPUHr3H4obaZOMOhULMk_gx2lcleVfSCCtezKiWAns6r8KPsUxjWst4OwroAWBdz2CoYUdj-JvKsQGj8rj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https://lh3.googleusercontent.com/jrVScQrIUhyNSRAHdACB_4AQgEYXHJXkOj4v-rQv3O3yWQQvAMWxgZfOmT6X_FgxkAsulMyt11CRazr09oiw87H2OfEUak50yIu7bevJ15Rwu2TUjmXUR8yLeWMWJ-fMppbFMENY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s://lh6.googleusercontent.com/XdXhjnBCLRbWPPy23NolgZFxB_R9QO9TUl8umwKGrQ0ZD64GHRXY2cwofVMCGyaR0cve5vaM_brY9-g3K5fYxXlcjyL_oIhc0X2M-09sS85PNJqQc2pX8ugYcJ3EvhP-dEALPh6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s://lh3.googleusercontent.com/b1uC-lfQ-14KBMPzA5CO2BSfLny5h8zE7abTDqf8Rx3NffevMuj6WiIfYl2L7Upad6bP3SIVa4vYFxKnb5Z5EmYxydZZGGsGcagtgrbNLGP_8Oo62jGbVD9U-Q704wMs03StO96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5D08-FE19-2B4F-8DAE-04631CC88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143000"/>
            <a:ext cx="9691721" cy="4143703"/>
          </a:xfrm>
        </p:spPr>
        <p:txBody>
          <a:bodyPr/>
          <a:lstStyle/>
          <a:p>
            <a:pPr algn="ctr"/>
            <a:r>
              <a:rPr lang="en-US" dirty="0"/>
              <a:t>BUILDING MANAGEMENT SYSTEM (BMS)</a:t>
            </a:r>
          </a:p>
        </p:txBody>
      </p:sp>
    </p:spTree>
    <p:extLst>
      <p:ext uri="{BB962C8B-B14F-4D97-AF65-F5344CB8AC3E}">
        <p14:creationId xmlns:p14="http://schemas.microsoft.com/office/powerpoint/2010/main" val="58876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EE35-0D87-2D4D-9AD7-81A4A715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USE CASE          PART. 3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E6C1317-95EB-C945-BE84-04FA947C2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148" y="18532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4C60F-9CD5-B84F-8D51-5CBDC4D47B0F}"/>
              </a:ext>
            </a:extLst>
          </p:cNvPr>
          <p:cNvSpPr txBox="1"/>
          <p:nvPr/>
        </p:nvSpPr>
        <p:spPr>
          <a:xfrm>
            <a:off x="646111" y="4684733"/>
            <a:ext cx="8693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DESCRIPTION</a:t>
            </a:r>
            <a:r>
              <a:rPr lang="en-US" dirty="0"/>
              <a:t>: Building Supervisor releases the climate set point of a room. </a:t>
            </a:r>
          </a:p>
          <a:p>
            <a:r>
              <a:rPr lang="en-US" u="sng" dirty="0"/>
              <a:t>PRE-CONDITION</a:t>
            </a:r>
            <a:r>
              <a:rPr lang="en-US" dirty="0"/>
              <a:t>: The actor (Building Supervisor) has access to BMS via </a:t>
            </a:r>
            <a:r>
              <a:rPr lang="en-US" i="1" dirty="0"/>
              <a:t>Building Supervisor’s Control Panel (User Interface)</a:t>
            </a:r>
            <a:r>
              <a:rPr lang="en-US" dirty="0"/>
              <a:t>. </a:t>
            </a:r>
          </a:p>
          <a:p>
            <a:r>
              <a:rPr lang="en-US" u="sng" dirty="0"/>
              <a:t>POST-CONDITION</a:t>
            </a:r>
            <a:r>
              <a:rPr lang="en-US" dirty="0"/>
              <a:t>: The actor (Building Supervisor) has successfully released a room from the zone’s Climate Set Point.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698FA8-11CC-0045-907E-2BFEC1AD5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414" y="16659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6" descr="https://lh4.googleusercontent.com/377SYzoAGlcYvk0RKxcfhqvLXLYqK8G64QV3xlYIqV0CNeboEeWZcrPUHr3H4obaZOMOhULMk_gx2lcleVfSCCtezKiWAns6r8KPsUxjWst4OwroAWBdz2CoYUdj-JvKsQGj8rjd">
            <a:extLst>
              <a:ext uri="{FF2B5EF4-FFF2-40B4-BE49-F238E27FC236}">
                <a16:creationId xmlns:a16="http://schemas.microsoft.com/office/drawing/2014/main" id="{1DD9217E-D095-2547-9EB0-F0BB1DFF4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414" y="1665962"/>
            <a:ext cx="59436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85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EE35-0D87-2D4D-9AD7-81A4A715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USE CASE          PART. 4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E6C1317-95EB-C945-BE84-04FA947C2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148" y="18532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4C60F-9CD5-B84F-8D51-5CBDC4D47B0F}"/>
              </a:ext>
            </a:extLst>
          </p:cNvPr>
          <p:cNvSpPr txBox="1"/>
          <p:nvPr/>
        </p:nvSpPr>
        <p:spPr>
          <a:xfrm>
            <a:off x="646111" y="4684733"/>
            <a:ext cx="8693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DESCRIPTION</a:t>
            </a:r>
            <a:r>
              <a:rPr lang="en-US" dirty="0"/>
              <a:t>: Employee tries to enter a room unsuccessfully 5 times within 15 minutes, which sets off the security alarm. </a:t>
            </a:r>
          </a:p>
          <a:p>
            <a:r>
              <a:rPr lang="en-US" u="sng" dirty="0"/>
              <a:t>PRE-CONDITION</a:t>
            </a:r>
            <a:r>
              <a:rPr lang="en-US" dirty="0"/>
              <a:t>: The actor (Employee) has a magnetic card. </a:t>
            </a:r>
          </a:p>
          <a:p>
            <a:r>
              <a:rPr lang="en-US" u="sng" dirty="0"/>
              <a:t>POST-CONDITION</a:t>
            </a:r>
            <a:r>
              <a:rPr lang="en-US" dirty="0"/>
              <a:t>: Security guards investigate the Employee. 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D6005B5-D023-A04D-9CBB-741500451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466" y="18532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4" descr="https://lh3.googleusercontent.com/jrVScQrIUhyNSRAHdACB_4AQgEYXHJXkOj4v-rQv3O3yWQQvAMWxgZfOmT6X_FgxkAsulMyt11CRazr09oiw87H2OfEUak50yIu7bevJ15Rwu2TUjmXUR8yLeWMWJ-fMppbFMENY">
            <a:extLst>
              <a:ext uri="{FF2B5EF4-FFF2-40B4-BE49-F238E27FC236}">
                <a16:creationId xmlns:a16="http://schemas.microsoft.com/office/drawing/2014/main" id="{F558D83A-56B8-9F48-BB6F-E0F9F8B42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66" y="1853248"/>
            <a:ext cx="5956300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7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E467F0-35EE-1649-8B41-D85EB6070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46" y="0"/>
            <a:ext cx="5408699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3BFF12A-08C3-0E4E-BABF-8A9EB576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4451406" cy="2006703"/>
          </a:xfrm>
        </p:spPr>
        <p:txBody>
          <a:bodyPr/>
          <a:lstStyle/>
          <a:p>
            <a:r>
              <a:rPr lang="en-US" dirty="0"/>
              <a:t>COMPONENT ARCHITECTURE 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60764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E869B8-69EC-8442-9318-E03D78F2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329" y="0"/>
            <a:ext cx="7223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00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8100-1208-2247-AB4C-7E03686B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 #1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ADCCA-8CCC-2B49-B938-7908ED59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182" y="1152983"/>
            <a:ext cx="7046580" cy="557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0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8100-1208-2247-AB4C-7E03686B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0081C-C611-9044-9744-80C9C7144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11" y="1152983"/>
            <a:ext cx="7007991" cy="544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37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8100-1208-2247-AB4C-7E03686B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#3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97010-0836-CD40-A12A-BEA0B6C1C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4" y="1327150"/>
            <a:ext cx="9693275" cy="550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49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030D-AD2E-CE45-9525-16B4E877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2213-A2E5-F64F-A90D-1332BC9B5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</a:t>
            </a:r>
          </a:p>
          <a:p>
            <a:pPr lvl="1"/>
            <a:r>
              <a:rPr lang="en-US" dirty="0"/>
              <a:t>FACE/FINGERPRINT IDENTIFICATION</a:t>
            </a:r>
          </a:p>
          <a:p>
            <a:pPr lvl="1"/>
            <a:r>
              <a:rPr lang="en-US" dirty="0"/>
              <a:t>SENSORS ON HALLWAYS</a:t>
            </a:r>
          </a:p>
          <a:p>
            <a:r>
              <a:rPr lang="en-US" dirty="0"/>
              <a:t>MODERATE</a:t>
            </a:r>
          </a:p>
          <a:p>
            <a:pPr lvl="1"/>
            <a:r>
              <a:rPr lang="en-US"/>
              <a:t>MOBILE APPLICATION FOR BUILDING OWNER AND BUILDING LESSEE</a:t>
            </a:r>
          </a:p>
          <a:p>
            <a:pPr lvl="1"/>
            <a:r>
              <a:rPr lang="en-US" dirty="0"/>
              <a:t>INCORPORTATE DATA ANALYTICS</a:t>
            </a:r>
          </a:p>
          <a:p>
            <a:r>
              <a:rPr lang="en-US" dirty="0"/>
              <a:t>CHALLENGING</a:t>
            </a:r>
          </a:p>
          <a:p>
            <a:pPr lvl="1"/>
            <a:r>
              <a:rPr lang="en-US" dirty="0"/>
              <a:t>THIS SYSTEM CAN BE EXTENDED TO RESIDENTIAL BUILDINGS.</a:t>
            </a:r>
          </a:p>
        </p:txBody>
      </p:sp>
    </p:spTree>
    <p:extLst>
      <p:ext uri="{BB962C8B-B14F-4D97-AF65-F5344CB8AC3E}">
        <p14:creationId xmlns:p14="http://schemas.microsoft.com/office/powerpoint/2010/main" val="2014690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ADB8-6A39-EB4B-AE94-18F66366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 AND WORK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7491-FEE9-B64D-AEB0-B451DCEA7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In person on Sunday</a:t>
            </a:r>
          </a:p>
          <a:p>
            <a:pPr lvl="1"/>
            <a:r>
              <a:rPr lang="en-US" dirty="0"/>
              <a:t>Discussed the document that needed to be written</a:t>
            </a:r>
          </a:p>
          <a:p>
            <a:pPr lvl="1"/>
            <a:r>
              <a:rPr lang="en-US" dirty="0"/>
              <a:t>Divided the work.</a:t>
            </a:r>
          </a:p>
          <a:p>
            <a:r>
              <a:rPr lang="en-US" dirty="0"/>
              <a:t>15 Minute FaceTime call from Monday to Friday</a:t>
            </a:r>
          </a:p>
          <a:p>
            <a:pPr lvl="1"/>
            <a:r>
              <a:rPr lang="en-US" dirty="0"/>
              <a:t>Each person spent around 5 minutes explaining their progress</a:t>
            </a:r>
          </a:p>
          <a:p>
            <a:r>
              <a:rPr lang="en-US" dirty="0"/>
              <a:t>In person on Saturday and Sunday</a:t>
            </a:r>
          </a:p>
          <a:p>
            <a:pPr lvl="1"/>
            <a:r>
              <a:rPr lang="en-US" dirty="0"/>
              <a:t>Fixed errors</a:t>
            </a:r>
          </a:p>
          <a:p>
            <a:pPr lvl="1"/>
            <a:r>
              <a:rPr lang="en-US" dirty="0"/>
              <a:t>Integrated the divided work into a single document</a:t>
            </a:r>
          </a:p>
          <a:p>
            <a:pPr lvl="1"/>
            <a:r>
              <a:rPr lang="en-US" dirty="0"/>
              <a:t>Reviewed the final document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41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0FFA-B0EC-7D4F-812C-DAE7EE31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 AND THE NOT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B04-573F-274B-8DA9-7D11DBF2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</a:t>
            </a:r>
          </a:p>
          <a:p>
            <a:pPr lvl="1"/>
            <a:r>
              <a:rPr lang="en-US" dirty="0"/>
              <a:t>Functional Requirements, Use Cases, and Sequence Diagrams</a:t>
            </a:r>
          </a:p>
          <a:p>
            <a:pPr lvl="1"/>
            <a:r>
              <a:rPr lang="en-US" dirty="0"/>
              <a:t>Teamwork</a:t>
            </a:r>
          </a:p>
          <a:p>
            <a:r>
              <a:rPr lang="en-US" dirty="0"/>
              <a:t>COULD HAVE DONE BETTER</a:t>
            </a:r>
          </a:p>
          <a:p>
            <a:pPr lvl="1"/>
            <a:r>
              <a:rPr lang="en-US" dirty="0"/>
              <a:t>COMBINING THE DOOR LOCK AND MAGNETIC CARD READER COMPONENTS</a:t>
            </a:r>
          </a:p>
          <a:p>
            <a:r>
              <a:rPr lang="en-US"/>
              <a:t>HORRIBLE</a:t>
            </a:r>
            <a:endParaRPr lang="en-US" dirty="0"/>
          </a:p>
          <a:p>
            <a:pPr lvl="1"/>
            <a:r>
              <a:rPr lang="en-US" dirty="0"/>
              <a:t>CARPAL</a:t>
            </a:r>
          </a:p>
        </p:txBody>
      </p:sp>
    </p:spTree>
    <p:extLst>
      <p:ext uri="{BB962C8B-B14F-4D97-AF65-F5344CB8AC3E}">
        <p14:creationId xmlns:p14="http://schemas.microsoft.com/office/powerpoint/2010/main" val="212228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8ADD-E415-C446-98D9-72E0FA5D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GROUP: TEAM C9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CF35-13EC-AC4F-BD41-D440878AD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TEAM MEMBERS:</a:t>
            </a:r>
          </a:p>
          <a:p>
            <a:pPr lvl="1"/>
            <a:r>
              <a:rPr lang="en-US" sz="2800" dirty="0"/>
              <a:t>SAMARTHRAJ BALACHANDRA HEGDE (sh4636)</a:t>
            </a:r>
          </a:p>
          <a:p>
            <a:pPr lvl="1"/>
            <a:r>
              <a:rPr lang="en-US" sz="2800" dirty="0"/>
              <a:t>SIVAKUMAR SRIKUMAR (ss11437)</a:t>
            </a:r>
          </a:p>
          <a:p>
            <a:pPr lvl="1"/>
            <a:r>
              <a:rPr lang="en-US" sz="2800" dirty="0"/>
              <a:t>TENZING RABGYAL (tr1440)</a:t>
            </a:r>
          </a:p>
        </p:txBody>
      </p:sp>
    </p:spTree>
    <p:extLst>
      <p:ext uri="{BB962C8B-B14F-4D97-AF65-F5344CB8AC3E}">
        <p14:creationId xmlns:p14="http://schemas.microsoft.com/office/powerpoint/2010/main" val="1780985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0B5-FBC7-994B-9102-7C8563E0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3122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D333-BB52-7948-B4A6-5B1C6D26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52B4-9629-BF48-BA41-66EFD305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BUILDING SYSTEM CONSISTING OF HARDWARE AND SOFTWARE</a:t>
            </a:r>
          </a:p>
          <a:p>
            <a:r>
              <a:rPr lang="en-US" dirty="0"/>
              <a:t>AUTOMATION OF BUILDING SECURITY AND CLIMATE CONTROL</a:t>
            </a:r>
          </a:p>
          <a:p>
            <a:r>
              <a:rPr lang="en-US" dirty="0"/>
              <a:t>PROVIDES BUILDING OWNER WITH: </a:t>
            </a:r>
          </a:p>
          <a:p>
            <a:pPr lvl="1"/>
            <a:r>
              <a:rPr lang="en-US" dirty="0"/>
              <a:t>GREATER MANAGEMENT CONTROL</a:t>
            </a:r>
          </a:p>
          <a:p>
            <a:pPr lvl="1"/>
            <a:r>
              <a:rPr lang="en-US" dirty="0"/>
              <a:t>REDUCED OPERATIONAL COST</a:t>
            </a:r>
          </a:p>
        </p:txBody>
      </p:sp>
    </p:spTree>
    <p:extLst>
      <p:ext uri="{BB962C8B-B14F-4D97-AF65-F5344CB8AC3E}">
        <p14:creationId xmlns:p14="http://schemas.microsoft.com/office/powerpoint/2010/main" val="351560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D214-B53B-024F-A229-DD6C859F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BMS NEEDED?              Part.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88CD-29D1-3944-88CA-18E51F85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STRONGER AND MORE FLEXIBLE SECURITY</a:t>
            </a:r>
          </a:p>
          <a:p>
            <a:pPr lvl="1"/>
            <a:r>
              <a:rPr lang="en-US" dirty="0"/>
              <a:t>TO STOP UNAUTHORIZED ACCESS</a:t>
            </a:r>
          </a:p>
          <a:p>
            <a:pPr lvl="1"/>
            <a:r>
              <a:rPr lang="en-US" dirty="0"/>
              <a:t>TO MODIFY SECURITY LEVELS</a:t>
            </a:r>
          </a:p>
          <a:p>
            <a:r>
              <a:rPr lang="en-US" dirty="0"/>
              <a:t>PROVIDE STABLE TEMPERATURE</a:t>
            </a:r>
          </a:p>
          <a:p>
            <a:pPr lvl="1"/>
            <a:r>
              <a:rPr lang="en-US" dirty="0"/>
              <a:t>EXTERME TEMPERATURES COULD AFFECT OFFICE EQUIPMENT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4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6D5E-0BC3-AC4A-AC95-1C8253326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67" y="1449500"/>
            <a:ext cx="3552771" cy="4195481"/>
          </a:xfrm>
        </p:spPr>
        <p:txBody>
          <a:bodyPr/>
          <a:lstStyle/>
          <a:p>
            <a:r>
              <a:rPr lang="en-US" dirty="0"/>
              <a:t>COST SAVING</a:t>
            </a:r>
          </a:p>
          <a:p>
            <a:pPr lvl="1"/>
            <a:r>
              <a:rPr lang="en-US" dirty="0"/>
              <a:t>25% TO 30% SAVINGS ON ENERGY AND MAINTENANCE COSTS</a:t>
            </a:r>
          </a:p>
          <a:p>
            <a:r>
              <a:rPr lang="en-US" dirty="0"/>
              <a:t>LESS ENERGY USAGE == A GREENER EARTH 🌎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782B3A-5D1E-6043-AFD0-6BBA3C5A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WHY IS BMS NEEDED?              Part.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B972E-BF2C-074A-8506-F47D90EF6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881" y="1282260"/>
            <a:ext cx="7782911" cy="548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3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70D4-79EB-D243-B318-7ADFE95A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 (DFD Level 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5CDA3-F2CE-B046-A7D5-F9E906DA39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25" y="1542980"/>
            <a:ext cx="7606862" cy="499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3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B4D8-A384-804F-8DD9-ACDE4517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CB0DC-27C0-8C41-85F2-76BCBDED5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Physical Resource Requirements</a:t>
            </a:r>
            <a:endParaRPr lang="en-US" dirty="0"/>
          </a:p>
          <a:p>
            <a:pPr lvl="0" fontAlgn="base"/>
            <a:r>
              <a:rPr lang="en-US" dirty="0"/>
              <a:t>Thermostats</a:t>
            </a:r>
          </a:p>
          <a:p>
            <a:pPr lvl="0" fontAlgn="base"/>
            <a:r>
              <a:rPr lang="en-US" dirty="0"/>
              <a:t>Alarm</a:t>
            </a:r>
          </a:p>
          <a:p>
            <a:pPr lvl="0" fontAlgn="base"/>
            <a:r>
              <a:rPr lang="en-US" dirty="0"/>
              <a:t>Door Locks</a:t>
            </a:r>
          </a:p>
          <a:p>
            <a:pPr lvl="0" fontAlgn="base"/>
            <a:r>
              <a:rPr lang="en-US" dirty="0"/>
              <a:t>Magnetic badge Reader with number pad on it</a:t>
            </a:r>
          </a:p>
          <a:p>
            <a:pPr lvl="0" fontAlgn="base"/>
            <a:r>
              <a:rPr lang="en-US" dirty="0"/>
              <a:t>HVAC</a:t>
            </a:r>
          </a:p>
          <a:p>
            <a:pPr lvl="0" fontAlgn="base"/>
            <a:r>
              <a:rPr lang="en-US" dirty="0"/>
              <a:t>Lights</a:t>
            </a:r>
          </a:p>
        </p:txBody>
      </p:sp>
    </p:spTree>
    <p:extLst>
      <p:ext uri="{BB962C8B-B14F-4D97-AF65-F5344CB8AC3E}">
        <p14:creationId xmlns:p14="http://schemas.microsoft.com/office/powerpoint/2010/main" val="375845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EE35-0D87-2D4D-9AD7-81A4A715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USE CASE          PART. 1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E6C1317-95EB-C945-BE84-04FA947C2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148" y="18532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4C60F-9CD5-B84F-8D51-5CBDC4D47B0F}"/>
              </a:ext>
            </a:extLst>
          </p:cNvPr>
          <p:cNvSpPr txBox="1"/>
          <p:nvPr/>
        </p:nvSpPr>
        <p:spPr>
          <a:xfrm>
            <a:off x="646111" y="4684733"/>
            <a:ext cx="8693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DESCRIPTION</a:t>
            </a:r>
            <a:r>
              <a:rPr lang="en-US" dirty="0"/>
              <a:t>: Building Owner removes a room from being able to be leased.</a:t>
            </a:r>
          </a:p>
          <a:p>
            <a:r>
              <a:rPr lang="en-US" u="sng" dirty="0"/>
              <a:t>PRE-CONDITION</a:t>
            </a:r>
            <a:r>
              <a:rPr lang="en-US" dirty="0"/>
              <a:t>: The actor (Building Owner) has access to BMS via </a:t>
            </a:r>
            <a:r>
              <a:rPr lang="en-US" i="1" dirty="0"/>
              <a:t>Building Owner’s Control Panel (User Interface)</a:t>
            </a:r>
            <a:r>
              <a:rPr lang="en-US" dirty="0"/>
              <a:t>. </a:t>
            </a:r>
          </a:p>
          <a:p>
            <a:r>
              <a:rPr lang="en-US" u="sng" dirty="0"/>
              <a:t>POST-CONDITION</a:t>
            </a:r>
            <a:r>
              <a:rPr lang="en-US" dirty="0"/>
              <a:t>: The actor (Building Owner) has successfully removed a room from the list of available rooms.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A40F7-707F-C043-8C5B-74CA775ED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460" y="19791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7" descr="https://lh6.googleusercontent.com/XdXhjnBCLRbWPPy23NolgZFxB_R9QO9TUl8umwKGrQ0ZD64GHRXY2cwofVMCGyaR0cve5vaM_brY9-g3K5fYxXlcjyL_oIhc0X2M-09sS85PNJqQc2pX8ugYcJ3EvhP-dEALPh64">
            <a:extLst>
              <a:ext uri="{FF2B5EF4-FFF2-40B4-BE49-F238E27FC236}">
                <a16:creationId xmlns:a16="http://schemas.microsoft.com/office/drawing/2014/main" id="{DEC9A110-D36D-2844-8751-5C94A5BBE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460" y="1979112"/>
            <a:ext cx="59436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80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EE35-0D87-2D4D-9AD7-81A4A715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USE CASE          PART. 2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E6C1317-95EB-C945-BE84-04FA947C2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148" y="18532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4C60F-9CD5-B84F-8D51-5CBDC4D47B0F}"/>
              </a:ext>
            </a:extLst>
          </p:cNvPr>
          <p:cNvSpPr txBox="1"/>
          <p:nvPr/>
        </p:nvSpPr>
        <p:spPr>
          <a:xfrm>
            <a:off x="646111" y="4684733"/>
            <a:ext cx="8693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DESCRIPTION</a:t>
            </a:r>
            <a:r>
              <a:rPr lang="en-US" dirty="0"/>
              <a:t>: Building Lessee changes the security level of a room. </a:t>
            </a:r>
          </a:p>
          <a:p>
            <a:r>
              <a:rPr lang="en-US" u="sng" dirty="0"/>
              <a:t>PRE-CONDITION</a:t>
            </a:r>
            <a:r>
              <a:rPr lang="en-US" dirty="0"/>
              <a:t>: The actor (Building Lessee) has access to BMS via </a:t>
            </a:r>
            <a:r>
              <a:rPr lang="en-US" i="1" dirty="0"/>
              <a:t>Building Lessee’s Control Panel (User Interface)</a:t>
            </a:r>
            <a:r>
              <a:rPr lang="en-US" dirty="0"/>
              <a:t>. </a:t>
            </a:r>
          </a:p>
          <a:p>
            <a:r>
              <a:rPr lang="en-US" u="sng" dirty="0"/>
              <a:t>POST-CONDITION</a:t>
            </a:r>
            <a:r>
              <a:rPr lang="en-US" dirty="0"/>
              <a:t>: The actor (Building Lessee) has successfully changed the room’s security level.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034BA8-47B0-7C43-8219-FCC74632B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532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8" descr="https://lh3.googleusercontent.com/b1uC-lfQ-14KBMPzA5CO2BSfLny5h8zE7abTDqf8Rx3NffevMuj6WiIfYl2L7Upad6bP3SIVa4vYFxKnb5Z5EmYxydZZGGsGcagtgrbNLGP_8Oo62jGbVD9U-Q704wMs03StO96n">
            <a:extLst>
              <a:ext uri="{FF2B5EF4-FFF2-40B4-BE49-F238E27FC236}">
                <a16:creationId xmlns:a16="http://schemas.microsoft.com/office/drawing/2014/main" id="{72852683-BAD8-3C40-8106-8275D46E7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53248"/>
            <a:ext cx="59436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486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{1116925A-F794-7A45-8028-70A8E9F6EF6C}tf10001062</Template>
  <TotalTime>326</TotalTime>
  <Words>507</Words>
  <Application>Microsoft Macintosh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BUILDING MANAGEMENT SYSTEM (BMS)</vt:lpstr>
      <vt:lpstr>GROUP: TEAM C9</vt:lpstr>
      <vt:lpstr>WHAT IS BMS?</vt:lpstr>
      <vt:lpstr>WHY IS BMS NEEDED?              Part. 1</vt:lpstr>
      <vt:lpstr>WHY IS BMS NEEDED?              Part. 2</vt:lpstr>
      <vt:lpstr>CONTEXT DIAGRAM (DFD Level 0)</vt:lpstr>
      <vt:lpstr>NON FUNCTIONAL REQUIREMENTS</vt:lpstr>
      <vt:lpstr>FUNCTIONAL USE CASE          PART. 1</vt:lpstr>
      <vt:lpstr>FUNCTIONAL USE CASE          PART. 2</vt:lpstr>
      <vt:lpstr>FUNCTIONAL USE CASE          PART. 3</vt:lpstr>
      <vt:lpstr>FUNCTIONAL USE CASE          PART. 4</vt:lpstr>
      <vt:lpstr>COMPONENT ARCHITECTURE  DIAGRAM</vt:lpstr>
      <vt:lpstr>PowerPoint Presentation</vt:lpstr>
      <vt:lpstr>SEQUENCE DIAGRAM #1</vt:lpstr>
      <vt:lpstr>SEQUENCE DIAGRAM #2</vt:lpstr>
      <vt:lpstr>SEQUENCE DIAGRAM #3</vt:lpstr>
      <vt:lpstr>FUTURE WORK</vt:lpstr>
      <vt:lpstr>TEAM ORGANIZATION AND WORK MANAGEMENT</vt:lpstr>
      <vt:lpstr>THE GOOD AND THE NOT GOOD</vt:lpstr>
      <vt:lpstr>QUESTIONS?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MANAGEMENT SYSTEM (BMS)</dc:title>
  <dc:creator>Tenzing Rabgyal</dc:creator>
  <cp:lastModifiedBy>Tenzing Rabgyal</cp:lastModifiedBy>
  <cp:revision>77</cp:revision>
  <dcterms:created xsi:type="dcterms:W3CDTF">2018-12-05T00:38:40Z</dcterms:created>
  <dcterms:modified xsi:type="dcterms:W3CDTF">2018-12-05T16:45:26Z</dcterms:modified>
</cp:coreProperties>
</file>