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4.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s/slide7.xml" ContentType="application/vnd.openxmlformats-officedocument.presentationml.slide+xml"/>
  <Override PartName="/ppt/slideLayouts/slideLayout71.xml" ContentType="application/vnd.openxmlformats-officedocument.presentationml.slideLayout+xml"/>
  <Override PartName="/ppt/slideLayouts/slideLayout69.xml" ContentType="application/vnd.openxmlformats-officedocument.presentationml.slideLayout+xml"/>
  <Override PartName="/ppt/slides/slide4.xml" ContentType="application/vnd.openxmlformats-officedocument.presentationml.slide+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66.xml" ContentType="application/vnd.openxmlformats-officedocument.presentationml.slideLayout+xml"/>
  <Override PartName="/ppt/slideLayouts/slideLayout63.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6.xml" ContentType="application/vnd.openxmlformats-officedocument.presentationml.slideLayout+xml"/>
  <Override PartName="/ppt/slideLayouts/slideLayout52.xml" ContentType="application/vnd.openxmlformats-officedocument.presentationml.slideLayout+xml"/>
  <Override PartName="/ppt/slideLayouts/slideLayout49.xml" ContentType="application/vnd.openxmlformats-officedocument.presentationml.slideLayout+xml"/>
  <Override PartName="/ppt/slideLayouts/slideLayout57.xml" ContentType="application/vnd.openxmlformats-officedocument.presentationml.slideLayout+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83.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37.xml" ContentType="application/vnd.openxmlformats-officedocument.presentationml.slideLayout+xml"/>
  <Override PartName="/ppt/slideLayouts/slideLayout28.xml" ContentType="application/vnd.openxmlformats-officedocument.presentationml.slideLayout+xml"/>
  <Override PartName="/ppt/slides/slide9.xml" ContentType="application/vnd.openxmlformats-officedocument.presentationml.slide+xml"/>
  <Override PartName="/ppt/slideLayouts/slideLayout59.xml" ContentType="application/vnd.openxmlformats-officedocument.presentationml.slideLayout+xml"/>
  <Override PartName="/ppt/slideLayouts/slideLayout50.xml" ContentType="application/vnd.openxmlformats-officedocument.presentationml.slideLayout+xml"/>
  <Override PartName="/ppt/slideLayouts/slideLayout27.xml" ContentType="application/vnd.openxmlformats-officedocument.presentationml.slideLayout+xml"/>
  <Override PartName="/ppt/slides/slide10.xml" ContentType="application/vnd.openxmlformats-officedocument.presentationml.slide+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4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84.xml" ContentType="application/vnd.openxmlformats-officedocument.presentationml.slideLayout+xml"/>
  <Override PartName="/ppt/slideLayouts/slideLayout62.xml" ContentType="application/vnd.openxmlformats-officedocument.presentationml.slideLayout+xml"/>
  <Override PartName="/ppt/slideLayouts/slideLayout19.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Masters/slideMaster7.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Masters/slideMaster5.xml" ContentType="application/vnd.openxmlformats-officedocument.presentationml.slideMaster+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65.xml" ContentType="application/vnd.openxmlformats-officedocument.presentationml.slideLayout+xml"/>
  <Override PartName="/ppt/slideLayouts/slideLayout51.xml" ContentType="application/vnd.openxmlformats-officedocument.presentationml.slideLayout+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Masters/slideMaster6.xml" ContentType="application/vnd.openxmlformats-officedocument.presentationml.slideMaster+xml"/>
  <Override PartName="/ppt/slideLayouts/slideLayout64.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theme/theme3.xml" ContentType="application/vnd.openxmlformats-officedocument.theme+xml"/>
  <Override PartName="/ppt/slideMasters/slideMaster4.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54.xml" ContentType="application/vnd.openxmlformats-officedocument.presentationml.slideLayout+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theme/theme7.xml" ContentType="application/vnd.openxmlformats-officedocument.theme+xml"/>
  <Override PartName="/ppt/slideLayouts/slideLayout11.xml" ContentType="application/vnd.openxmlformats-officedocument.presentationml.slideLayout+xml"/>
  <Override PartName="/ppt/slideLayouts/slideLayout73.xml" ContentType="application/vnd.openxmlformats-officedocument.presentationml.slideLayout+xml"/>
  <Override PartName="/ppt/slideLayouts/slideLayout53.xml" ContentType="application/vnd.openxmlformats-officedocument.presentationml.slideLayout+xml"/>
  <Override PartName="/ppt/tableStyles.xml" ContentType="application/vnd.openxmlformats-officedocument.presentationml.tableStyles+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heme/theme1.xml" ContentType="application/vnd.openxmlformats-officedocument.theme+xml"/>
  <Override PartName="/ppt/slideLayouts/slideLayout68.xml" ContentType="application/vnd.openxmlformats-officedocument.presentationml.slideLayout+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70.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Lst>
  <p:sldSz cx="9144000" cy="5143500"/>
  <p:notesSz cx="9144000" cy="51435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theme" Target="theme/theme1.xml"/><Relationship Id="rId9" Type="http://schemas.openxmlformats.org/officeDocument/2006/relationships/theme" Target="theme/theme2.xml"/><Relationship Id="rId10" Type="http://schemas.openxmlformats.org/officeDocument/2006/relationships/theme" Target="theme/theme3.xml"/><Relationship Id="rId11" Type="http://schemas.openxmlformats.org/officeDocument/2006/relationships/theme" Target="theme/theme4.xml"/><Relationship Id="rId12" Type="http://schemas.openxmlformats.org/officeDocument/2006/relationships/theme" Target="theme/theme5.xml"/><Relationship Id="rId13" Type="http://schemas.openxmlformats.org/officeDocument/2006/relationships/theme" Target="theme/theme6.xml"/><Relationship Id="rId14" Type="http://schemas.openxmlformats.org/officeDocument/2006/relationships/theme" Target="theme/theme7.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3"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4"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5"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7"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8"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9"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0"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32"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3"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4"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5"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6"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37"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42"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3"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44"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4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46"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47"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49"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5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51"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52"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53"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3"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5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55"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56"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57"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5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59"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0"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1"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6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63"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4"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6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66"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7"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8"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69"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7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71"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72"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73"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74"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75"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76"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8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82"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83"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84"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8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86"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87"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8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5"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89"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9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91"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92"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93"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9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95"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96"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97"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9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99"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0"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1"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0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03"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4"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0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06"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7"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8"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09"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1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11"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12"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13"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14"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15"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16"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12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21"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12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23"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6"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7"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8"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12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25"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26"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28"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2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30"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1"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2"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33"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34"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5"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6"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13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38"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9"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0"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4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42"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3"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4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45"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6"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7"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8"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4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50"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51"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52"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53"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54"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55"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15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59"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16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61"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16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63"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64"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6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66"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6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68"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69"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0"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7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72"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3"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4"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17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76"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7"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8"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17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80"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1"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18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83"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4"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5"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6"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0"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18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88"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9"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90"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91"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92"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93"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19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99"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20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01"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20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03"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04"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0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206"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20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08"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09"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0"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21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12"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3"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4"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1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16"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7"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8"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2"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3"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4"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1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20"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1"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22"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23"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4"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5"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6"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22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28"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9"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30"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31"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32"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33"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237"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38" name="PlaceHolder 2" hidden="0"/>
          <p:cNvSpPr>
            <a:spLocks noGrp="1"/>
          </p:cNvSpPr>
          <p:nvPr isPhoto="0" userDrawn="0">
            <p:ph type="subTitle" hasCustomPrompt="0"/>
          </p:nvPr>
        </p:nvSpPr>
        <p:spPr bwMode="auto">
          <a:xfrm>
            <a:off x="457200" y="1203480"/>
            <a:ext cx="8229240" cy="298296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23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40"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24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42"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43"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24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245" name="PlaceHolder 1" hidden="0"/>
          <p:cNvSpPr>
            <a:spLocks noGrp="1"/>
          </p:cNvSpPr>
          <p:nvPr isPhoto="0" userDrawn="0">
            <p:ph type="subTitle" hasCustomPrompt="0"/>
          </p:nvPr>
        </p:nvSpPr>
        <p:spPr bwMode="auto">
          <a:xfrm>
            <a:off x="457200" y="205200"/>
            <a:ext cx="8229240" cy="3981240"/>
          </a:xfrm>
          <a:prstGeom prst="rect">
            <a:avLst/>
          </a:prstGeom>
        </p:spPr>
        <p:txBody>
          <a:bodyPr lIns="0" tIns="0" rIns="0" bIns="0" anchor="ctr">
            <a:noAutofit/>
          </a:bodyPr>
          <a:p>
            <a:pPr algn="ctr">
              <a:defRPr/>
            </a:pP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246"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47"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48" name="PlaceHolder 3" hidden="0"/>
          <p:cNvSpPr>
            <a:spLocks noGrp="1"/>
          </p:cNvSpPr>
          <p:nvPr isPhoto="0" userDrawn="0">
            <p:ph type="body" hasCustomPrompt="0"/>
          </p:nvPr>
        </p:nvSpPr>
        <p:spPr bwMode="auto">
          <a:xfrm>
            <a:off x="467424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49"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5"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16"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7"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18"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250"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51" name="PlaceHolder 2" hidden="0"/>
          <p:cNvSpPr>
            <a:spLocks noGrp="1"/>
          </p:cNvSpPr>
          <p:nvPr isPhoto="0" userDrawn="0">
            <p:ph type="body" hasCustomPrompt="0"/>
          </p:nvPr>
        </p:nvSpPr>
        <p:spPr bwMode="auto">
          <a:xfrm>
            <a:off x="457200" y="1203480"/>
            <a:ext cx="4015800" cy="298296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52"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53" name="PlaceHolder 4"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54"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55"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56"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57"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58"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59" name="PlaceHolder 2" hidden="0"/>
          <p:cNvSpPr>
            <a:spLocks noGrp="1"/>
          </p:cNvSpPr>
          <p:nvPr isPhoto="0" userDrawn="0">
            <p:ph type="body" hasCustomPrompt="0"/>
          </p:nvPr>
        </p:nvSpPr>
        <p:spPr bwMode="auto">
          <a:xfrm>
            <a:off x="457200" y="120348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0" name="PlaceHolder 3"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61"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62"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3"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4" name="PlaceHolder 4" hidden="0"/>
          <p:cNvSpPr>
            <a:spLocks noGrp="1"/>
          </p:cNvSpPr>
          <p:nvPr isPhoto="0" userDrawn="0">
            <p:ph type="body" hasCustomPrompt="0"/>
          </p:nvPr>
        </p:nvSpPr>
        <p:spPr bwMode="auto">
          <a:xfrm>
            <a:off x="45720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5" name="PlaceHolder 5" hidden="0"/>
          <p:cNvSpPr>
            <a:spLocks noGrp="1"/>
          </p:cNvSpPr>
          <p:nvPr isPhoto="0" userDrawn="0">
            <p:ph type="body" hasCustomPrompt="0"/>
          </p:nvPr>
        </p:nvSpPr>
        <p:spPr bwMode="auto">
          <a:xfrm>
            <a:off x="4674240" y="276192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266"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67" name="PlaceHolder 2" hidden="0"/>
          <p:cNvSpPr>
            <a:spLocks noGrp="1"/>
          </p:cNvSpPr>
          <p:nvPr isPhoto="0" userDrawn="0">
            <p:ph type="body" hasCustomPrompt="0"/>
          </p:nvPr>
        </p:nvSpPr>
        <p:spPr bwMode="auto">
          <a:xfrm>
            <a:off x="45720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8" name="PlaceHolder 3" hidden="0"/>
          <p:cNvSpPr>
            <a:spLocks noGrp="1"/>
          </p:cNvSpPr>
          <p:nvPr isPhoto="0" userDrawn="0">
            <p:ph type="body" hasCustomPrompt="0"/>
          </p:nvPr>
        </p:nvSpPr>
        <p:spPr bwMode="auto">
          <a:xfrm>
            <a:off x="323964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69" name="PlaceHolder 4" hidden="0"/>
          <p:cNvSpPr>
            <a:spLocks noGrp="1"/>
          </p:cNvSpPr>
          <p:nvPr isPhoto="0" userDrawn="0">
            <p:ph type="body" hasCustomPrompt="0"/>
          </p:nvPr>
        </p:nvSpPr>
        <p:spPr bwMode="auto">
          <a:xfrm>
            <a:off x="6022080" y="120348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70" name="PlaceHolder 5" hidden="0"/>
          <p:cNvSpPr>
            <a:spLocks noGrp="1"/>
          </p:cNvSpPr>
          <p:nvPr isPhoto="0" userDrawn="0">
            <p:ph type="body" hasCustomPrompt="0"/>
          </p:nvPr>
        </p:nvSpPr>
        <p:spPr bwMode="auto">
          <a:xfrm>
            <a:off x="45720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71" name="PlaceHolder 6" hidden="0"/>
          <p:cNvSpPr>
            <a:spLocks noGrp="1"/>
          </p:cNvSpPr>
          <p:nvPr isPhoto="0" userDrawn="0">
            <p:ph type="body" hasCustomPrompt="0"/>
          </p:nvPr>
        </p:nvSpPr>
        <p:spPr bwMode="auto">
          <a:xfrm>
            <a:off x="323964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72" name="PlaceHolder 7" hidden="0"/>
          <p:cNvSpPr>
            <a:spLocks noGrp="1"/>
          </p:cNvSpPr>
          <p:nvPr isPhoto="0" userDrawn="0">
            <p:ph type="body" hasCustomPrompt="0"/>
          </p:nvPr>
        </p:nvSpPr>
        <p:spPr bwMode="auto">
          <a:xfrm>
            <a:off x="6022080" y="2761920"/>
            <a:ext cx="26496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19" name="PlaceHolder 1"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endParaRPr lang="en-IN" sz="1400" b="0" strike="noStrike" spc="-1">
              <a:solidFill>
                <a:srgbClr val="000000"/>
              </a:solidFill>
              <a:latin typeface="Arial"/>
            </a:endParaRPr>
          </a:p>
        </p:txBody>
      </p:sp>
      <p:sp>
        <p:nvSpPr>
          <p:cNvPr id="20" name="PlaceHolder 2" hidden="0"/>
          <p:cNvSpPr>
            <a:spLocks noGrp="1"/>
          </p:cNvSpPr>
          <p:nvPr isPhoto="0" userDrawn="0">
            <p:ph type="body" hasCustomPrompt="0"/>
          </p:nvPr>
        </p:nvSpPr>
        <p:spPr bwMode="auto">
          <a:xfrm>
            <a:off x="45720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1" name="PlaceHolder 3" hidden="0"/>
          <p:cNvSpPr>
            <a:spLocks noGrp="1"/>
          </p:cNvSpPr>
          <p:nvPr isPhoto="0" userDrawn="0">
            <p:ph type="body" hasCustomPrompt="0"/>
          </p:nvPr>
        </p:nvSpPr>
        <p:spPr bwMode="auto">
          <a:xfrm>
            <a:off x="4674240" y="1203480"/>
            <a:ext cx="401580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
        <p:nvSpPr>
          <p:cNvPr id="22" name="PlaceHolder 4" hidden="0"/>
          <p:cNvSpPr>
            <a:spLocks noGrp="1"/>
          </p:cNvSpPr>
          <p:nvPr isPhoto="0" userDrawn="0">
            <p:ph type="body" hasCustomPrompt="0"/>
          </p:nvPr>
        </p:nvSpPr>
        <p:spPr bwMode="auto">
          <a:xfrm>
            <a:off x="457200" y="2761920"/>
            <a:ext cx="8229240" cy="1422720"/>
          </a:xfrm>
          <a:prstGeom prst="rect">
            <a:avLst/>
          </a:prstGeom>
        </p:spPr>
        <p:txBody>
          <a:bodyPr lIns="0" tIns="0" rIns="0" bIns="0">
            <a:normAutofit/>
          </a:bodyPr>
          <a:p>
            <a:pPr>
              <a:defRPr/>
            </a:pPr>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s>
</file>

<file path=ppt/slideMasters/_rels/slideMaster6.xml.rels><?xml version="1.0" encoding="UTF-8" standalone="yes"?><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10" Type="http://schemas.openxmlformats.org/officeDocument/2006/relationships/slideLayout" Target="../slideLayouts/slideLayout70.xml"/><Relationship Id="rId11" Type="http://schemas.openxmlformats.org/officeDocument/2006/relationships/slideLayout" Target="../slideLayouts/slideLayout71.xml"/><Relationship Id="rId12" Type="http://schemas.openxmlformats.org/officeDocument/2006/relationships/slideLayout" Target="../slideLayouts/slideLayout72.xml"/><Relationship Id="rId13" Type="http://schemas.openxmlformats.org/officeDocument/2006/relationships/theme" Target="../theme/theme6.xml"/></Relationships>
</file>

<file path=ppt/slideMasters/_rels/slideMaster7.xml.rels><?xml version="1.0" encoding="UTF-8" standalone="yes"?><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9" Type="http://schemas.openxmlformats.org/officeDocument/2006/relationships/slideLayout" Target="../slideLayouts/slideLayout81.xml"/><Relationship Id="rId10" Type="http://schemas.openxmlformats.org/officeDocument/2006/relationships/slideLayout" Target="../slideLayouts/slideLayout82.xml"/><Relationship Id="rId11" Type="http://schemas.openxmlformats.org/officeDocument/2006/relationships/slideLayout" Target="../slideLayouts/slideLayout83.xml"/><Relationship Id="rId12" Type="http://schemas.openxmlformats.org/officeDocument/2006/relationships/slideLayout" Target="../slideLayouts/slideLayout84.xml"/><Relationship Id="rId13"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9FFAFF"/>
            </a:gs>
            <a:gs pos="100000">
              <a:srgbClr val="6DB9E4"/>
            </a:gs>
          </a:gsLst>
          <a:path path="circle"/>
        </a:gradFill>
      </p:bgPr>
    </p:bg>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779040" y="1137240"/>
            <a:ext cx="4959360" cy="2868480"/>
          </a:xfrm>
          <a:prstGeom prst="rect">
            <a:avLst/>
          </a:prstGeom>
        </p:spPr>
        <p:txBody>
          <a:bodyPr lIns="0" tIns="0" rIns="0" bIns="0" anchor="ctr">
            <a:noAutofit/>
          </a:bodyPr>
          <a:p>
            <a:pPr>
              <a:defRPr/>
            </a:pPr>
            <a:r>
              <a:rPr lang="en-IN" sz="7000" b="0" strike="noStrike" spc="-1">
                <a:solidFill>
                  <a:srgbClr val="000000"/>
                </a:solidFill>
                <a:latin typeface="Arial"/>
              </a:rPr>
              <a:t>Click to edit the title text format</a:t>
            </a:r>
            <a:endParaRPr lang="en-IN" sz="70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IN" sz="1400" b="0" strike="noStrike" spc="-1">
                <a:solidFill>
                  <a:srgbClr val="000000"/>
                </a:solidFill>
                <a:latin typeface="Arial"/>
              </a:rPr>
              <a:t>Click to edit the outline text format</a:t>
            </a:r>
            <a:endParaRPr lang="en-IN"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1400" b="0" strike="noStrike" spc="-1">
                <a:solidFill>
                  <a:srgbClr val="000000"/>
                </a:solidFill>
                <a:latin typeface="Arial"/>
              </a:rPr>
              <a:t>Second Outline Level</a:t>
            </a:r>
            <a:endParaRPr lang="en-IN"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1400" b="0" strike="noStrike" spc="-1">
                <a:solidFill>
                  <a:srgbClr val="000000"/>
                </a:solidFill>
                <a:latin typeface="Arial"/>
              </a:rPr>
              <a:t>Third Outline Level</a:t>
            </a:r>
            <a:endParaRPr lang="en-IN"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1400" b="0" strike="noStrike" spc="-1">
                <a:solidFill>
                  <a:srgbClr val="000000"/>
                </a:solidFill>
                <a:latin typeface="Arial"/>
              </a:rPr>
              <a:t>Fourth Outline Level</a:t>
            </a:r>
            <a:endParaRPr lang="en-IN"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000" b="0" strike="noStrike" spc="-1">
                <a:solidFill>
                  <a:srgbClr val="000000"/>
                </a:solidFill>
                <a:latin typeface="Arial"/>
              </a:rPr>
              <a:t>Seventh </a:t>
            </a:r>
            <a:r>
              <a:rPr lang="en-IN" sz="2000" b="0" strike="noStrike" spc="-1">
                <a:solidFill>
                  <a:srgbClr val="000000"/>
                </a:solidFill>
                <a:latin typeface="Arial"/>
              </a:rPr>
              <a:t>Outline Level</a:t>
            </a:r>
            <a:endParaRPr lang="en-IN"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44506E"/>
            </a:gs>
            <a:gs pos="100000">
              <a:srgbClr val="1E263A"/>
            </a:gs>
          </a:gsLst>
          <a:path path="circle"/>
        </a:gradFill>
      </p:bgPr>
    </p:bg>
    <p:spTree>
      <p:nvGrpSpPr>
        <p:cNvPr id="1" name="" hidden="0"/>
        <p:cNvGrpSpPr/>
        <p:nvPr isPhoto="0" userDrawn="0"/>
      </p:nvGrpSpPr>
      <p:grpSpPr bwMode="auto">
        <a:xfrm>
          <a:off x="0" y="0"/>
          <a:ext cx="0" cy="0"/>
          <a:chOff x="0" y="0"/>
          <a:chExt cx="0" cy="0"/>
        </a:xfrm>
      </p:grpSpPr>
      <p:sp>
        <p:nvSpPr>
          <p:cNvPr id="38" name="PlaceHolder 1" hidden="0"/>
          <p:cNvSpPr>
            <a:spLocks noGrp="1"/>
          </p:cNvSpPr>
          <p:nvPr isPhoto="0" userDrawn="0">
            <p:ph type="sldNum" hasCustomPrompt="0"/>
          </p:nvPr>
        </p:nvSpPr>
        <p:spPr bwMode="auto">
          <a:xfrm>
            <a:off x="8404200" y="4642920"/>
            <a:ext cx="548280" cy="316439"/>
          </a:xfrm>
          <a:prstGeom prst="rect">
            <a:avLst/>
          </a:prstGeom>
        </p:spPr>
        <p:txBody>
          <a:bodyPr lIns="0" tIns="0" rIns="0" bIns="0" anchor="b">
            <a:noAutofit/>
          </a:bodyPr>
          <a:p>
            <a:pPr>
              <a:defRPr/>
            </a:pPr>
            <a:endParaRPr lang="en-IN" sz="2400" b="0" strike="noStrike" spc="-1">
              <a:latin typeface="Times New Roman"/>
            </a:endParaRPr>
          </a:p>
        </p:txBody>
      </p:sp>
      <p:sp>
        <p:nvSpPr>
          <p:cNvPr id="39" name="PlaceHolder 2"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r>
              <a:rPr lang="en-IN" sz="1400" b="0" strike="noStrike" spc="-1">
                <a:solidFill>
                  <a:srgbClr val="000000"/>
                </a:solidFill>
                <a:latin typeface="Arial"/>
              </a:rPr>
              <a:t>Click to edit the title text format</a:t>
            </a:r>
            <a:endParaRPr lang="en-IN" sz="1400" b="0" strike="noStrike" spc="-1">
              <a:solidFill>
                <a:srgbClr val="000000"/>
              </a:solidFill>
              <a:latin typeface="Arial"/>
            </a:endParaRPr>
          </a:p>
        </p:txBody>
      </p:sp>
      <p:sp>
        <p:nvSpPr>
          <p:cNvPr id="40" name="PlaceHolder 3"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marL="432000" indent="-324000">
              <a:spcBef>
                <a:spcPts val="1417"/>
              </a:spcBef>
              <a:buClr>
                <a:srgbClr val="FFFFFF"/>
              </a:buClr>
              <a:buSzPct val="45000"/>
              <a:buFont typeface="Wingdings"/>
              <a:buChar char=""/>
              <a:defRPr/>
            </a:pPr>
            <a:r>
              <a:rPr lang="en-IN" sz="1400" b="0" strike="noStrike" spc="-1">
                <a:solidFill>
                  <a:srgbClr val="000000"/>
                </a:solidFill>
                <a:latin typeface="Arial"/>
              </a:rPr>
              <a:t>Click to edit the outline text format</a:t>
            </a:r>
            <a:endParaRPr lang="en-IN" sz="1400" b="0" strike="noStrike" spc="-1">
              <a:solidFill>
                <a:srgbClr val="000000"/>
              </a:solidFill>
              <a:latin typeface="Arial"/>
            </a:endParaRPr>
          </a:p>
          <a:p>
            <a:pPr marL="864000" lvl="1" indent="-324000">
              <a:spcBef>
                <a:spcPts val="1134"/>
              </a:spcBef>
              <a:buClr>
                <a:srgbClr val="FFFFFF"/>
              </a:buClr>
              <a:buSzPct val="75000"/>
              <a:buFont typeface="Symbol"/>
              <a:buChar char=""/>
              <a:defRPr/>
            </a:pPr>
            <a:r>
              <a:rPr lang="en-IN" sz="1400" b="0" strike="noStrike" spc="-1">
                <a:solidFill>
                  <a:srgbClr val="000000"/>
                </a:solidFill>
                <a:latin typeface="Arial"/>
              </a:rPr>
              <a:t>Second Outline Level</a:t>
            </a:r>
            <a:endParaRPr lang="en-IN" sz="1400" b="0" strike="noStrike" spc="-1">
              <a:solidFill>
                <a:srgbClr val="000000"/>
              </a:solidFill>
              <a:latin typeface="Arial"/>
            </a:endParaRPr>
          </a:p>
          <a:p>
            <a:pPr marL="1296000" lvl="2" indent="-288000">
              <a:spcBef>
                <a:spcPts val="850"/>
              </a:spcBef>
              <a:buClr>
                <a:srgbClr val="FFFFFF"/>
              </a:buClr>
              <a:buSzPct val="45000"/>
              <a:buFont typeface="Wingdings"/>
              <a:buChar char=""/>
              <a:defRPr/>
            </a:pPr>
            <a:r>
              <a:rPr lang="en-IN" sz="1400" b="0" strike="noStrike" spc="-1">
                <a:solidFill>
                  <a:srgbClr val="000000"/>
                </a:solidFill>
                <a:latin typeface="Arial"/>
              </a:rPr>
              <a:t>Third Outline Level</a:t>
            </a:r>
            <a:endParaRPr lang="en-IN" sz="1400" b="0" strike="noStrike" spc="-1">
              <a:solidFill>
                <a:srgbClr val="000000"/>
              </a:solidFill>
              <a:latin typeface="Arial"/>
            </a:endParaRPr>
          </a:p>
          <a:p>
            <a:pPr marL="1728000" lvl="3" indent="-216000">
              <a:spcBef>
                <a:spcPts val="567"/>
              </a:spcBef>
              <a:buClr>
                <a:srgbClr val="FFFFFF"/>
              </a:buClr>
              <a:buSzPct val="75000"/>
              <a:buFont typeface="Symbol"/>
              <a:buChar char=""/>
              <a:defRPr/>
            </a:pPr>
            <a:r>
              <a:rPr lang="en-IN" sz="1400" b="0" strike="noStrike" spc="-1">
                <a:solidFill>
                  <a:srgbClr val="000000"/>
                </a:solidFill>
                <a:latin typeface="Arial"/>
              </a:rPr>
              <a:t>Fourth Outline Level</a:t>
            </a:r>
            <a:endParaRPr lang="en-IN" sz="1400" b="0" strike="noStrike" spc="-1">
              <a:solidFill>
                <a:srgbClr val="000000"/>
              </a:solidFill>
              <a:latin typeface="Arial"/>
            </a:endParaRPr>
          </a:p>
          <a:p>
            <a:pPr marL="2160000" lvl="4" indent="-216000">
              <a:spcBef>
                <a:spcPts val="283"/>
              </a:spcBef>
              <a:buClr>
                <a:srgbClr val="FFFFFF"/>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FFFFFF"/>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FFFFFF"/>
              </a:buClr>
              <a:buSzPct val="45000"/>
              <a:buFont typeface="Wingdings"/>
              <a:buChar char=""/>
              <a:defRPr/>
            </a:pPr>
            <a:r>
              <a:rPr lang="en-IN" sz="2000" b="0" strike="noStrike" spc="-1">
                <a:solidFill>
                  <a:srgbClr val="000000"/>
                </a:solidFill>
                <a:latin typeface="Arial"/>
              </a:rPr>
              <a:t>Seventh </a:t>
            </a:r>
            <a:r>
              <a:rPr lang="en-IN" sz="2000" b="0" strike="noStrike" spc="-1">
                <a:solidFill>
                  <a:srgbClr val="000000"/>
                </a:solidFill>
                <a:latin typeface="Arial"/>
              </a:rPr>
              <a:t>Outline Level</a:t>
            </a:r>
            <a:endParaRPr lang="en-IN"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FFE659"/>
            </a:gs>
            <a:gs pos="100000">
              <a:srgbClr val="F5A73B"/>
            </a:gs>
          </a:gsLst>
          <a:path path="circle"/>
        </a:gradFill>
      </p:bgPr>
    </p:bg>
    <p:spTree>
      <p:nvGrpSpPr>
        <p:cNvPr id="1" name="" hidden="0"/>
        <p:cNvGrpSpPr/>
        <p:nvPr isPhoto="0" userDrawn="0"/>
      </p:nvGrpSpPr>
      <p:grpSpPr bwMode="auto">
        <a:xfrm>
          <a:off x="0" y="0"/>
          <a:ext cx="0" cy="0"/>
          <a:chOff x="0" y="0"/>
          <a:chExt cx="0" cy="0"/>
        </a:xfrm>
      </p:grpSpPr>
      <p:sp>
        <p:nvSpPr>
          <p:cNvPr id="77" name="CustomShape 1" hidden="0"/>
          <p:cNvSpPr/>
          <p:nvPr isPhoto="0" userDrawn="0"/>
        </p:nvSpPr>
        <p:spPr bwMode="auto">
          <a:xfrm>
            <a:off x="781920" y="768240"/>
            <a:ext cx="6652080" cy="3622680"/>
          </a:xfrm>
          <a:custGeom>
            <a:avLst/>
            <a:gdLst/>
            <a:ahLst/>
            <a:cxnLst/>
            <a:rect l="l" t="t" r="r" b="b"/>
            <a:pathLst>
              <a:path w="266097" h="144918" fill="norm" stroke="1" extrusionOk="0">
                <a:moveTo>
                  <a:pt x="0" y="153"/>
                </a:moveTo>
                <a:lnTo>
                  <a:pt x="249225" y="0"/>
                </a:lnTo>
                <a:lnTo>
                  <a:pt x="249225" y="34949"/>
                </a:lnTo>
                <a:lnTo>
                  <a:pt x="266097" y="50315"/>
                </a:lnTo>
                <a:lnTo>
                  <a:pt x="248923" y="47415"/>
                </a:lnTo>
                <a:lnTo>
                  <a:pt x="248924" y="144918"/>
                </a:lnTo>
                <a:lnTo>
                  <a:pt x="63" y="144918"/>
                </a:lnTo>
                <a:close/>
              </a:path>
            </a:pathLst>
          </a:custGeom>
          <a:gradFill rotWithShape="0">
            <a:gsLst>
              <a:gs pos="0">
                <a:srgbClr val="FFFFFF"/>
              </a:gs>
              <a:gs pos="100000">
                <a:srgbClr val="EAEEF0"/>
              </a:gs>
            </a:gsLst>
            <a:path path="circle"/>
          </a:gradFill>
          <a:ln>
            <a:noFill/>
          </a:ln>
          <a:effectLst>
            <a:outerShdw blurRad="57150" dist="19080" dir="5400000" rotWithShape="0" algn="bl">
              <a:schemeClr val="dk1">
                <a:alpha val="30000"/>
              </a:schemeClr>
            </a:outerShdw>
          </a:effectLst>
        </p:spPr>
        <p:style>
          <a:lnRef idx="0"/>
          <a:fillRef idx="0"/>
          <a:effectRef idx="0"/>
          <a:fontRef idx="minor"/>
        </p:style>
      </p:sp>
      <p:sp>
        <p:nvSpPr>
          <p:cNvPr id="78" name="PlaceHolder 2" hidden="0"/>
          <p:cNvSpPr>
            <a:spLocks noGrp="1"/>
          </p:cNvSpPr>
          <p:nvPr isPhoto="0" userDrawn="0">
            <p:ph type="body" hasCustomPrompt="0"/>
          </p:nvPr>
        </p:nvSpPr>
        <p:spPr bwMode="auto">
          <a:xfrm>
            <a:off x="1286640" y="1250280"/>
            <a:ext cx="4844520" cy="2658240"/>
          </a:xfrm>
          <a:prstGeom prst="rect">
            <a:avLst/>
          </a:prstGeom>
        </p:spPr>
        <p:txBody>
          <a:bodyPr lIns="0" tIns="0" rIns="0" bIns="0">
            <a:noAutofit/>
          </a:bodyPr>
          <a:p>
            <a:pPr marL="432000" indent="-324000">
              <a:spcBef>
                <a:spcPts val="1417"/>
              </a:spcBef>
              <a:buClr>
                <a:srgbClr val="000000"/>
              </a:buClr>
              <a:buSzPct val="45000"/>
              <a:buFont typeface="Wingdings"/>
              <a:buChar char=""/>
              <a:defRPr/>
            </a:pPr>
            <a:r>
              <a:rPr lang="en-IN" sz="3000" b="0" strike="noStrike" spc="-1">
                <a:solidFill>
                  <a:srgbClr val="000000"/>
                </a:solidFill>
                <a:latin typeface="Arial"/>
              </a:rPr>
              <a:t>Click to edit the outline text format</a:t>
            </a:r>
            <a:endParaRPr lang="en-IN" sz="30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3000" b="0" strike="noStrike" spc="-1">
                <a:solidFill>
                  <a:srgbClr val="000000"/>
                </a:solidFill>
                <a:latin typeface="Arial"/>
              </a:rPr>
              <a:t>Second Outline Level</a:t>
            </a:r>
            <a:endParaRPr lang="en-IN" sz="30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3000" b="0" strike="noStrike" spc="-1">
                <a:solidFill>
                  <a:srgbClr val="000000"/>
                </a:solidFill>
                <a:latin typeface="Arial"/>
              </a:rPr>
              <a:t>Third Outline Level</a:t>
            </a:r>
            <a:endParaRPr lang="en-IN" sz="30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3000" b="0" strike="noStrike" spc="-1">
                <a:solidFill>
                  <a:srgbClr val="000000"/>
                </a:solidFill>
                <a:latin typeface="Arial"/>
              </a:rPr>
              <a:t>Fourth Outline Level</a:t>
            </a:r>
            <a:endParaRPr lang="en-IN" sz="3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3000" b="0" strike="noStrike" spc="-1">
                <a:solidFill>
                  <a:srgbClr val="000000"/>
                </a:solidFill>
                <a:latin typeface="Arial"/>
              </a:rPr>
              <a:t>Fifth Outline Level</a:t>
            </a:r>
            <a:endParaRPr lang="en-IN" sz="3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3000" b="0" strike="noStrike" spc="-1">
                <a:solidFill>
                  <a:srgbClr val="000000"/>
                </a:solidFill>
                <a:latin typeface="Arial"/>
              </a:rPr>
              <a:t>Sixth Outline Level</a:t>
            </a:r>
            <a:endParaRPr lang="en-IN" sz="3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3000" b="0" strike="noStrike" spc="-1">
                <a:solidFill>
                  <a:srgbClr val="000000"/>
                </a:solidFill>
                <a:latin typeface="Arial"/>
              </a:rPr>
              <a:t>Seventh Outline Level</a:t>
            </a:r>
            <a:endParaRPr lang="en-IN" sz="3000" b="0" strike="noStrike" spc="-1">
              <a:solidFill>
                <a:srgbClr val="000000"/>
              </a:solidFill>
              <a:latin typeface="Arial"/>
            </a:endParaRPr>
          </a:p>
        </p:txBody>
      </p:sp>
      <p:sp>
        <p:nvSpPr>
          <p:cNvPr id="79" name="PlaceHolder 3" hidden="0"/>
          <p:cNvSpPr>
            <a:spLocks noGrp="1"/>
          </p:cNvSpPr>
          <p:nvPr isPhoto="0" userDrawn="0">
            <p:ph type="sldNum" hasCustomPrompt="0"/>
          </p:nvPr>
        </p:nvSpPr>
        <p:spPr bwMode="auto">
          <a:xfrm>
            <a:off x="8404200" y="4642920"/>
            <a:ext cx="548280" cy="316439"/>
          </a:xfrm>
          <a:prstGeom prst="rect">
            <a:avLst/>
          </a:prstGeom>
        </p:spPr>
        <p:txBody>
          <a:bodyPr lIns="0" tIns="0" rIns="0" bIns="0" anchor="b">
            <a:noAutofit/>
          </a:bodyPr>
          <a:p>
            <a:pPr>
              <a:defRPr/>
            </a:pPr>
            <a:endParaRPr lang="en-IN" sz="2400" b="0" strike="noStrike" spc="-1">
              <a:latin typeface="Times New Roman"/>
            </a:endParaRPr>
          </a:p>
        </p:txBody>
      </p:sp>
      <p:sp>
        <p:nvSpPr>
          <p:cNvPr id="80" name="PlaceHolder 4" hidden="0"/>
          <p:cNvSpPr>
            <a:spLocks noGrp="1"/>
          </p:cNvSpPr>
          <p:nvPr isPhoto="0" userDrawn="0">
            <p:ph type="title" hasCustomPrompt="0"/>
          </p:nvPr>
        </p:nvSpPr>
        <p:spPr bwMode="auto">
          <a:xfrm>
            <a:off x="457200" y="205200"/>
            <a:ext cx="8229240" cy="858600"/>
          </a:xfrm>
          <a:prstGeom prst="rect">
            <a:avLst/>
          </a:prstGeom>
        </p:spPr>
        <p:txBody>
          <a:bodyPr lIns="0" tIns="0" rIns="0" bIns="0" anchor="ctr">
            <a:noAutofit/>
          </a:bodyPr>
          <a:p>
            <a:pPr>
              <a:defRPr/>
            </a:pPr>
            <a:r>
              <a:rPr lang="en-IN" sz="1400" b="0" strike="noStrike" spc="-1">
                <a:solidFill>
                  <a:srgbClr val="000000"/>
                </a:solidFill>
                <a:latin typeface="Arial"/>
              </a:rPr>
              <a:t>Click to edit the title text format</a:t>
            </a:r>
            <a:endParaRPr lang="en-IN"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FFE659"/>
            </a:gs>
            <a:gs pos="100000">
              <a:srgbClr val="F5A73B"/>
            </a:gs>
          </a:gsLst>
          <a:path path="circle"/>
        </a:gradFill>
      </p:bgPr>
    </p:bg>
    <p:spTree>
      <p:nvGrpSpPr>
        <p:cNvPr id="1" name="" hidden="0"/>
        <p:cNvGrpSpPr/>
        <p:nvPr isPhoto="0" userDrawn="0"/>
      </p:nvGrpSpPr>
      <p:grpSpPr bwMode="auto">
        <a:xfrm>
          <a:off x="0" y="0"/>
          <a:ext cx="0" cy="0"/>
          <a:chOff x="0" y="0"/>
          <a:chExt cx="0" cy="0"/>
        </a:xfrm>
      </p:grpSpPr>
      <p:sp>
        <p:nvSpPr>
          <p:cNvPr id="117" name="PlaceHolder 1" hidden="0"/>
          <p:cNvSpPr>
            <a:spLocks noGrp="1"/>
          </p:cNvSpPr>
          <p:nvPr isPhoto="0" userDrawn="0">
            <p:ph type="title" hasCustomPrompt="0"/>
          </p:nvPr>
        </p:nvSpPr>
        <p:spPr bwMode="auto">
          <a:xfrm>
            <a:off x="779040" y="759960"/>
            <a:ext cx="7593120" cy="396000"/>
          </a:xfrm>
          <a:prstGeom prst="rect">
            <a:avLst/>
          </a:prstGeom>
        </p:spPr>
        <p:txBody>
          <a:bodyPr lIns="0" tIns="0" rIns="0" bIns="0" anchor="b">
            <a:noAutofit/>
          </a:bodyPr>
          <a:p>
            <a:pPr>
              <a:defRPr/>
            </a:pPr>
            <a:r>
              <a:rPr lang="en-IN" sz="3400" b="0" strike="noStrike" spc="-1">
                <a:solidFill>
                  <a:srgbClr val="000000"/>
                </a:solidFill>
                <a:latin typeface="Arial"/>
              </a:rPr>
              <a:t>Click to edit the title text format</a:t>
            </a:r>
            <a:endParaRPr lang="en-IN" sz="3400" b="0" strike="noStrike" spc="-1">
              <a:solidFill>
                <a:srgbClr val="000000"/>
              </a:solidFill>
              <a:latin typeface="Arial"/>
            </a:endParaRPr>
          </a:p>
        </p:txBody>
      </p:sp>
      <p:sp>
        <p:nvSpPr>
          <p:cNvPr id="118" name="PlaceHolder 2" hidden="0"/>
          <p:cNvSpPr>
            <a:spLocks noGrp="1"/>
          </p:cNvSpPr>
          <p:nvPr isPhoto="0" userDrawn="0">
            <p:ph type="sldNum" hasCustomPrompt="0"/>
          </p:nvPr>
        </p:nvSpPr>
        <p:spPr bwMode="auto">
          <a:xfrm>
            <a:off x="8404200" y="4642920"/>
            <a:ext cx="548280" cy="316439"/>
          </a:xfrm>
          <a:prstGeom prst="rect">
            <a:avLst/>
          </a:prstGeom>
        </p:spPr>
        <p:txBody>
          <a:bodyPr lIns="0" tIns="0" rIns="0" bIns="0" anchor="b">
            <a:noAutofit/>
          </a:bodyPr>
          <a:p>
            <a:pPr>
              <a:defRPr/>
            </a:pPr>
            <a:endParaRPr lang="en-IN" sz="2400" b="0" strike="noStrike" spc="-1">
              <a:latin typeface="Times New Roman"/>
            </a:endParaRPr>
          </a:p>
        </p:txBody>
      </p:sp>
      <p:sp>
        <p:nvSpPr>
          <p:cNvPr id="119" name="PlaceHolder 3"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IN" sz="1400" b="0" strike="noStrike" spc="-1">
                <a:solidFill>
                  <a:srgbClr val="000000"/>
                </a:solidFill>
                <a:latin typeface="Arial"/>
              </a:rPr>
              <a:t>Click to edit the outline text format</a:t>
            </a:r>
            <a:endParaRPr lang="en-IN"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1400" b="0" strike="noStrike" spc="-1">
                <a:solidFill>
                  <a:srgbClr val="000000"/>
                </a:solidFill>
                <a:latin typeface="Arial"/>
              </a:rPr>
              <a:t>Second Outline Level</a:t>
            </a:r>
            <a:endParaRPr lang="en-IN"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1400" b="0" strike="noStrike" spc="-1">
                <a:solidFill>
                  <a:srgbClr val="000000"/>
                </a:solidFill>
                <a:latin typeface="Arial"/>
              </a:rPr>
              <a:t>Third Outline Level</a:t>
            </a:r>
            <a:endParaRPr lang="en-IN"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1400" b="0" strike="noStrike" spc="-1">
                <a:solidFill>
                  <a:srgbClr val="000000"/>
                </a:solidFill>
                <a:latin typeface="Arial"/>
              </a:rPr>
              <a:t>Fourth Outline Level</a:t>
            </a:r>
            <a:endParaRPr lang="en-IN"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000" b="0" strike="noStrike" spc="-1">
                <a:solidFill>
                  <a:srgbClr val="000000"/>
                </a:solidFill>
                <a:latin typeface="Arial"/>
              </a:rPr>
              <a:t>Seventh Outline Level</a:t>
            </a:r>
            <a:endParaRPr lang="en-IN"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F4FC68"/>
            </a:gs>
            <a:gs pos="100000">
              <a:srgbClr val="9ECE46"/>
            </a:gs>
          </a:gsLst>
          <a:path path="circle"/>
        </a:gradFill>
      </p:bgPr>
    </p:bg>
    <p:spTree>
      <p:nvGrpSpPr>
        <p:cNvPr id="1" name="" hidden="0"/>
        <p:cNvGrpSpPr/>
        <p:nvPr isPhoto="0" userDrawn="0"/>
      </p:nvGrpSpPr>
      <p:grpSpPr bwMode="auto">
        <a:xfrm>
          <a:off x="0" y="0"/>
          <a:ext cx="0" cy="0"/>
          <a:chOff x="0" y="0"/>
          <a:chExt cx="0" cy="0"/>
        </a:xfrm>
      </p:grpSpPr>
      <p:sp>
        <p:nvSpPr>
          <p:cNvPr id="156" name="PlaceHolder 1" hidden="0"/>
          <p:cNvSpPr>
            <a:spLocks noGrp="1"/>
          </p:cNvSpPr>
          <p:nvPr isPhoto="0" userDrawn="0">
            <p:ph type="title" hasCustomPrompt="0"/>
          </p:nvPr>
        </p:nvSpPr>
        <p:spPr bwMode="auto">
          <a:xfrm>
            <a:off x="779040" y="1517400"/>
            <a:ext cx="4960080" cy="1627920"/>
          </a:xfrm>
          <a:prstGeom prst="rect">
            <a:avLst/>
          </a:prstGeom>
        </p:spPr>
        <p:txBody>
          <a:bodyPr lIns="0" tIns="0" rIns="0" bIns="0" anchor="b">
            <a:noAutofit/>
          </a:bodyPr>
          <a:p>
            <a:pPr>
              <a:defRPr/>
            </a:pPr>
            <a:r>
              <a:rPr lang="en-IN" sz="6000" b="0" strike="noStrike" spc="-1">
                <a:solidFill>
                  <a:srgbClr val="000000"/>
                </a:solidFill>
                <a:latin typeface="Arial"/>
              </a:rPr>
              <a:t>Click to edit the title text format</a:t>
            </a:r>
            <a:endParaRPr lang="en-IN" sz="6000" b="0" strike="noStrike" spc="-1">
              <a:solidFill>
                <a:srgbClr val="000000"/>
              </a:solidFill>
              <a:latin typeface="Arial"/>
            </a:endParaRPr>
          </a:p>
        </p:txBody>
      </p:sp>
      <p:sp>
        <p:nvSpPr>
          <p:cNvPr id="157" name="PlaceHolder 2" hidden="0"/>
          <p:cNvSpPr>
            <a:spLocks noGrp="1"/>
          </p:cNvSpPr>
          <p:nvPr isPhoto="0" userDrawn="0">
            <p:ph type="body" hasCustomPrompt="0"/>
          </p:nvPr>
        </p:nvSpPr>
        <p:spPr bwMode="auto">
          <a:xfrm>
            <a:off x="457200" y="1203480"/>
            <a:ext cx="8229240" cy="2982960"/>
          </a:xfrm>
          <a:prstGeom prst="rect">
            <a:avLst/>
          </a:prstGeom>
        </p:spPr>
        <p:txBody>
          <a:bodyPr lIns="0" tIns="0" rIns="0" bIns="0">
            <a:normAutofit/>
          </a:bodyPr>
          <a:p>
            <a:pPr marL="432000" indent="-324000">
              <a:spcBef>
                <a:spcPts val="1417"/>
              </a:spcBef>
              <a:buClr>
                <a:srgbClr val="000000"/>
              </a:buClr>
              <a:buSzPct val="45000"/>
              <a:buFont typeface="Wingdings"/>
              <a:buChar char=""/>
              <a:defRPr/>
            </a:pPr>
            <a:r>
              <a:rPr lang="en-IN" sz="1400" b="0" strike="noStrike" spc="-1">
                <a:solidFill>
                  <a:srgbClr val="000000"/>
                </a:solidFill>
                <a:latin typeface="Arial"/>
              </a:rPr>
              <a:t>Click to edit the outline text format</a:t>
            </a:r>
            <a:endParaRPr lang="en-IN" sz="1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1400" b="0" strike="noStrike" spc="-1">
                <a:solidFill>
                  <a:srgbClr val="000000"/>
                </a:solidFill>
                <a:latin typeface="Arial"/>
              </a:rPr>
              <a:t>Second Outline Level</a:t>
            </a:r>
            <a:endParaRPr lang="en-IN" sz="1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1400" b="0" strike="noStrike" spc="-1">
                <a:solidFill>
                  <a:srgbClr val="000000"/>
                </a:solidFill>
                <a:latin typeface="Arial"/>
              </a:rPr>
              <a:t>Third Outline Level</a:t>
            </a:r>
            <a:endParaRPr lang="en-IN" sz="1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1400" b="0" strike="noStrike" spc="-1">
                <a:solidFill>
                  <a:srgbClr val="000000"/>
                </a:solidFill>
                <a:latin typeface="Arial"/>
              </a:rPr>
              <a:t>Fourth Outline Level</a:t>
            </a:r>
            <a:endParaRPr lang="en-IN" sz="1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000" b="0" strike="noStrike" spc="-1">
                <a:solidFill>
                  <a:srgbClr val="000000"/>
                </a:solidFill>
                <a:latin typeface="Arial"/>
              </a:rPr>
              <a:t>Seventh Outline Level</a:t>
            </a:r>
            <a:endParaRPr lang="en-IN"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sldMaster>
</file>

<file path=ppt/slideMasters/slideMaster6.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9FFAFF"/>
            </a:gs>
            <a:gs pos="100000">
              <a:srgbClr val="6DB9E4"/>
            </a:gs>
          </a:gsLst>
          <a:path path="circle"/>
        </a:gradFill>
      </p:bgPr>
    </p:bg>
    <p:spTree>
      <p:nvGrpSpPr>
        <p:cNvPr id="1" name="" hidden="0"/>
        <p:cNvGrpSpPr/>
        <p:nvPr isPhoto="0" userDrawn="0"/>
      </p:nvGrpSpPr>
      <p:grpSpPr bwMode="auto">
        <a:xfrm>
          <a:off x="0" y="0"/>
          <a:ext cx="0" cy="0"/>
          <a:chOff x="0" y="0"/>
          <a:chExt cx="0" cy="0"/>
        </a:xfrm>
      </p:grpSpPr>
      <p:sp>
        <p:nvSpPr>
          <p:cNvPr id="194" name="PlaceHolder 1" hidden="0"/>
          <p:cNvSpPr>
            <a:spLocks noGrp="1"/>
          </p:cNvSpPr>
          <p:nvPr isPhoto="0" userDrawn="0">
            <p:ph type="title" hasCustomPrompt="0"/>
          </p:nvPr>
        </p:nvSpPr>
        <p:spPr bwMode="auto">
          <a:xfrm>
            <a:off x="779040" y="759960"/>
            <a:ext cx="7593120" cy="396000"/>
          </a:xfrm>
          <a:prstGeom prst="rect">
            <a:avLst/>
          </a:prstGeom>
        </p:spPr>
        <p:txBody>
          <a:bodyPr lIns="0" tIns="0" rIns="0" bIns="0" anchor="b">
            <a:noAutofit/>
          </a:bodyPr>
          <a:p>
            <a:pPr>
              <a:defRPr/>
            </a:pPr>
            <a:r>
              <a:rPr lang="en-IN" sz="3400" b="0" strike="noStrike" spc="-1">
                <a:solidFill>
                  <a:srgbClr val="000000"/>
                </a:solidFill>
                <a:latin typeface="Arial"/>
              </a:rPr>
              <a:t>Click to edit the title text format</a:t>
            </a:r>
            <a:endParaRPr lang="en-IN" sz="3400" b="0" strike="noStrike" spc="-1">
              <a:solidFill>
                <a:srgbClr val="000000"/>
              </a:solidFill>
              <a:latin typeface="Arial"/>
            </a:endParaRPr>
          </a:p>
        </p:txBody>
      </p:sp>
      <p:sp>
        <p:nvSpPr>
          <p:cNvPr id="195" name="PlaceHolder 2" hidden="0"/>
          <p:cNvSpPr>
            <a:spLocks noGrp="1"/>
          </p:cNvSpPr>
          <p:nvPr isPhoto="0" userDrawn="0">
            <p:ph type="body" hasCustomPrompt="0"/>
          </p:nvPr>
        </p:nvSpPr>
        <p:spPr bwMode="auto">
          <a:xfrm>
            <a:off x="779040" y="1353960"/>
            <a:ext cx="2324519" cy="3417840"/>
          </a:xfrm>
          <a:prstGeom prst="rect">
            <a:avLst/>
          </a:prstGeom>
        </p:spPr>
        <p:txBody>
          <a:bodyPr lIns="0" tIns="0" rIns="0" bIns="0">
            <a:noAutofit/>
          </a:bodyPr>
          <a:p>
            <a:pPr marL="432000" indent="-324000">
              <a:spcBef>
                <a:spcPts val="1417"/>
              </a:spcBef>
              <a:buClr>
                <a:srgbClr val="000000"/>
              </a:buClr>
              <a:buSzPct val="45000"/>
              <a:buFont typeface="Wingdings"/>
              <a:buChar char=""/>
              <a:defRPr/>
            </a:pPr>
            <a:r>
              <a:rPr lang="en-IN" sz="2000" b="0" strike="noStrike" spc="-1">
                <a:solidFill>
                  <a:srgbClr val="000000"/>
                </a:solidFill>
                <a:latin typeface="Arial"/>
              </a:rPr>
              <a:t>Click to edit the outline text format</a:t>
            </a:r>
            <a:endParaRPr lang="en-IN" sz="20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2000" b="0" strike="noStrike" spc="-1">
                <a:solidFill>
                  <a:srgbClr val="000000"/>
                </a:solidFill>
                <a:latin typeface="Arial"/>
              </a:rPr>
              <a:t>Second Outline Level</a:t>
            </a:r>
            <a:endParaRPr lang="en-IN" sz="20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2000" b="0" strike="noStrike" spc="-1">
                <a:solidFill>
                  <a:srgbClr val="000000"/>
                </a:solidFill>
                <a:latin typeface="Arial"/>
              </a:rPr>
              <a:t>Third Outline Level</a:t>
            </a:r>
            <a:endParaRPr lang="en-IN" sz="20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2000" b="0" strike="noStrike" spc="-1">
                <a:solidFill>
                  <a:srgbClr val="000000"/>
                </a:solidFill>
                <a:latin typeface="Arial"/>
              </a:rPr>
              <a:t>Fourth Outline Level</a:t>
            </a:r>
            <a:endParaRPr lang="en-IN"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000" b="0" strike="noStrike" spc="-1">
                <a:solidFill>
                  <a:srgbClr val="000000"/>
                </a:solidFill>
                <a:latin typeface="Arial"/>
              </a:rPr>
              <a:t>Seventh Outline Level</a:t>
            </a:r>
            <a:endParaRPr lang="en-IN" sz="2000" b="0" strike="noStrike" spc="-1">
              <a:solidFill>
                <a:srgbClr val="000000"/>
              </a:solidFill>
              <a:latin typeface="Arial"/>
            </a:endParaRPr>
          </a:p>
        </p:txBody>
      </p:sp>
      <p:sp>
        <p:nvSpPr>
          <p:cNvPr id="196" name="PlaceHolder 3" hidden="0"/>
          <p:cNvSpPr>
            <a:spLocks noGrp="1"/>
          </p:cNvSpPr>
          <p:nvPr isPhoto="0" userDrawn="0">
            <p:ph type="body" hasCustomPrompt="0"/>
          </p:nvPr>
        </p:nvSpPr>
        <p:spPr bwMode="auto">
          <a:xfrm>
            <a:off x="3430080" y="1353960"/>
            <a:ext cx="2324519" cy="3417840"/>
          </a:xfrm>
          <a:prstGeom prst="rect">
            <a:avLst/>
          </a:prstGeom>
        </p:spPr>
        <p:txBody>
          <a:bodyPr lIns="0" tIns="0" rIns="0" bIns="0">
            <a:noAutofit/>
          </a:bodyPr>
          <a:p>
            <a:pPr marL="432000" indent="-324000">
              <a:spcBef>
                <a:spcPts val="1417"/>
              </a:spcBef>
              <a:buClr>
                <a:srgbClr val="000000"/>
              </a:buClr>
              <a:buSzPct val="45000"/>
              <a:buFont typeface="Wingdings"/>
              <a:buChar char=""/>
              <a:defRPr/>
            </a:pPr>
            <a:r>
              <a:rPr lang="en-IN" sz="2000" b="0" strike="noStrike" spc="-1">
                <a:solidFill>
                  <a:srgbClr val="000000"/>
                </a:solidFill>
                <a:latin typeface="Arial"/>
              </a:rPr>
              <a:t>Click to edit the outline text format</a:t>
            </a:r>
            <a:endParaRPr lang="en-IN" sz="20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2000" b="0" strike="noStrike" spc="-1">
                <a:solidFill>
                  <a:srgbClr val="000000"/>
                </a:solidFill>
                <a:latin typeface="Arial"/>
              </a:rPr>
              <a:t>Second Outline Level</a:t>
            </a:r>
            <a:endParaRPr lang="en-IN" sz="20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2000" b="0" strike="noStrike" spc="-1">
                <a:solidFill>
                  <a:srgbClr val="000000"/>
                </a:solidFill>
                <a:latin typeface="Arial"/>
              </a:rPr>
              <a:t>Third Outline Level</a:t>
            </a:r>
            <a:endParaRPr lang="en-IN" sz="20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2000" b="0" strike="noStrike" spc="-1">
                <a:solidFill>
                  <a:srgbClr val="000000"/>
                </a:solidFill>
                <a:latin typeface="Arial"/>
              </a:rPr>
              <a:t>Fourth Outline Level</a:t>
            </a:r>
            <a:endParaRPr lang="en-IN"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000" b="0" strike="noStrike" spc="-1">
                <a:solidFill>
                  <a:srgbClr val="000000"/>
                </a:solidFill>
                <a:latin typeface="Arial"/>
              </a:rPr>
              <a:t>Fifth Outline Level</a:t>
            </a:r>
            <a:endParaRPr lang="en-IN"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000" b="0" strike="noStrike" spc="-1">
                <a:solidFill>
                  <a:srgbClr val="000000"/>
                </a:solidFill>
                <a:latin typeface="Arial"/>
              </a:rPr>
              <a:t>Sixth Outline Level</a:t>
            </a:r>
            <a:endParaRPr lang="en-IN"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000" b="0" strike="noStrike" spc="-1">
                <a:solidFill>
                  <a:srgbClr val="000000"/>
                </a:solidFill>
                <a:latin typeface="Arial"/>
              </a:rPr>
              <a:t>Seventh Outline Level</a:t>
            </a:r>
            <a:endParaRPr lang="en-IN" sz="2000" b="0" strike="noStrike" spc="-1">
              <a:solidFill>
                <a:srgbClr val="000000"/>
              </a:solidFill>
              <a:latin typeface="Arial"/>
            </a:endParaRPr>
          </a:p>
        </p:txBody>
      </p:sp>
      <p:sp>
        <p:nvSpPr>
          <p:cNvPr id="197" name="PlaceHolder 4" hidden="0"/>
          <p:cNvSpPr>
            <a:spLocks noGrp="1"/>
          </p:cNvSpPr>
          <p:nvPr isPhoto="0" userDrawn="0">
            <p:ph type="sldNum" hasCustomPrompt="0"/>
          </p:nvPr>
        </p:nvSpPr>
        <p:spPr bwMode="auto">
          <a:xfrm>
            <a:off x="8404200" y="4642920"/>
            <a:ext cx="548280" cy="316439"/>
          </a:xfrm>
          <a:prstGeom prst="rect">
            <a:avLst/>
          </a:prstGeom>
        </p:spPr>
        <p:txBody>
          <a:bodyPr lIns="0" tIns="0" rIns="0" bIns="0" anchor="b">
            <a:noAutofit/>
          </a:bodyPr>
          <a:p>
            <a:pPr>
              <a:defRPr/>
            </a:pPr>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sldMaster>
</file>

<file path=ppt/slideMasters/slideMaster7.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rotWithShape="0">
          <a:gsLst>
            <a:gs pos="0">
              <a:srgbClr val="FF9F4D"/>
            </a:gs>
            <a:gs pos="100000">
              <a:srgbClr val="F36846"/>
            </a:gs>
          </a:gsLst>
          <a:path path="circle"/>
        </a:gradFill>
      </p:bgPr>
    </p:bg>
    <p:spTree>
      <p:nvGrpSpPr>
        <p:cNvPr id="1" name="" hidden="0"/>
        <p:cNvGrpSpPr/>
        <p:nvPr isPhoto="0" userDrawn="0"/>
      </p:nvGrpSpPr>
      <p:grpSpPr bwMode="auto">
        <a:xfrm>
          <a:off x="0" y="0"/>
          <a:ext cx="0" cy="0"/>
          <a:chOff x="0" y="0"/>
          <a:chExt cx="0" cy="0"/>
        </a:xfrm>
      </p:grpSpPr>
      <p:sp>
        <p:nvSpPr>
          <p:cNvPr id="234" name="PlaceHolder 1" hidden="0"/>
          <p:cNvSpPr>
            <a:spLocks noGrp="1"/>
          </p:cNvSpPr>
          <p:nvPr isPhoto="0" userDrawn="0">
            <p:ph type="title" hasCustomPrompt="0"/>
          </p:nvPr>
        </p:nvSpPr>
        <p:spPr bwMode="auto">
          <a:xfrm>
            <a:off x="779040" y="759960"/>
            <a:ext cx="7593120" cy="396000"/>
          </a:xfrm>
          <a:prstGeom prst="rect">
            <a:avLst/>
          </a:prstGeom>
        </p:spPr>
        <p:txBody>
          <a:bodyPr lIns="0" tIns="0" rIns="0" bIns="0" anchor="b">
            <a:noAutofit/>
          </a:bodyPr>
          <a:p>
            <a:pPr>
              <a:defRPr/>
            </a:pPr>
            <a:r>
              <a:rPr lang="en-IN" sz="3400" b="0" strike="noStrike" spc="-1">
                <a:solidFill>
                  <a:srgbClr val="000000"/>
                </a:solidFill>
                <a:latin typeface="Arial"/>
              </a:rPr>
              <a:t>Click to edit the title text format</a:t>
            </a:r>
            <a:endParaRPr lang="en-IN" sz="3400" b="0" strike="noStrike" spc="-1">
              <a:solidFill>
                <a:srgbClr val="000000"/>
              </a:solidFill>
              <a:latin typeface="Arial"/>
            </a:endParaRPr>
          </a:p>
        </p:txBody>
      </p:sp>
      <p:sp>
        <p:nvSpPr>
          <p:cNvPr id="235" name="PlaceHolder 2" hidden="0"/>
          <p:cNvSpPr>
            <a:spLocks noGrp="1"/>
          </p:cNvSpPr>
          <p:nvPr isPhoto="0" userDrawn="0">
            <p:ph type="body" hasCustomPrompt="0"/>
          </p:nvPr>
        </p:nvSpPr>
        <p:spPr bwMode="auto">
          <a:xfrm>
            <a:off x="779040" y="1277640"/>
            <a:ext cx="4975200" cy="3033720"/>
          </a:xfrm>
          <a:prstGeom prst="rect">
            <a:avLst/>
          </a:prstGeom>
        </p:spPr>
        <p:txBody>
          <a:bodyPr lIns="0" tIns="0" rIns="0" bIns="0">
            <a:noAutofit/>
          </a:bodyPr>
          <a:p>
            <a:pPr marL="432000" indent="-324000">
              <a:spcBef>
                <a:spcPts val="1417"/>
              </a:spcBef>
              <a:buClr>
                <a:srgbClr val="000000"/>
              </a:buClr>
              <a:buSzPct val="45000"/>
              <a:buFont typeface="Wingdings"/>
              <a:buChar char=""/>
              <a:defRPr/>
            </a:pPr>
            <a:r>
              <a:rPr lang="en-IN" sz="2400" b="0" strike="noStrike" spc="-1">
                <a:solidFill>
                  <a:srgbClr val="000000"/>
                </a:solidFill>
                <a:latin typeface="Arial"/>
              </a:rPr>
              <a:t>Click to edit the outline text format</a:t>
            </a:r>
            <a:endParaRPr lang="en-IN" sz="24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IN" sz="2400" b="0" strike="noStrike" spc="-1">
                <a:solidFill>
                  <a:srgbClr val="000000"/>
                </a:solidFill>
                <a:latin typeface="Arial"/>
              </a:rPr>
              <a:t>Second Outline Level</a:t>
            </a:r>
            <a:endParaRPr lang="en-IN" sz="24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IN" sz="2400" b="0" strike="noStrike" spc="-1">
                <a:solidFill>
                  <a:srgbClr val="000000"/>
                </a:solidFill>
                <a:latin typeface="Arial"/>
              </a:rPr>
              <a:t>Third Outline Level</a:t>
            </a:r>
            <a:endParaRPr lang="en-IN"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IN" sz="2400" b="0" strike="noStrike" spc="-1">
                <a:solidFill>
                  <a:srgbClr val="000000"/>
                </a:solidFill>
                <a:latin typeface="Arial"/>
              </a:rPr>
              <a:t>Fourth Outline Level</a:t>
            </a:r>
            <a:endParaRPr lang="en-IN" sz="24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IN" sz="2400" b="0" strike="noStrike" spc="-1">
                <a:solidFill>
                  <a:srgbClr val="000000"/>
                </a:solidFill>
                <a:latin typeface="Arial"/>
              </a:rPr>
              <a:t>Fifth Outline Level</a:t>
            </a:r>
            <a:endParaRPr lang="en-IN" sz="24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IN" sz="2400" b="0" strike="noStrike" spc="-1">
                <a:solidFill>
                  <a:srgbClr val="000000"/>
                </a:solidFill>
                <a:latin typeface="Arial"/>
              </a:rPr>
              <a:t>Sixth Outline Level</a:t>
            </a:r>
            <a:endParaRPr lang="en-IN" sz="24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IN" sz="2400" b="0" strike="noStrike" spc="-1">
                <a:solidFill>
                  <a:srgbClr val="000000"/>
                </a:solidFill>
                <a:latin typeface="Arial"/>
              </a:rPr>
              <a:t>Seventh Outline Level</a:t>
            </a:r>
            <a:endParaRPr lang="en-IN" sz="2400" b="0" strike="noStrike" spc="-1">
              <a:solidFill>
                <a:srgbClr val="000000"/>
              </a:solidFill>
              <a:latin typeface="Arial"/>
            </a:endParaRPr>
          </a:p>
        </p:txBody>
      </p:sp>
      <p:sp>
        <p:nvSpPr>
          <p:cNvPr id="236" name="PlaceHolder 3" hidden="0"/>
          <p:cNvSpPr>
            <a:spLocks noGrp="1"/>
          </p:cNvSpPr>
          <p:nvPr isPhoto="0" userDrawn="0">
            <p:ph type="sldNum" hasCustomPrompt="0"/>
          </p:nvPr>
        </p:nvSpPr>
        <p:spPr bwMode="auto">
          <a:xfrm>
            <a:off x="8404200" y="4642920"/>
            <a:ext cx="548280" cy="316439"/>
          </a:xfrm>
          <a:prstGeom prst="rect">
            <a:avLst/>
          </a:prstGeom>
        </p:spPr>
        <p:txBody>
          <a:bodyPr lIns="0" tIns="0" rIns="0" bIns="0" anchor="b">
            <a:noAutofit/>
          </a:bodyPr>
          <a:p>
            <a:pPr>
              <a:defRPr/>
            </a:pPr>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image" Target="../media/image14.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jpg"/><Relationship Id="rId3" Type="http://schemas.openxmlformats.org/officeDocument/2006/relationships/image" Target="../media/image6.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3" name="TextShape 1" hidden="0"/>
          <p:cNvSpPr txBox="1"/>
          <p:nvPr isPhoto="0" userDrawn="0"/>
        </p:nvSpPr>
        <p:spPr bwMode="auto">
          <a:xfrm>
            <a:off x="779040" y="1137240"/>
            <a:ext cx="4959360" cy="2868480"/>
          </a:xfrm>
          <a:prstGeom prst="rect">
            <a:avLst/>
          </a:prstGeom>
          <a:noFill/>
          <a:ln>
            <a:noFill/>
          </a:ln>
          <a:effectLst>
            <a:outerShdw dist="9360" dir="5400000">
              <a:srgbClr val="1E263A">
                <a:alpha val="30000"/>
              </a:srgbClr>
            </a:outerShdw>
          </a:effectLst>
        </p:spPr>
        <p:txBody>
          <a:bodyPr lIns="0" tIns="0" rIns="0" bIns="0" anchor="ctr">
            <a:noAutofit/>
          </a:bodyPr>
          <a:p>
            <a:pPr>
              <a:lnSpc>
                <a:spcPct val="90000"/>
              </a:lnSpc>
              <a:tabLst>
                <a:tab pos="0" algn="l"/>
              </a:tabLst>
              <a:defRPr/>
            </a:pPr>
            <a:r>
              <a:rPr lang="en-IN" sz="7000" b="0" strike="noStrike" spc="-1">
                <a:solidFill>
                  <a:srgbClr val="FFFFFF"/>
                </a:solidFill>
                <a:latin typeface="Bebas Neue"/>
                <a:ea typeface="Bebas Neue"/>
              </a:rPr>
              <a:t>IOT based smart check weigher data system</a:t>
            </a:r>
            <a:endParaRPr lang="en-IN" sz="7000" b="0" strike="noStrike" spc="-1">
              <a:solidFill>
                <a:srgbClr val="000000"/>
              </a:solidFill>
              <a:latin typeface="Arial"/>
            </a:endParaRPr>
          </a:p>
        </p:txBody>
      </p:sp>
      <p:pic>
        <p:nvPicPr>
          <p:cNvPr id="274" name="Google Shape;46;p11" descr="" hidden="0"/>
          <p:cNvPicPr/>
          <p:nvPr isPhoto="0" userDrawn="0"/>
        </p:nvPicPr>
        <p:blipFill>
          <a:blip r:embed="rId2"/>
          <a:stretch/>
        </p:blipFill>
        <p:spPr bwMode="auto">
          <a:xfrm>
            <a:off x="5611320" y="847800"/>
            <a:ext cx="3162240" cy="4033800"/>
          </a:xfrm>
          <a:prstGeom prst="rect">
            <a:avLst/>
          </a:prstGeom>
          <a:ln>
            <a:noFill/>
          </a:ln>
        </p:spPr>
      </p:pic>
      <p:pic>
        <p:nvPicPr>
          <p:cNvPr id="275" name="Google Shape;47;p11" descr="" hidden="0"/>
          <p:cNvPicPr/>
          <p:nvPr isPhoto="0" userDrawn="0"/>
        </p:nvPicPr>
        <p:blipFill>
          <a:blip r:embed="rId3"/>
          <a:stretch/>
        </p:blipFill>
        <p:spPr bwMode="auto">
          <a:xfrm>
            <a:off x="5232960" y="119160"/>
            <a:ext cx="767160" cy="767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0"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31" name="CustomShape 2" hidden="0"/>
          <p:cNvSpPr/>
          <p:nvPr isPhoto="0" userDrawn="0"/>
        </p:nvSpPr>
        <p:spPr bwMode="auto">
          <a:xfrm>
            <a:off x="2300400" y="174960"/>
            <a:ext cx="4534200" cy="93744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6600" b="0" strike="noStrike" spc="-1">
                <a:solidFill>
                  <a:srgbClr val="EAEEF0"/>
                </a:solidFill>
                <a:latin typeface="Bebas Neue"/>
                <a:ea typeface="Bebas Neue"/>
              </a:rPr>
              <a:t>What is rs232?</a:t>
            </a:r>
            <a:endParaRPr lang="en-IN" sz="6600" b="0" strike="noStrike" spc="-1">
              <a:latin typeface="Arial"/>
            </a:endParaRPr>
          </a:p>
        </p:txBody>
      </p:sp>
      <p:sp>
        <p:nvSpPr>
          <p:cNvPr id="332" name="CustomShape 3" hidden="0"/>
          <p:cNvSpPr/>
          <p:nvPr isPhoto="0" userDrawn="0"/>
        </p:nvSpPr>
        <p:spPr bwMode="auto">
          <a:xfrm>
            <a:off x="267120" y="1200240"/>
            <a:ext cx="8215200" cy="130644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RS232 is a standard protocol used for serial communication, it is used for connecting computer and its peripheral devices to allow serial data exchange between them. As it obtains the voltage for the path used for the data exchange between the devices. It is used in serial communication up to 50 feet with the rate of 1.492kbps.</a:t>
            </a:r>
            <a:endParaRPr lang="en-IN" sz="1600" b="0" strike="noStrike" spc="-1">
              <a:latin typeface="Arial"/>
            </a:endParaRPr>
          </a:p>
        </p:txBody>
      </p:sp>
      <p:pic>
        <p:nvPicPr>
          <p:cNvPr id="333" name="Picture 5" descr="" hidden="0"/>
          <p:cNvPicPr/>
          <p:nvPr isPhoto="0" userDrawn="0"/>
        </p:nvPicPr>
        <p:blipFill>
          <a:blip r:embed="rId2"/>
          <a:stretch/>
        </p:blipFill>
        <p:spPr bwMode="auto">
          <a:xfrm>
            <a:off x="5344920" y="2286720"/>
            <a:ext cx="3333240" cy="1018800"/>
          </a:xfrm>
          <a:prstGeom prst="rect">
            <a:avLst/>
          </a:prstGeom>
          <a:ln>
            <a:noFill/>
          </a:ln>
        </p:spPr>
      </p:pic>
      <p:graphicFrame>
        <p:nvGraphicFramePr>
          <p:cNvPr id="334" name="Table 4" hidden="0"/>
          <p:cNvGraphicFramePr>
            <a:graphicFrameLocks xmlns:a="http://schemas.openxmlformats.org/drawingml/2006/main"/>
          </p:cNvGraphicFramePr>
          <p:nvPr isPhoto="0" userDrawn="0"/>
        </p:nvGraphicFramePr>
        <p:xfrm>
          <a:off x="5344920" y="3305880"/>
          <a:ext cx="3333240" cy="370439"/>
        </p:xfrm>
        <a:graphic>
          <a:graphicData uri="http://schemas.openxmlformats.org/drawingml/2006/table">
            <a:tbl>
              <a:tblPr firstRow="0" firstCol="0" lastRow="0" lastCol="0" bandRow="0" bandCol="0"/>
              <a:tblGrid>
                <a:gridCol w="3333600"/>
              </a:tblGrid>
              <a:tr h="370800">
                <a:tc>
                  <a:txBody>
                    <a:bodyPr/>
                    <a:p>
                      <a:pPr algn="ctr">
                        <a:lnSpc>
                          <a:spcPct val="100000"/>
                        </a:lnSpc>
                        <a:defRPr/>
                      </a:pPr>
                      <a:r>
                        <a:rPr lang="en-IN" sz="1400" b="0" strike="noStrike" spc="-1">
                          <a:solidFill>
                            <a:srgbClr val="000000"/>
                          </a:solidFill>
                          <a:latin typeface="Arial"/>
                          <a:ea typeface="Arial"/>
                        </a:rPr>
                        <a:t>RS232 Protocol</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D9D9D9"/>
                    </a:solidFill>
                  </a:tcPr>
                </a:tc>
              </a:tr>
            </a:tbl>
          </a:graphicData>
        </a:graphic>
      </p:graphicFrame>
      <p:sp>
        <p:nvSpPr>
          <p:cNvPr id="335" name="CustomShape 5" hidden="0"/>
          <p:cNvSpPr/>
          <p:nvPr isPhoto="0" userDrawn="0"/>
        </p:nvSpPr>
        <p:spPr bwMode="auto">
          <a:xfrm>
            <a:off x="267120" y="2397960"/>
            <a:ext cx="4944600" cy="227988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Officially, RS-232 is defined as the "Interface between data terminal equipment and data communications equipment using serial binary data exchange." This definition defines data terminal equipment (DTE) as the computer, while data communications equipment (DCE) is the modem.</a:t>
            </a:r>
            <a:endParaRPr lang="en-IN" sz="1600" b="0" strike="noStrike" spc="-1">
              <a:latin typeface="Arial"/>
            </a:endParaRPr>
          </a:p>
          <a:p>
            <a:pPr algn="just">
              <a:lnSpc>
                <a:spcPct val="100000"/>
              </a:lnSpc>
              <a:defRPr/>
            </a:pPr>
            <a:endParaRPr lang="en-IN" sz="1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6" name="TextShape 1" hidden="0"/>
          <p:cNvSpPr txBox="1"/>
          <p:nvPr isPhoto="0" userDrawn="0"/>
        </p:nvSpPr>
        <p:spPr bwMode="auto">
          <a:xfrm>
            <a:off x="2552400" y="98640"/>
            <a:ext cx="4038840" cy="885960"/>
          </a:xfrm>
          <a:prstGeom prst="rect">
            <a:avLst/>
          </a:prstGeom>
          <a:noFill/>
          <a:ln>
            <a:noFill/>
          </a:ln>
          <a:effectLst>
            <a:outerShdw dist="9360" dir="5400000">
              <a:srgbClr val="1E263A">
                <a:alpha val="30000"/>
              </a:srgbClr>
            </a:outerShdw>
          </a:effectLst>
        </p:spPr>
        <p:txBody>
          <a:bodyPr lIns="0" tIns="0" rIns="0" bIns="0" anchor="b">
            <a:noAutofit/>
          </a:bodyPr>
          <a:p>
            <a:pPr>
              <a:lnSpc>
                <a:spcPct val="90000"/>
              </a:lnSpc>
              <a:defRPr/>
            </a:pPr>
            <a:r>
              <a:rPr lang="en-IN" sz="6000" b="0" strike="noStrike" spc="-1">
                <a:solidFill>
                  <a:srgbClr val="FFFFFF"/>
                </a:solidFill>
                <a:latin typeface="Bebas Neue"/>
                <a:ea typeface="Bebas Neue"/>
              </a:rPr>
              <a:t>C</a:t>
            </a:r>
            <a:r>
              <a:rPr lang="en-IN" sz="6000" b="0" strike="noStrike" spc="-1">
                <a:solidFill>
                  <a:srgbClr val="FFFFFF"/>
                </a:solidFill>
                <a:latin typeface="Bebas Neue"/>
                <a:ea typeface="Bebas Neue"/>
              </a:rPr>
              <a:t>I</a:t>
            </a:r>
            <a:r>
              <a:rPr lang="en-IN" sz="6000" b="0" strike="noStrike" spc="-1">
                <a:solidFill>
                  <a:srgbClr val="FFFFFF"/>
                </a:solidFill>
                <a:latin typeface="Bebas Neue"/>
                <a:ea typeface="Bebas Neue"/>
              </a:rPr>
              <a:t>R</a:t>
            </a:r>
            <a:r>
              <a:rPr lang="en-IN" sz="6000" b="0" strike="noStrike" spc="-1">
                <a:solidFill>
                  <a:srgbClr val="FFFFFF"/>
                </a:solidFill>
                <a:latin typeface="Bebas Neue"/>
                <a:ea typeface="Bebas Neue"/>
              </a:rPr>
              <a:t>C</a:t>
            </a:r>
            <a:r>
              <a:rPr lang="en-IN" sz="6000" b="0" strike="noStrike" spc="-1">
                <a:solidFill>
                  <a:srgbClr val="FFFFFF"/>
                </a:solidFill>
                <a:latin typeface="Bebas Neue"/>
                <a:ea typeface="Bebas Neue"/>
              </a:rPr>
              <a:t>U</a:t>
            </a:r>
            <a:r>
              <a:rPr lang="en-IN" sz="6000" b="0" strike="noStrike" spc="-1">
                <a:solidFill>
                  <a:srgbClr val="FFFFFF"/>
                </a:solidFill>
                <a:latin typeface="Bebas Neue"/>
                <a:ea typeface="Bebas Neue"/>
              </a:rPr>
              <a:t>I</a:t>
            </a:r>
            <a:r>
              <a:rPr lang="en-IN" sz="6000" b="0" strike="noStrike" spc="-1">
                <a:solidFill>
                  <a:srgbClr val="FFFFFF"/>
                </a:solidFill>
                <a:latin typeface="Bebas Neue"/>
                <a:ea typeface="Bebas Neue"/>
              </a:rPr>
              <a:t>T</a:t>
            </a:r>
            <a:r>
              <a:rPr lang="en-IN" sz="6000" b="0" strike="noStrike" spc="-1">
                <a:solidFill>
                  <a:srgbClr val="FFFFFF"/>
                </a:solidFill>
                <a:latin typeface="Bebas Neue"/>
                <a:ea typeface="Bebas Neue"/>
              </a:rPr>
              <a:t> </a:t>
            </a:r>
            <a:r>
              <a:rPr lang="en-IN" sz="6000" b="0" strike="noStrike" spc="-1">
                <a:solidFill>
                  <a:srgbClr val="FFFFFF"/>
                </a:solidFill>
                <a:latin typeface="Bebas Neue"/>
                <a:ea typeface="Bebas Neue"/>
              </a:rPr>
              <a:t>D</a:t>
            </a:r>
            <a:r>
              <a:rPr lang="en-IN" sz="6000" b="0" strike="noStrike" spc="-1">
                <a:solidFill>
                  <a:srgbClr val="FFFFFF"/>
                </a:solidFill>
                <a:latin typeface="Bebas Neue"/>
                <a:ea typeface="Bebas Neue"/>
              </a:rPr>
              <a:t>I</a:t>
            </a:r>
            <a:r>
              <a:rPr lang="en-IN" sz="6000" b="0" strike="noStrike" spc="-1">
                <a:solidFill>
                  <a:srgbClr val="FFFFFF"/>
                </a:solidFill>
                <a:latin typeface="Bebas Neue"/>
                <a:ea typeface="Bebas Neue"/>
              </a:rPr>
              <a:t>A</a:t>
            </a:r>
            <a:r>
              <a:rPr lang="en-IN" sz="6000" b="0" strike="noStrike" spc="-1">
                <a:solidFill>
                  <a:srgbClr val="FFFFFF"/>
                </a:solidFill>
                <a:latin typeface="Bebas Neue"/>
                <a:ea typeface="Bebas Neue"/>
              </a:rPr>
              <a:t>G</a:t>
            </a:r>
            <a:r>
              <a:rPr lang="en-IN" sz="6000" b="0" strike="noStrike" spc="-1">
                <a:solidFill>
                  <a:srgbClr val="FFFFFF"/>
                </a:solidFill>
                <a:latin typeface="Bebas Neue"/>
                <a:ea typeface="Bebas Neue"/>
              </a:rPr>
              <a:t>R</a:t>
            </a:r>
            <a:r>
              <a:rPr lang="en-IN" sz="6000" b="0" strike="noStrike" spc="-1">
                <a:solidFill>
                  <a:srgbClr val="FFFFFF"/>
                </a:solidFill>
                <a:latin typeface="Bebas Neue"/>
                <a:ea typeface="Bebas Neue"/>
              </a:rPr>
              <a:t>A</a:t>
            </a:r>
            <a:r>
              <a:rPr lang="en-IN" sz="6000" b="0" strike="noStrike" spc="-1">
                <a:solidFill>
                  <a:srgbClr val="FFFFFF"/>
                </a:solidFill>
                <a:latin typeface="Bebas Neue"/>
                <a:ea typeface="Bebas Neue"/>
              </a:rPr>
              <a:t>M</a:t>
            </a:r>
            <a:endParaRPr lang="en-IN" sz="6000" b="0" strike="noStrike" spc="-1">
              <a:solidFill>
                <a:srgbClr val="000000"/>
              </a:solidFill>
              <a:latin typeface="Arial"/>
            </a:endParaRPr>
          </a:p>
        </p:txBody>
      </p:sp>
      <p:sp>
        <p:nvSpPr>
          <p:cNvPr id="337" name="TextShape 2"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pic>
        <p:nvPicPr>
          <p:cNvPr id="338" name="Picture 4" descr="" hidden="0"/>
          <p:cNvPicPr/>
          <p:nvPr isPhoto="0" userDrawn="0"/>
        </p:nvPicPr>
        <p:blipFill>
          <a:blip r:embed="rId2"/>
          <a:stretch/>
        </p:blipFill>
        <p:spPr bwMode="auto">
          <a:xfrm>
            <a:off x="1034640" y="917640"/>
            <a:ext cx="7074720" cy="3965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9" name="TextShape 1" hidden="0"/>
          <p:cNvSpPr txBox="1"/>
          <p:nvPr isPhoto="0" userDrawn="0"/>
        </p:nvSpPr>
        <p:spPr bwMode="auto">
          <a:xfrm>
            <a:off x="2091600" y="2082240"/>
            <a:ext cx="4960080" cy="978840"/>
          </a:xfrm>
          <a:prstGeom prst="rect">
            <a:avLst/>
          </a:prstGeom>
          <a:noFill/>
          <a:ln>
            <a:noFill/>
          </a:ln>
          <a:effectLst>
            <a:outerShdw dist="9360" dir="5400000">
              <a:srgbClr val="1E263A">
                <a:alpha val="30000"/>
              </a:srgbClr>
            </a:outerShdw>
          </a:effectLst>
        </p:spPr>
        <p:txBody>
          <a:bodyPr lIns="0" tIns="0" rIns="0" bIns="0" anchor="b">
            <a:noAutofit/>
          </a:bodyPr>
          <a:p>
            <a:pPr algn="ctr">
              <a:lnSpc>
                <a:spcPct val="90000"/>
              </a:lnSpc>
              <a:defRPr/>
            </a:pPr>
            <a:r>
              <a:rPr lang="en-IN" sz="6000" b="0" strike="noStrike" spc="-1">
                <a:solidFill>
                  <a:srgbClr val="FFFFFF"/>
                </a:solidFill>
                <a:latin typeface="Bebas Neue"/>
                <a:ea typeface="Bebas Neue"/>
              </a:rPr>
              <a:t>LIVE SIMULATION</a:t>
            </a:r>
            <a:endParaRPr lang="en-IN" sz="60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0" name="TextShape 1" hidden="0"/>
          <p:cNvSpPr txBox="1"/>
          <p:nvPr isPhoto="0" userDrawn="0"/>
        </p:nvSpPr>
        <p:spPr bwMode="auto">
          <a:xfrm>
            <a:off x="2384640" y="0"/>
            <a:ext cx="4374720" cy="985680"/>
          </a:xfrm>
          <a:prstGeom prst="rect">
            <a:avLst/>
          </a:prstGeom>
          <a:noFill/>
          <a:ln>
            <a:noFill/>
          </a:ln>
          <a:effectLst>
            <a:outerShdw dist="9360" dir="5400000">
              <a:srgbClr val="1E263A">
                <a:alpha val="30000"/>
              </a:srgbClr>
            </a:outerShdw>
          </a:effectLst>
        </p:spPr>
        <p:txBody>
          <a:bodyPr lIns="0" tIns="0" rIns="0" bIns="0" anchor="b">
            <a:noAutofit/>
          </a:bodyPr>
          <a:p>
            <a:pPr>
              <a:lnSpc>
                <a:spcPct val="90000"/>
              </a:lnSpc>
              <a:defRPr/>
            </a:pPr>
            <a:r>
              <a:rPr lang="en-IN" sz="6000" b="0" strike="noStrike" spc="-1">
                <a:solidFill>
                  <a:srgbClr val="FFFFFF"/>
                </a:solidFill>
                <a:latin typeface="Bebas Neue"/>
                <a:ea typeface="Bebas Neue"/>
              </a:rPr>
              <a:t>WORK TO BE DONE</a:t>
            </a:r>
            <a:endParaRPr lang="en-IN" sz="6000" b="0" strike="noStrike" spc="-1">
              <a:solidFill>
                <a:srgbClr val="000000"/>
              </a:solidFill>
              <a:latin typeface="Arial"/>
            </a:endParaRPr>
          </a:p>
        </p:txBody>
      </p:sp>
      <p:sp>
        <p:nvSpPr>
          <p:cNvPr id="341" name="CustomShape 2" hidden="0"/>
          <p:cNvSpPr/>
          <p:nvPr isPhoto="0" userDrawn="0"/>
        </p:nvSpPr>
        <p:spPr bwMode="auto">
          <a:xfrm>
            <a:off x="267120" y="1200240"/>
            <a:ext cx="8215200" cy="252324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Using hardware esp8266. </a:t>
            </a:r>
            <a:endParaRPr lang="en-IN" sz="1600" b="0" strike="noStrike" spc="-1">
              <a:latin typeface="Arial"/>
            </a:endParaRPr>
          </a:p>
          <a:p>
            <a:pPr algn="just">
              <a:lnSpc>
                <a:spcPct val="100000"/>
              </a:lnSpc>
              <a:defRPr/>
            </a:pPr>
            <a:endParaRPr lang="en-IN" sz="1600" b="0" strike="noStrike" spc="-1">
              <a:latin typeface="Arial"/>
            </a:endParaRPr>
          </a:p>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Implementing using Industrial Microcontroller PIC16f </a:t>
            </a:r>
            <a:endParaRPr lang="en-IN" sz="1600" b="0" strike="noStrike" spc="-1">
              <a:latin typeface="Arial"/>
            </a:endParaRPr>
          </a:p>
          <a:p>
            <a:pPr algn="just">
              <a:lnSpc>
                <a:spcPct val="100000"/>
              </a:lnSpc>
              <a:defRPr/>
            </a:pPr>
            <a:endParaRPr lang="en-IN" sz="1600" b="0" strike="noStrike" spc="-1">
              <a:latin typeface="Arial"/>
            </a:endParaRPr>
          </a:p>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Weight displayed on the LCD will be updated in the excel sheet during runtime. </a:t>
            </a:r>
            <a:endParaRPr lang="en-IN" sz="1600" b="0" strike="noStrike" spc="-1">
              <a:latin typeface="Arial"/>
            </a:endParaRPr>
          </a:p>
          <a:p>
            <a:pPr algn="just">
              <a:lnSpc>
                <a:spcPct val="100000"/>
              </a:lnSpc>
              <a:defRPr/>
            </a:pPr>
            <a:endParaRPr lang="en-IN" sz="1600" b="0" strike="noStrike" spc="-1">
              <a:latin typeface="Arial"/>
            </a:endParaRPr>
          </a:p>
          <a:p>
            <a:pPr marL="285840" indent="-285480" algn="just">
              <a:lnSpc>
                <a:spcPct val="100000"/>
              </a:lnSpc>
              <a:buClr>
                <a:srgbClr val="000000"/>
              </a:buClr>
              <a:buFont typeface="Wingdings"/>
              <a:buChar char=""/>
              <a:defRPr/>
            </a:pPr>
            <a:r>
              <a:rPr lang="en-US" sz="1600" b="0" strike="noStrike" spc="-1">
                <a:solidFill>
                  <a:srgbClr val="1E263A"/>
                </a:solidFill>
                <a:latin typeface="IBM Plex Sans Condensed"/>
                <a:ea typeface="Arial"/>
              </a:rPr>
              <a:t>If we are up to this point further addition of check ware that the bag outside the Torrence will be rejected from the main conveyor to rejected conveyor by Pnemupic cylinder.</a:t>
            </a:r>
            <a:endParaRPr lang="en-IN" sz="1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2"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43" name="CustomShape 2" hidden="0"/>
          <p:cNvSpPr/>
          <p:nvPr isPhoto="0" userDrawn="0"/>
        </p:nvSpPr>
        <p:spPr bwMode="auto">
          <a:xfrm>
            <a:off x="2930760" y="81720"/>
            <a:ext cx="3282120" cy="809640"/>
          </a:xfrm>
          <a:prstGeom prst="rect">
            <a:avLst/>
          </a:prstGeom>
          <a:noFill/>
          <a:ln>
            <a:noFill/>
          </a:ln>
        </p:spPr>
        <p:style>
          <a:lnRef idx="0"/>
          <a:fillRef idx="0"/>
          <a:effectRef idx="0"/>
          <a:fontRef idx="minor"/>
        </p:style>
        <p:txBody>
          <a:bodyPr lIns="90000" tIns="45000" rIns="90000" bIns="45000">
            <a:noAutofit/>
          </a:bodyPr>
          <a:p>
            <a:pPr>
              <a:lnSpc>
                <a:spcPct val="100000"/>
              </a:lnSpc>
              <a:defRPr/>
            </a:pPr>
            <a:r>
              <a:rPr lang="en-IN" sz="6000" b="0" strike="noStrike" spc="-1">
                <a:solidFill>
                  <a:srgbClr val="F5A73B"/>
                </a:solidFill>
                <a:latin typeface="Bebas Neue"/>
                <a:ea typeface="Arial"/>
              </a:rPr>
              <a:t>References</a:t>
            </a:r>
            <a:endParaRPr lang="en-IN" sz="6000" b="0" strike="noStrike" spc="-1">
              <a:latin typeface="Arial"/>
            </a:endParaRPr>
          </a:p>
        </p:txBody>
      </p:sp>
      <p:sp>
        <p:nvSpPr>
          <p:cNvPr id="344" name="CustomShape 3" hidden="0"/>
          <p:cNvSpPr/>
          <p:nvPr isPhoto="0" userDrawn="0"/>
        </p:nvSpPr>
        <p:spPr bwMode="auto">
          <a:xfrm>
            <a:off x="2008080" y="2021759"/>
            <a:ext cx="4898880" cy="303480"/>
          </a:xfrm>
          <a:prstGeom prst="rect">
            <a:avLst/>
          </a:prstGeom>
          <a:noFill/>
          <a:ln>
            <a:noFill/>
          </a:ln>
        </p:spPr>
        <p:style>
          <a:lnRef idx="0"/>
          <a:fillRef idx="0"/>
          <a:effectRef idx="0"/>
          <a:fontRef idx="minor"/>
        </p:style>
        <p:txBody>
          <a:bodyPr lIns="90000" tIns="45000" rIns="90000" bIns="45000">
            <a:spAutoFit/>
          </a:bodyPr>
          <a:p>
            <a:pPr>
              <a:lnSpc>
                <a:spcPct val="100000"/>
              </a:lnSpc>
              <a:defRPr/>
            </a:pPr>
            <a:r>
              <a:rPr lang="en-IN" sz="1400" b="0" strike="noStrike" spc="-1">
                <a:solidFill>
                  <a:srgbClr val="FFFFFF"/>
                </a:solidFill>
                <a:latin typeface="Arial"/>
                <a:ea typeface="Arial"/>
              </a:rPr>
              <a:t>https://instrumentationtools.com/load-cell-working-principle/</a:t>
            </a:r>
            <a:endParaRPr lang="en-IN" sz="1400" b="0" strike="noStrike" spc="-1">
              <a:latin typeface="Arial"/>
            </a:endParaRPr>
          </a:p>
        </p:txBody>
      </p:sp>
      <p:sp>
        <p:nvSpPr>
          <p:cNvPr id="345" name="CustomShape 4" hidden="0"/>
          <p:cNvSpPr/>
          <p:nvPr isPhoto="0" userDrawn="0"/>
        </p:nvSpPr>
        <p:spPr bwMode="auto">
          <a:xfrm>
            <a:off x="1573920" y="2571840"/>
            <a:ext cx="5767560" cy="303480"/>
          </a:xfrm>
          <a:prstGeom prst="rect">
            <a:avLst/>
          </a:prstGeom>
          <a:noFill/>
          <a:ln>
            <a:noFill/>
          </a:ln>
        </p:spPr>
        <p:style>
          <a:lnRef idx="0"/>
          <a:fillRef idx="0"/>
          <a:effectRef idx="0"/>
          <a:fontRef idx="minor"/>
        </p:style>
        <p:txBody>
          <a:bodyPr lIns="90000" tIns="45000" rIns="90000" bIns="45000">
            <a:spAutoFit/>
          </a:bodyPr>
          <a:p>
            <a:pPr algn="just">
              <a:lnSpc>
                <a:spcPct val="100000"/>
              </a:lnSpc>
              <a:defRPr/>
            </a:pPr>
            <a:r>
              <a:rPr lang="en-IN" sz="1400" b="0" strike="noStrike" spc="-1">
                <a:solidFill>
                  <a:srgbClr val="FFFFFF"/>
                </a:solidFill>
                <a:latin typeface="Arial"/>
                <a:ea typeface="Arial"/>
              </a:rPr>
              <a:t>https://www.sensorsone.com/4-20ma-use-advantages-disadvantages/</a:t>
            </a:r>
            <a:endParaRPr lang="en-IN" sz="1400" b="0" strike="noStrike" spc="-1">
              <a:latin typeface="Arial"/>
            </a:endParaRPr>
          </a:p>
        </p:txBody>
      </p:sp>
      <p:sp>
        <p:nvSpPr>
          <p:cNvPr id="346" name="CustomShape 5" hidden="0"/>
          <p:cNvSpPr/>
          <p:nvPr isPhoto="0" userDrawn="0"/>
        </p:nvSpPr>
        <p:spPr bwMode="auto">
          <a:xfrm>
            <a:off x="2930760" y="1472040"/>
            <a:ext cx="3390120" cy="303480"/>
          </a:xfrm>
          <a:prstGeom prst="rect">
            <a:avLst/>
          </a:prstGeom>
          <a:noFill/>
          <a:ln>
            <a:noFill/>
          </a:ln>
        </p:spPr>
        <p:style>
          <a:lnRef idx="0"/>
          <a:fillRef idx="0"/>
          <a:effectRef idx="0"/>
          <a:fontRef idx="minor"/>
        </p:style>
        <p:txBody>
          <a:bodyPr lIns="90000" tIns="45000" rIns="90000" bIns="45000">
            <a:spAutoFit/>
          </a:bodyPr>
          <a:p>
            <a:pPr>
              <a:lnSpc>
                <a:spcPct val="100000"/>
              </a:lnSpc>
              <a:defRPr/>
            </a:pPr>
            <a:r>
              <a:rPr lang="en-IN" sz="1400" b="0" strike="noStrike" spc="-1">
                <a:solidFill>
                  <a:srgbClr val="FFFFFF"/>
                </a:solidFill>
                <a:latin typeface="Arial"/>
                <a:ea typeface="Arial"/>
              </a:rPr>
              <a:t>https://en.wikipedia.org/wiki/Load_cell</a:t>
            </a:r>
            <a:endParaRPr lang="en-IN"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47"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48" name="CustomShape 2" hidden="0"/>
          <p:cNvSpPr/>
          <p:nvPr isPhoto="0" userDrawn="0"/>
        </p:nvSpPr>
        <p:spPr bwMode="auto">
          <a:xfrm>
            <a:off x="2304720" y="2102760"/>
            <a:ext cx="4534200" cy="93744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6600" b="0" strike="noStrike" spc="-1">
                <a:solidFill>
                  <a:srgbClr val="EAEEF0"/>
                </a:solidFill>
                <a:latin typeface="Bebas Neue"/>
                <a:ea typeface="Bebas Neue"/>
              </a:rPr>
              <a:t>Thank you.</a:t>
            </a:r>
            <a:endParaRPr lang="en-IN" sz="6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76" name="TextShape 1" hidden="0"/>
          <p:cNvSpPr txBox="1"/>
          <p:nvPr isPhoto="0" userDrawn="0"/>
        </p:nvSpPr>
        <p:spPr bwMode="auto">
          <a:xfrm>
            <a:off x="980280" y="1275480"/>
            <a:ext cx="2095920" cy="595080"/>
          </a:xfrm>
          <a:prstGeom prst="rect">
            <a:avLst/>
          </a:prstGeom>
          <a:noFill/>
          <a:ln>
            <a:noFill/>
          </a:ln>
        </p:spPr>
        <p:txBody>
          <a:bodyPr lIns="0" tIns="0" rIns="0" bIns="0">
            <a:noAutofit/>
          </a:bodyPr>
          <a:p>
            <a:pPr algn="ctr">
              <a:lnSpc>
                <a:spcPct val="100000"/>
              </a:lnSpc>
              <a:tabLst>
                <a:tab pos="0" algn="l"/>
              </a:tabLst>
              <a:defRPr/>
            </a:pPr>
            <a:r>
              <a:rPr lang="en" sz="1800" b="1" strike="noStrike" spc="-1">
                <a:solidFill>
                  <a:srgbClr val="6DB9E4"/>
                </a:solidFill>
                <a:latin typeface="IBM Plex Sans Condensed"/>
                <a:ea typeface="IBM Plex Sans Condensed"/>
              </a:rPr>
              <a:t>Rajesh Teredesai</a:t>
            </a:r>
            <a:endParaRPr lang="en-IN" sz="1800" b="0" strike="noStrike" spc="-1">
              <a:latin typeface="Arial"/>
            </a:endParaRPr>
          </a:p>
          <a:p>
            <a:pPr algn="ctr">
              <a:lnSpc>
                <a:spcPct val="100000"/>
              </a:lnSpc>
              <a:tabLst>
                <a:tab pos="0" algn="l"/>
              </a:tabLst>
              <a:defRPr/>
            </a:pPr>
            <a:r>
              <a:rPr lang="en" sz="1800" b="1" strike="noStrike" spc="-1">
                <a:solidFill>
                  <a:srgbClr val="6DB9E4"/>
                </a:solidFill>
                <a:latin typeface="IBM Plex Sans Condensed"/>
                <a:ea typeface="IBM Plex Sans Condensed"/>
              </a:rPr>
              <a:t>ND-19-349 </a:t>
            </a:r>
            <a:endParaRPr lang="en-IN" sz="1800" b="0" strike="noStrike" spc="-1">
              <a:latin typeface="Arial"/>
            </a:endParaRPr>
          </a:p>
        </p:txBody>
      </p:sp>
      <p:sp>
        <p:nvSpPr>
          <p:cNvPr id="277" name="TextShape 2"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grpSp>
        <p:nvGrpSpPr>
          <p:cNvPr id="278" name="Group 3" hidden="0"/>
          <p:cNvGrpSpPr/>
          <p:nvPr isPhoto="0" userDrawn="0"/>
        </p:nvGrpSpPr>
        <p:grpSpPr bwMode="auto">
          <a:xfrm>
            <a:off x="6255360" y="1653120"/>
            <a:ext cx="3587760" cy="3490200"/>
            <a:chOff x="6255360" y="1653120"/>
            <a:chExt cx="3587760" cy="3490200"/>
          </a:xfrm>
        </p:grpSpPr>
        <p:pic>
          <p:nvPicPr>
            <p:cNvPr id="279" name="Google Shape;72;p13" descr="" hidden="0"/>
            <p:cNvPicPr/>
            <p:nvPr isPhoto="0" userDrawn="0"/>
          </p:nvPicPr>
          <p:blipFill>
            <a:blip r:embed="rId2"/>
            <a:srcRect l="0" t="0" r="0" b="27718"/>
            <a:stretch/>
          </p:blipFill>
          <p:spPr bwMode="auto">
            <a:xfrm>
              <a:off x="6255360" y="1653120"/>
              <a:ext cx="3587760" cy="3490200"/>
            </a:xfrm>
            <a:prstGeom prst="rect">
              <a:avLst/>
            </a:prstGeom>
            <a:ln>
              <a:noFill/>
            </a:ln>
          </p:spPr>
        </p:pic>
        <p:pic>
          <p:nvPicPr>
            <p:cNvPr id="280" name="Google Shape;73;p13" descr="" hidden="0"/>
            <p:cNvPicPr/>
            <p:nvPr isPhoto="0" userDrawn="0"/>
          </p:nvPicPr>
          <p:blipFill>
            <a:blip r:embed="rId3"/>
            <a:stretch/>
          </p:blipFill>
          <p:spPr bwMode="auto">
            <a:xfrm>
              <a:off x="7858440" y="2458080"/>
              <a:ext cx="322560" cy="221400"/>
            </a:xfrm>
            <a:prstGeom prst="rect">
              <a:avLst/>
            </a:prstGeom>
            <a:ln>
              <a:noFill/>
            </a:ln>
          </p:spPr>
        </p:pic>
      </p:grpSp>
      <p:sp>
        <p:nvSpPr>
          <p:cNvPr id="281" name="TextShape 4" hidden="0"/>
          <p:cNvSpPr txBox="1"/>
          <p:nvPr isPhoto="0" userDrawn="0"/>
        </p:nvSpPr>
        <p:spPr bwMode="auto">
          <a:xfrm>
            <a:off x="2300400" y="174960"/>
            <a:ext cx="4534200" cy="937440"/>
          </a:xfrm>
          <a:prstGeom prst="rect">
            <a:avLst/>
          </a:prstGeom>
          <a:noFill/>
          <a:ln>
            <a:noFill/>
          </a:ln>
          <a:effectLst>
            <a:outerShdw dist="9360" dir="5400000">
              <a:srgbClr val="1E263A">
                <a:alpha val="30000"/>
              </a:srgbClr>
            </a:outerShdw>
          </a:effectLst>
        </p:spPr>
        <p:txBody>
          <a:bodyPr lIns="0" tIns="0" rIns="0" bIns="0" anchor="b">
            <a:noAutofit/>
          </a:bodyPr>
          <a:p>
            <a:pPr algn="ctr">
              <a:lnSpc>
                <a:spcPct val="90000"/>
              </a:lnSpc>
              <a:tabLst>
                <a:tab pos="0" algn="l"/>
              </a:tabLst>
              <a:defRPr/>
            </a:pPr>
            <a:r>
              <a:rPr lang="en-IN" sz="6600" b="0" strike="noStrike" spc="-1">
                <a:solidFill>
                  <a:srgbClr val="EAEEF0"/>
                </a:solidFill>
                <a:latin typeface="Bebas Neue"/>
                <a:ea typeface="Bebas Neue"/>
              </a:rPr>
              <a:t>T</a:t>
            </a:r>
            <a:r>
              <a:rPr lang="en" sz="6600" b="0" strike="noStrike" spc="-1">
                <a:solidFill>
                  <a:srgbClr val="EAEEF0"/>
                </a:solidFill>
                <a:latin typeface="Bebas Neue"/>
                <a:ea typeface="Bebas Neue"/>
              </a:rPr>
              <a:t>eam members</a:t>
            </a:r>
            <a:endParaRPr lang="en-IN" sz="6600" b="0" strike="noStrike" spc="-1">
              <a:solidFill>
                <a:srgbClr val="000000"/>
              </a:solidFill>
              <a:latin typeface="Arial"/>
            </a:endParaRPr>
          </a:p>
        </p:txBody>
      </p:sp>
      <p:sp>
        <p:nvSpPr>
          <p:cNvPr id="282" name="CustomShape 5" hidden="0"/>
          <p:cNvSpPr/>
          <p:nvPr isPhoto="0" userDrawn="0"/>
        </p:nvSpPr>
        <p:spPr bwMode="auto">
          <a:xfrm>
            <a:off x="6058440" y="1211400"/>
            <a:ext cx="2095920" cy="59508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1800" b="1" strike="noStrike" spc="-1">
                <a:solidFill>
                  <a:srgbClr val="6DB9E4"/>
                </a:solidFill>
                <a:latin typeface="IBM Plex Sans Condensed"/>
                <a:ea typeface="IBM Plex Sans Condensed"/>
              </a:rPr>
              <a:t>Omkar Bhave</a:t>
            </a:r>
            <a:endParaRPr lang="en-IN" sz="1800" b="0" strike="noStrike" spc="-1">
              <a:latin typeface="Arial"/>
            </a:endParaRPr>
          </a:p>
          <a:p>
            <a:pPr algn="ctr">
              <a:lnSpc>
                <a:spcPct val="100000"/>
              </a:lnSpc>
              <a:tabLst>
                <a:tab pos="0" algn="l"/>
              </a:tabLst>
              <a:defRPr/>
            </a:pPr>
            <a:r>
              <a:rPr lang="en-IN" sz="1800" b="1" strike="noStrike" spc="-1">
                <a:solidFill>
                  <a:srgbClr val="6DB9E4"/>
                </a:solidFill>
                <a:latin typeface="IBM Plex Sans Condensed"/>
                <a:ea typeface="IBM Plex Sans Condensed"/>
              </a:rPr>
              <a:t>N-18-0303 </a:t>
            </a:r>
            <a:endParaRPr lang="en-IN" sz="1800" b="0" strike="noStrike" spc="-1">
              <a:latin typeface="Arial"/>
            </a:endParaRPr>
          </a:p>
        </p:txBody>
      </p:sp>
      <p:sp>
        <p:nvSpPr>
          <p:cNvPr id="283" name="CustomShape 6" hidden="0"/>
          <p:cNvSpPr/>
          <p:nvPr isPhoto="0" userDrawn="0"/>
        </p:nvSpPr>
        <p:spPr bwMode="auto">
          <a:xfrm>
            <a:off x="3519360" y="1359360"/>
            <a:ext cx="2095920" cy="59508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1800" b="1" strike="noStrike" spc="-1">
                <a:solidFill>
                  <a:srgbClr val="6DB9E4"/>
                </a:solidFill>
                <a:latin typeface="IBM Plex Sans Condensed"/>
                <a:ea typeface="IBM Plex Sans Condensed"/>
              </a:rPr>
              <a:t>Parth R Sawant</a:t>
            </a:r>
            <a:endParaRPr lang="en-IN" sz="1800" b="0" strike="noStrike" spc="-1">
              <a:latin typeface="Arial"/>
            </a:endParaRPr>
          </a:p>
          <a:p>
            <a:pPr algn="ctr">
              <a:lnSpc>
                <a:spcPct val="100000"/>
              </a:lnSpc>
              <a:tabLst>
                <a:tab pos="0" algn="l"/>
              </a:tabLst>
              <a:defRPr/>
            </a:pPr>
            <a:r>
              <a:rPr lang="en-IN" sz="1800" b="1" strike="noStrike" spc="-1">
                <a:solidFill>
                  <a:srgbClr val="6DB9E4"/>
                </a:solidFill>
                <a:latin typeface="IBM Plex Sans Condensed"/>
                <a:ea typeface="IBM Plex Sans Condensed"/>
              </a:rPr>
              <a:t>N-18-0273 </a:t>
            </a:r>
            <a:endParaRPr lang="en-IN" sz="1800" b="0" strike="noStrike" spc="-1">
              <a:latin typeface="Arial"/>
            </a:endParaRPr>
          </a:p>
        </p:txBody>
      </p:sp>
      <p:sp>
        <p:nvSpPr>
          <p:cNvPr id="284" name="CustomShape 7" hidden="0"/>
          <p:cNvSpPr/>
          <p:nvPr isPhoto="0" userDrawn="0"/>
        </p:nvSpPr>
        <p:spPr bwMode="auto">
          <a:xfrm>
            <a:off x="1664280" y="3028680"/>
            <a:ext cx="2056320" cy="72612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4800" b="0" strike="noStrike" spc="-1">
                <a:solidFill>
                  <a:srgbClr val="EAEEF0"/>
                </a:solidFill>
                <a:latin typeface="Bebas Neue"/>
                <a:ea typeface="Bebas Neue"/>
              </a:rPr>
              <a:t>Guide</a:t>
            </a:r>
            <a:endParaRPr lang="en-IN" sz="4800" b="0" strike="noStrike" spc="-1">
              <a:latin typeface="Arial"/>
            </a:endParaRPr>
          </a:p>
        </p:txBody>
      </p:sp>
      <p:sp>
        <p:nvSpPr>
          <p:cNvPr id="285" name="CustomShape 8" hidden="0"/>
          <p:cNvSpPr/>
          <p:nvPr isPhoto="0" userDrawn="0"/>
        </p:nvSpPr>
        <p:spPr bwMode="auto">
          <a:xfrm>
            <a:off x="3396960" y="2331360"/>
            <a:ext cx="2341080" cy="47376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3200" b="0" strike="noStrike" spc="-1">
                <a:solidFill>
                  <a:srgbClr val="EAEEF0"/>
                </a:solidFill>
                <a:latin typeface="Bebas Neue"/>
                <a:ea typeface="Bebas Neue"/>
              </a:rPr>
              <a:t>B.E. ETRX 2021-22</a:t>
            </a:r>
            <a:endParaRPr lang="en-IN" sz="3200" b="0" strike="noStrike" spc="-1">
              <a:latin typeface="Arial"/>
            </a:endParaRPr>
          </a:p>
        </p:txBody>
      </p:sp>
      <p:sp>
        <p:nvSpPr>
          <p:cNvPr id="286" name="CustomShape 9" hidden="0"/>
          <p:cNvSpPr/>
          <p:nvPr isPhoto="0" userDrawn="0"/>
        </p:nvSpPr>
        <p:spPr bwMode="auto">
          <a:xfrm>
            <a:off x="928800" y="4058640"/>
            <a:ext cx="2791800" cy="32256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1800" b="1" strike="noStrike" spc="-1">
                <a:solidFill>
                  <a:srgbClr val="6DB9E4"/>
                </a:solidFill>
                <a:latin typeface="IBM Plex Sans Condensed"/>
                <a:ea typeface="IBM Plex Sans Condensed"/>
              </a:rPr>
              <a:t> </a:t>
            </a:r>
            <a:endParaRPr lang="en-IN" sz="1800" b="0" strike="noStrike" spc="-1">
              <a:latin typeface="Arial"/>
            </a:endParaRPr>
          </a:p>
        </p:txBody>
      </p:sp>
      <p:sp>
        <p:nvSpPr>
          <p:cNvPr id="287" name="CustomShape 10" hidden="0"/>
          <p:cNvSpPr/>
          <p:nvPr isPhoto="0" userDrawn="0"/>
        </p:nvSpPr>
        <p:spPr bwMode="auto">
          <a:xfrm>
            <a:off x="1705320" y="3912480"/>
            <a:ext cx="2095920" cy="32256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1800" b="1" strike="noStrike" spc="-1">
                <a:solidFill>
                  <a:srgbClr val="6DB9E4"/>
                </a:solidFill>
                <a:latin typeface="IBM Plex Sans Condensed"/>
                <a:ea typeface="IBM Plex Sans Condensed"/>
              </a:rPr>
              <a:t>Prof. V. V. Nimbalkar </a:t>
            </a:r>
            <a:endParaRPr lang="en-IN" sz="1800" b="0" strike="noStrike" spc="-1">
              <a:latin typeface="Arial"/>
            </a:endParaRPr>
          </a:p>
        </p:txBody>
      </p:sp>
      <p:sp>
        <p:nvSpPr>
          <p:cNvPr id="288" name="CustomShape 11" hidden="0"/>
          <p:cNvSpPr/>
          <p:nvPr isPhoto="0" userDrawn="0"/>
        </p:nvSpPr>
        <p:spPr bwMode="auto">
          <a:xfrm>
            <a:off x="5084640" y="3028680"/>
            <a:ext cx="2341080" cy="72612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4800" b="0" strike="noStrike" spc="-1">
                <a:solidFill>
                  <a:srgbClr val="EAEEF0"/>
                </a:solidFill>
                <a:latin typeface="Bebas Neue"/>
                <a:ea typeface="Bebas Neue"/>
              </a:rPr>
              <a:t>CO-Guide</a:t>
            </a:r>
            <a:endParaRPr lang="en-IN" sz="4800" b="0" strike="noStrike" spc="-1">
              <a:latin typeface="Arial"/>
            </a:endParaRPr>
          </a:p>
        </p:txBody>
      </p:sp>
      <p:sp>
        <p:nvSpPr>
          <p:cNvPr id="289" name="CustomShape 12" hidden="0"/>
          <p:cNvSpPr/>
          <p:nvPr isPhoto="0" userDrawn="0"/>
        </p:nvSpPr>
        <p:spPr bwMode="auto">
          <a:xfrm>
            <a:off x="5342039" y="3912480"/>
            <a:ext cx="1826280" cy="32256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1800" b="1" strike="noStrike" spc="-1">
                <a:solidFill>
                  <a:srgbClr val="6DB9E4"/>
                </a:solidFill>
                <a:latin typeface="IBM Plex Sans Condensed"/>
                <a:ea typeface="IBM Plex Sans Condensed"/>
              </a:rPr>
              <a:t>Prof. S. R. Nalage </a:t>
            </a:r>
            <a:endParaRPr lang="en-IN"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90"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291" name="CustomShape 2" hidden="0"/>
          <p:cNvSpPr/>
          <p:nvPr isPhoto="0" userDrawn="0"/>
        </p:nvSpPr>
        <p:spPr bwMode="auto">
          <a:xfrm>
            <a:off x="2300400" y="174960"/>
            <a:ext cx="4534200" cy="93744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6600" b="0" strike="noStrike" spc="-1">
                <a:solidFill>
                  <a:srgbClr val="EAEEF0"/>
                </a:solidFill>
                <a:latin typeface="Bebas Neue"/>
                <a:ea typeface="Bebas Neue"/>
              </a:rPr>
              <a:t>Sponsor by</a:t>
            </a:r>
            <a:endParaRPr lang="en-IN" sz="6600" b="0" strike="noStrike" spc="-1">
              <a:latin typeface="Arial"/>
            </a:endParaRPr>
          </a:p>
        </p:txBody>
      </p:sp>
      <p:sp>
        <p:nvSpPr>
          <p:cNvPr id="292" name="CustomShape 3" hidden="0"/>
          <p:cNvSpPr/>
          <p:nvPr isPhoto="0" userDrawn="0"/>
        </p:nvSpPr>
        <p:spPr bwMode="auto">
          <a:xfrm>
            <a:off x="2061360" y="1112760"/>
            <a:ext cx="5012280" cy="1938960"/>
          </a:xfrm>
          <a:prstGeom prst="rect">
            <a:avLst/>
          </a:prstGeom>
          <a:noFill/>
          <a:ln>
            <a:noFill/>
          </a:ln>
        </p:spPr>
        <p:style>
          <a:lnRef idx="0"/>
          <a:fillRef idx="0"/>
          <a:effectRef idx="0"/>
          <a:fontRef idx="minor"/>
        </p:style>
        <p:txBody>
          <a:bodyPr lIns="0" tIns="0" rIns="0" bIns="0">
            <a:noAutofit/>
          </a:bodyPr>
          <a:p>
            <a:pPr algn="ctr">
              <a:lnSpc>
                <a:spcPct val="100000"/>
              </a:lnSpc>
              <a:tabLst>
                <a:tab pos="0" algn="l"/>
              </a:tabLst>
              <a:defRPr/>
            </a:pPr>
            <a:r>
              <a:rPr lang="en-IN" sz="2800" b="1" strike="noStrike" spc="-1">
                <a:solidFill>
                  <a:srgbClr val="6DB9E4"/>
                </a:solidFill>
                <a:latin typeface="IBM Plex Sans Condensed"/>
                <a:ea typeface="IBM Plex Sans Condensed"/>
              </a:rPr>
              <a:t>Finolex Industries, Ratnagiri </a:t>
            </a:r>
            <a:endParaRPr lang="en-IN" sz="2800" b="0" strike="noStrike" spc="-1">
              <a:latin typeface="Arial"/>
            </a:endParaRPr>
          </a:p>
        </p:txBody>
      </p:sp>
      <p:pic>
        <p:nvPicPr>
          <p:cNvPr id="293" name="Picture 3" descr="" hidden="0"/>
          <p:cNvPicPr/>
          <p:nvPr isPhoto="0" userDrawn="0"/>
        </p:nvPicPr>
        <p:blipFill>
          <a:blip r:embed="rId2"/>
          <a:stretch/>
        </p:blipFill>
        <p:spPr bwMode="auto">
          <a:xfrm>
            <a:off x="2179440" y="1544759"/>
            <a:ext cx="2387880" cy="3377880"/>
          </a:xfrm>
          <a:prstGeom prst="rect">
            <a:avLst/>
          </a:prstGeom>
          <a:ln>
            <a:noFill/>
          </a:ln>
        </p:spPr>
      </p:pic>
      <p:pic>
        <p:nvPicPr>
          <p:cNvPr id="294" name="Picture 7" descr="" hidden="0"/>
          <p:cNvPicPr/>
          <p:nvPr isPhoto="0" userDrawn="0"/>
        </p:nvPicPr>
        <p:blipFill>
          <a:blip r:embed="rId3"/>
          <a:stretch/>
        </p:blipFill>
        <p:spPr bwMode="auto">
          <a:xfrm>
            <a:off x="4576320" y="1544759"/>
            <a:ext cx="2387880" cy="3377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rotWithShape="0">
          <a:gsLst>
            <a:gs pos="0">
              <a:srgbClr val="FFE659"/>
            </a:gs>
            <a:gs pos="100000">
              <a:srgbClr val="F5A73B"/>
            </a:gs>
          </a:gsLst>
          <a:path path="circle"/>
        </a:gradFill>
      </p:bgPr>
    </p:bg>
    <p:spTree>
      <p:nvGrpSpPr>
        <p:cNvPr id="1" name="" hidden="0"/>
        <p:cNvGrpSpPr/>
        <p:nvPr isPhoto="0" userDrawn="0"/>
      </p:nvGrpSpPr>
      <p:grpSpPr bwMode="auto">
        <a:xfrm>
          <a:off x="0" y="0"/>
          <a:ext cx="0" cy="0"/>
          <a:chOff x="0" y="0"/>
          <a:chExt cx="0" cy="0"/>
        </a:xfrm>
      </p:grpSpPr>
      <p:sp>
        <p:nvSpPr>
          <p:cNvPr id="295"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pic>
        <p:nvPicPr>
          <p:cNvPr id="296" name="Google Shape;90;p15" descr="" hidden="0"/>
          <p:cNvPicPr/>
          <p:nvPr isPhoto="0" userDrawn="0"/>
        </p:nvPicPr>
        <p:blipFill>
          <a:blip r:embed="rId2"/>
          <a:srcRect l="0" t="0" r="20902" b="32621"/>
          <a:stretch/>
        </p:blipFill>
        <p:spPr bwMode="auto">
          <a:xfrm>
            <a:off x="5826960" y="1367640"/>
            <a:ext cx="3316680" cy="3775680"/>
          </a:xfrm>
          <a:prstGeom prst="rect">
            <a:avLst/>
          </a:prstGeom>
          <a:ln>
            <a:noFill/>
          </a:ln>
        </p:spPr>
      </p:pic>
      <p:sp>
        <p:nvSpPr>
          <p:cNvPr id="297" name="TextShape 2" hidden="0"/>
          <p:cNvSpPr txBox="1"/>
          <p:nvPr isPhoto="0" userDrawn="0"/>
        </p:nvSpPr>
        <p:spPr bwMode="auto">
          <a:xfrm>
            <a:off x="981720" y="1926720"/>
            <a:ext cx="4844520" cy="2657160"/>
          </a:xfrm>
          <a:prstGeom prst="rect">
            <a:avLst/>
          </a:prstGeom>
          <a:noFill/>
          <a:ln>
            <a:noFill/>
          </a:ln>
        </p:spPr>
        <p:txBody>
          <a:bodyPr lIns="0" tIns="0" rIns="0" bIns="0">
            <a:noAutofit/>
          </a:bodyPr>
          <a:p>
            <a:pPr marL="38160" algn="ctr">
              <a:lnSpc>
                <a:spcPct val="113999"/>
              </a:lnSpc>
              <a:tabLst>
                <a:tab pos="0" algn="l"/>
              </a:tabLst>
              <a:defRPr/>
            </a:pPr>
            <a:r>
              <a:rPr lang="en-US" sz="1600" b="0" i="1" strike="noStrike" spc="-1">
                <a:solidFill>
                  <a:srgbClr val="1E263A"/>
                </a:solidFill>
                <a:latin typeface="IBM Plex Sans Condensed"/>
                <a:ea typeface="IBM Plex Sans Condensed"/>
              </a:rPr>
              <a:t>Currently, a company loads two sample bags and weighs them as a palate out of 60 bags per bag weighing 25kg. Thus, the dispatch palate is not of accurate weight, which is why we are developing and implementing an Io T-based solution to this problem. </a:t>
            </a:r>
            <a:endParaRPr lang="en-IN" sz="1600" b="0" strike="noStrike" spc="-1">
              <a:solidFill>
                <a:srgbClr val="000000"/>
              </a:solidFill>
              <a:latin typeface="Arial"/>
            </a:endParaRPr>
          </a:p>
        </p:txBody>
      </p:sp>
      <p:sp>
        <p:nvSpPr>
          <p:cNvPr id="298" name="CustomShape 3" hidden="0"/>
          <p:cNvSpPr/>
          <p:nvPr isPhoto="0" userDrawn="0"/>
        </p:nvSpPr>
        <p:spPr bwMode="auto">
          <a:xfrm>
            <a:off x="981720" y="-230400"/>
            <a:ext cx="4431960" cy="2078640"/>
          </a:xfrm>
          <a:prstGeom prst="rect">
            <a:avLst/>
          </a:prstGeom>
          <a:noFill/>
          <a:ln>
            <a:noFill/>
          </a:ln>
        </p:spPr>
        <p:style>
          <a:lnRef idx="0"/>
          <a:fillRef idx="0"/>
          <a:effectRef idx="0"/>
          <a:fontRef idx="minor"/>
        </p:style>
        <p:txBody>
          <a:bodyPr lIns="0" tIns="0" rIns="0" bIns="0" anchor="b">
            <a:noAutofit/>
          </a:bodyPr>
          <a:p>
            <a:pPr>
              <a:lnSpc>
                <a:spcPct val="100000"/>
              </a:lnSpc>
              <a:defRPr/>
            </a:pPr>
            <a:r>
              <a:rPr lang="en-IN" sz="7200" b="0" strike="noStrike" spc="-1">
                <a:solidFill>
                  <a:srgbClr val="F5A73B"/>
                </a:solidFill>
                <a:latin typeface="Bebas Neue"/>
                <a:ea typeface="Arial"/>
              </a:rPr>
              <a:t>idea</a:t>
            </a:r>
            <a:endParaRPr lang="en-IN" sz="7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99"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00" name="CustomShape 2" hidden="0"/>
          <p:cNvSpPr/>
          <p:nvPr isPhoto="0" userDrawn="0"/>
        </p:nvSpPr>
        <p:spPr bwMode="auto">
          <a:xfrm>
            <a:off x="253080" y="366480"/>
            <a:ext cx="8538840" cy="4592880"/>
          </a:xfrm>
          <a:prstGeom prst="rect">
            <a:avLst/>
          </a:prstGeom>
          <a:noFill/>
          <a:ln>
            <a:noFill/>
          </a:ln>
        </p:spPr>
        <p:style>
          <a:lnRef idx="0"/>
          <a:fillRef idx="0"/>
          <a:effectRef idx="0"/>
          <a:fontRef idx="minor"/>
        </p:style>
        <p:txBody>
          <a:bodyPr lIns="90000" tIns="45000" rIns="90000" bIns="45000">
            <a:noAutofit/>
          </a:bodyPr>
          <a:p>
            <a:pPr>
              <a:lnSpc>
                <a:spcPct val="100000"/>
              </a:lnSpc>
              <a:defRPr/>
            </a:pPr>
            <a:endParaRPr lang="en-IN" sz="1800" b="0" strike="noStrike" spc="-1">
              <a:latin typeface="Arial"/>
            </a:endParaRPr>
          </a:p>
          <a:p>
            <a:pPr>
              <a:lnSpc>
                <a:spcPct val="100000"/>
              </a:lnSpc>
              <a:defRPr/>
            </a:pPr>
            <a:endParaRPr lang="en-IN" sz="1800" b="0" strike="noStrike" spc="-1">
              <a:latin typeface="Arial"/>
            </a:endParaRPr>
          </a:p>
          <a:p>
            <a:pPr>
              <a:lnSpc>
                <a:spcPct val="100000"/>
              </a:lnSpc>
              <a:defRPr/>
            </a:pPr>
            <a:endParaRPr lang="en-IN" sz="1800" b="0" strike="noStrike" spc="-1">
              <a:latin typeface="Arial"/>
            </a:endParaRPr>
          </a:p>
        </p:txBody>
      </p:sp>
      <p:sp>
        <p:nvSpPr>
          <p:cNvPr id="301" name="CustomShape 3" hidden="0"/>
          <p:cNvSpPr/>
          <p:nvPr isPhoto="0" userDrawn="0"/>
        </p:nvSpPr>
        <p:spPr bwMode="auto">
          <a:xfrm>
            <a:off x="351720" y="448200"/>
            <a:ext cx="8538840" cy="328716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400" b="0" i="1" strike="noStrike" spc="-1">
                <a:solidFill>
                  <a:srgbClr val="000000"/>
                </a:solidFill>
                <a:latin typeface="IBM Plex Sans Condensed"/>
                <a:ea typeface="Arial"/>
              </a:rPr>
              <a:t>Every bag will be measured using a load cell, and its net weight will be serially transmitted via RS232, and its net weight is then extracted from the frame format.</a:t>
            </a:r>
            <a:endParaRPr lang="en-IN" sz="1400" b="0" strike="noStrike" spc="-1">
              <a:latin typeface="Arial"/>
            </a:endParaRPr>
          </a:p>
          <a:p>
            <a:pPr algn="just">
              <a:lnSpc>
                <a:spcPct val="100000"/>
              </a:lnSpc>
              <a:defRPr/>
            </a:pPr>
            <a:endParaRPr lang="en-IN" sz="1400" b="0" strike="noStrike" spc="-1">
              <a:latin typeface="Arial"/>
            </a:endParaRPr>
          </a:p>
          <a:p>
            <a:pPr marL="285840" indent="-285480" algn="just">
              <a:lnSpc>
                <a:spcPct val="100000"/>
              </a:lnSpc>
              <a:buClr>
                <a:srgbClr val="000000"/>
              </a:buClr>
              <a:buFont typeface="Wingdings"/>
              <a:buChar char=""/>
              <a:defRPr/>
            </a:pPr>
            <a:r>
              <a:rPr lang="en-US" sz="1400" b="0" i="1" strike="noStrike" spc="-1">
                <a:solidFill>
                  <a:srgbClr val="000000"/>
                </a:solidFill>
                <a:latin typeface="IBM Plex Sans Condensed"/>
                <a:ea typeface="Arial"/>
              </a:rPr>
              <a:t>A comparison follows between the extracted weight and the ideal weight. The bag is forwarded for packing if the weight matches; simultaneously, the weight is displayed and recorded in an excel spreadsheet.</a:t>
            </a:r>
            <a:endParaRPr lang="en-IN" sz="1400" b="0" strike="noStrike" spc="-1">
              <a:latin typeface="Arial"/>
            </a:endParaRPr>
          </a:p>
          <a:p>
            <a:pPr algn="just">
              <a:lnSpc>
                <a:spcPct val="100000"/>
              </a:lnSpc>
              <a:defRPr/>
            </a:pPr>
            <a:endParaRPr lang="en-IN" sz="1400" b="0" strike="noStrike" spc="-1">
              <a:latin typeface="Arial"/>
            </a:endParaRPr>
          </a:p>
          <a:p>
            <a:pPr marL="285840" indent="-285480" algn="just">
              <a:lnSpc>
                <a:spcPct val="100000"/>
              </a:lnSpc>
              <a:buClr>
                <a:srgbClr val="000000"/>
              </a:buClr>
              <a:buFont typeface="Wingdings"/>
              <a:buChar char=""/>
              <a:defRPr/>
            </a:pPr>
            <a:r>
              <a:rPr lang="en-US" sz="1400" b="0" i="1" strike="noStrike" spc="-1">
                <a:solidFill>
                  <a:srgbClr val="000000"/>
                </a:solidFill>
                <a:latin typeface="IBM Plex Sans Condensed"/>
                <a:ea typeface="Arial"/>
              </a:rPr>
              <a:t>The bag will not be processed if its weight is wrong. Stacks of sixty accurately weighed bags are packed by repeating this process. Such a stack is referred to as a palette. </a:t>
            </a:r>
            <a:endParaRPr lang="en-IN" sz="1400" b="0" strike="noStrike" spc="-1">
              <a:latin typeface="Arial"/>
            </a:endParaRPr>
          </a:p>
          <a:p>
            <a:pPr algn="just">
              <a:lnSpc>
                <a:spcPct val="100000"/>
              </a:lnSpc>
              <a:defRPr/>
            </a:pPr>
            <a:endParaRPr lang="en-IN" sz="1400" b="0" strike="noStrike" spc="-1">
              <a:latin typeface="Arial"/>
            </a:endParaRPr>
          </a:p>
          <a:p>
            <a:pPr marL="285840" indent="-285480" algn="just">
              <a:lnSpc>
                <a:spcPct val="100000"/>
              </a:lnSpc>
              <a:buClr>
                <a:srgbClr val="000000"/>
              </a:buClr>
              <a:buFont typeface="Wingdings"/>
              <a:buChar char=""/>
              <a:defRPr/>
            </a:pPr>
            <a:r>
              <a:rPr lang="en-US" sz="1400" b="0" i="1" strike="noStrike" spc="-1">
                <a:solidFill>
                  <a:srgbClr val="000000"/>
                </a:solidFill>
                <a:latin typeface="IBM Plex Sans Condensed"/>
                <a:ea typeface="Arial"/>
              </a:rPr>
              <a:t>Initially, we will be implementing the idea using Python, and at a later stage, we will use ESP8266 hardware.</a:t>
            </a:r>
            <a:endParaRPr lang="en-IN" sz="1400" b="0" strike="noStrike" spc="-1">
              <a:latin typeface="Arial"/>
            </a:endParaRPr>
          </a:p>
          <a:p>
            <a:pPr algn="just">
              <a:lnSpc>
                <a:spcPct val="100000"/>
              </a:lnSpc>
              <a:defRPr/>
            </a:pPr>
            <a:endParaRPr lang="en-IN" sz="1400" b="0" strike="noStrike" spc="-1">
              <a:latin typeface="Arial"/>
            </a:endParaRPr>
          </a:p>
          <a:p>
            <a:pPr marL="285840" indent="-285480" algn="just">
              <a:lnSpc>
                <a:spcPct val="100000"/>
              </a:lnSpc>
              <a:buClr>
                <a:srgbClr val="000000"/>
              </a:buClr>
              <a:buFont typeface="Wingdings"/>
              <a:buChar char=""/>
              <a:defRPr/>
            </a:pPr>
            <a:r>
              <a:rPr lang="en-US" sz="1400" b="0" i="1" strike="noStrike" spc="-1">
                <a:solidFill>
                  <a:srgbClr val="000000"/>
                </a:solidFill>
                <a:latin typeface="IBM Plex Sans Condensed"/>
                <a:ea typeface="Arial"/>
              </a:rPr>
              <a:t>Further modifications can be made by using industrial micro-controllers (i.e., PIC16F).</a:t>
            </a:r>
            <a:endParaRPr lang="en-IN" sz="1400" b="0" strike="noStrike" spc="-1">
              <a:latin typeface="Arial"/>
            </a:endParaRPr>
          </a:p>
          <a:p>
            <a:pPr algn="just">
              <a:lnSpc>
                <a:spcPct val="100000"/>
              </a:lnSpc>
              <a:defRPr/>
            </a:pPr>
            <a:endParaRPr lang="en-IN"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302" name="Google Shape;80;p14" descr="" hidden="0"/>
          <p:cNvPicPr/>
          <p:nvPr isPhoto="0" userDrawn="0"/>
        </p:nvPicPr>
        <p:blipFill>
          <a:blip r:embed="rId2"/>
          <a:stretch/>
        </p:blipFill>
        <p:spPr bwMode="auto">
          <a:xfrm>
            <a:off x="6337080" y="1397520"/>
            <a:ext cx="2806560" cy="3745440"/>
          </a:xfrm>
          <a:prstGeom prst="rect">
            <a:avLst/>
          </a:prstGeom>
          <a:ln>
            <a:noFill/>
          </a:ln>
        </p:spPr>
      </p:pic>
      <p:sp>
        <p:nvSpPr>
          <p:cNvPr id="303" name="TextShape 1" hidden="0"/>
          <p:cNvSpPr txBox="1"/>
          <p:nvPr isPhoto="0" userDrawn="0"/>
        </p:nvSpPr>
        <p:spPr bwMode="auto">
          <a:xfrm>
            <a:off x="288720" y="687600"/>
            <a:ext cx="5615280" cy="2078640"/>
          </a:xfrm>
          <a:prstGeom prst="rect">
            <a:avLst/>
          </a:prstGeom>
          <a:noFill/>
          <a:ln>
            <a:noFill/>
          </a:ln>
          <a:effectLst>
            <a:outerShdw dist="9360" dir="5400000">
              <a:srgbClr val="1E263A">
                <a:alpha val="30000"/>
              </a:srgbClr>
            </a:outerShdw>
          </a:effectLst>
        </p:spPr>
        <p:txBody>
          <a:bodyPr lIns="0" tIns="0" rIns="0" bIns="0" anchor="b">
            <a:noAutofit/>
          </a:bodyPr>
          <a:p>
            <a:pPr>
              <a:lnSpc>
                <a:spcPct val="90000"/>
              </a:lnSpc>
              <a:tabLst>
                <a:tab pos="0" algn="l"/>
              </a:tabLst>
              <a:defRPr/>
            </a:pPr>
            <a:r>
              <a:rPr lang="en" sz="6600" b="0" strike="noStrike" spc="-1">
                <a:solidFill>
                  <a:srgbClr val="FFFFFF"/>
                </a:solidFill>
                <a:latin typeface="Bebas Neue"/>
                <a:ea typeface="Bebas Neue"/>
              </a:rPr>
              <a:t>introduction</a:t>
            </a:r>
            <a:endParaRPr lang="en-IN" sz="6600" b="0" strike="noStrike" spc="-1">
              <a:solidFill>
                <a:srgbClr val="000000"/>
              </a:solidFill>
              <a:latin typeface="Arial"/>
            </a:endParaRPr>
          </a:p>
        </p:txBody>
      </p:sp>
      <p:sp>
        <p:nvSpPr>
          <p:cNvPr id="304" name="TextShape 2" hidden="0"/>
          <p:cNvSpPr txBox="1"/>
          <p:nvPr isPhoto="0" userDrawn="0"/>
        </p:nvSpPr>
        <p:spPr bwMode="auto">
          <a:xfrm>
            <a:off x="0" y="2766240"/>
            <a:ext cx="6836039" cy="2078640"/>
          </a:xfrm>
          <a:prstGeom prst="rect">
            <a:avLst/>
          </a:prstGeom>
          <a:noFill/>
          <a:ln>
            <a:noFill/>
          </a:ln>
        </p:spPr>
        <p:txBody>
          <a:bodyPr lIns="0" tIns="0" rIns="0" bIns="0">
            <a:noAutofit/>
          </a:bodyPr>
          <a:p>
            <a:pPr marL="457200" indent="-380520">
              <a:lnSpc>
                <a:spcPct val="113999"/>
              </a:lnSpc>
              <a:tabLst>
                <a:tab pos="0" algn="l"/>
              </a:tabLst>
              <a:defRPr/>
            </a:pPr>
            <a:r>
              <a:rPr lang="en-US" sz="1600" b="0" i="1" strike="noStrike" spc="-1">
                <a:solidFill>
                  <a:srgbClr val="1E263A"/>
                </a:solidFill>
                <a:latin typeface="IBM Plex Sans Condensed"/>
                <a:ea typeface="IBM Plex Sans Condensed"/>
              </a:rPr>
              <a:t>        </a:t>
            </a:r>
            <a:r>
              <a:rPr lang="en-US" sz="1600" b="0" i="1" strike="noStrike" spc="-1">
                <a:solidFill>
                  <a:srgbClr val="1E263A"/>
                </a:solidFill>
                <a:latin typeface="IBM Plex Sans Condensed"/>
                <a:ea typeface="IBM Plex Sans Condensed"/>
              </a:rPr>
              <a:t>As people are getting smarter, so are the things. The Internet of Things (IoT) is a system of connecting mechanical and digital machines, animals or people with interrelated computing devices to provide an ability to collect, process and transfer data over a network without requiring human interaction. While one thinks of smart cities, we should also think of advanced industries. </a:t>
            </a:r>
            <a:endParaRPr lang="en-IN" sz="1600" b="0" strike="noStrike" spc="-1">
              <a:latin typeface="Arial"/>
            </a:endParaRPr>
          </a:p>
          <a:p>
            <a:pPr marL="457200" indent="-380520">
              <a:lnSpc>
                <a:spcPct val="113999"/>
              </a:lnSpc>
              <a:tabLst>
                <a:tab pos="0" algn="l"/>
              </a:tabLst>
              <a:defRPr/>
            </a:pPr>
            <a:endParaRPr lang="en-IN" sz="1600" b="0" strike="noStrike" spc="-1">
              <a:latin typeface="Arial"/>
            </a:endParaRPr>
          </a:p>
        </p:txBody>
      </p:sp>
      <p:pic>
        <p:nvPicPr>
          <p:cNvPr id="305" name="Google Shape;675;p46" descr="" hidden="0"/>
          <p:cNvPicPr/>
          <p:nvPr isPhoto="0" userDrawn="0"/>
        </p:nvPicPr>
        <p:blipFill>
          <a:blip r:embed="rId3"/>
          <a:stretch/>
        </p:blipFill>
        <p:spPr bwMode="auto">
          <a:xfrm>
            <a:off x="6255000" y="880920"/>
            <a:ext cx="516600" cy="516600"/>
          </a:xfrm>
          <a:prstGeom prst="rect">
            <a:avLst/>
          </a:prstGeom>
          <a:ln>
            <a:noFill/>
          </a:ln>
        </p:spPr>
      </p:pic>
      <p:sp>
        <p:nvSpPr>
          <p:cNvPr id="306" name="CustomShape 3" hidden="0"/>
          <p:cNvSpPr/>
          <p:nvPr isPhoto="0" userDrawn="0"/>
        </p:nvSpPr>
        <p:spPr bwMode="auto">
          <a:xfrm>
            <a:off x="8515800" y="4686840"/>
            <a:ext cx="548280" cy="316439"/>
          </a:xfrm>
          <a:prstGeom prst="rect">
            <a:avLst/>
          </a:prstGeom>
          <a:noFill/>
          <a:ln>
            <a:noFill/>
          </a:ln>
        </p:spPr>
        <p:style>
          <a:lnRef idx="0"/>
          <a:fillRef idx="0"/>
          <a:effectRef idx="0"/>
          <a:fontRef idx="minor"/>
        </p:style>
        <p:txBody>
          <a:bodyPr lIns="90000" tIns="45000" rIns="90000" bIns="45000">
            <a:noAutofit/>
          </a:bodyPr>
          <a:p>
            <a:pPr algn="r">
              <a:lnSpc>
                <a:spcPct val="100000"/>
              </a:lnSpc>
              <a:defRPr/>
            </a:pPr>
            <a:fld id="{AFCDAB4F-73EE-4341-AB13-1B2FB924EEB5}" type="slidenum">
              <a:rPr lang="en" sz="1800" b="0" strike="noStrike" spc="-1">
                <a:solidFill>
                  <a:srgbClr val="FFFFFF"/>
                </a:solidFill>
                <a:latin typeface="Bebas Neue"/>
                <a:ea typeface="Arial"/>
              </a:rPr>
              <a:t/>
            </a:fld>
            <a:endParaRPr lang="en-IN" sz="1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07" name="CustomShape 1" hidden="0"/>
          <p:cNvSpPr/>
          <p:nvPr isPhoto="0" userDrawn="0"/>
        </p:nvSpPr>
        <p:spPr bwMode="auto">
          <a:xfrm>
            <a:off x="260280" y="414720"/>
            <a:ext cx="8623080" cy="106380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0E101A"/>
                </a:solidFill>
                <a:latin typeface="IBM Plex Sans Condensed"/>
                <a:ea typeface="Arial"/>
              </a:rPr>
              <a:t>A check weigher is an automatic or manual machine for checking the weight of packaged commodities. Usually found at the end of a production process, it ensures that the weight of a pack of the commodity is within specified limits. Any packs that are outside the tolerance are taken out of line automatically.</a:t>
            </a:r>
            <a:endParaRPr lang="en-IN" sz="1600" b="0" strike="noStrike" spc="-1">
              <a:latin typeface="Arial"/>
            </a:endParaRPr>
          </a:p>
        </p:txBody>
      </p:sp>
      <p:sp>
        <p:nvSpPr>
          <p:cNvPr id="308" name="CustomShape 2" hidden="0"/>
          <p:cNvSpPr/>
          <p:nvPr isPhoto="0" userDrawn="0"/>
        </p:nvSpPr>
        <p:spPr bwMode="auto">
          <a:xfrm>
            <a:off x="8404200" y="4642920"/>
            <a:ext cx="548280" cy="316439"/>
          </a:xfrm>
          <a:prstGeom prst="rect">
            <a:avLst/>
          </a:prstGeom>
          <a:noFill/>
          <a:ln>
            <a:noFill/>
          </a:ln>
        </p:spPr>
        <p:style>
          <a:lnRef idx="0"/>
          <a:fillRef idx="0"/>
          <a:effectRef idx="0"/>
          <a:fontRef idx="minor"/>
        </p:style>
        <p:txBody>
          <a:bodyPr lIns="90000" tIns="45000" rIns="90000" bIns="45000">
            <a:noAutofit/>
          </a:bodyPr>
          <a:p>
            <a:pPr algn="r">
              <a:lnSpc>
                <a:spcPct val="100000"/>
              </a:lnSpc>
              <a:defRPr/>
            </a:pPr>
            <a:fld id="{16DF3A32-C741-4605-804E-0BFB28C9BD44}" type="slidenum">
              <a:rPr lang="en" sz="1800" b="0" strike="noStrike" spc="-1">
                <a:solidFill>
                  <a:srgbClr val="FFFFFF"/>
                </a:solidFill>
                <a:latin typeface="Bebas Neue"/>
                <a:ea typeface="Arial"/>
              </a:rPr>
              <a:t/>
            </a:fld>
            <a:endParaRPr lang="en-IN" sz="1800" b="0" strike="noStrike" spc="-1">
              <a:latin typeface="Arial"/>
            </a:endParaRPr>
          </a:p>
        </p:txBody>
      </p:sp>
      <p:sp>
        <p:nvSpPr>
          <p:cNvPr id="309" name="CustomShape 3" hidden="0"/>
          <p:cNvSpPr/>
          <p:nvPr isPhoto="0" userDrawn="0"/>
        </p:nvSpPr>
        <p:spPr bwMode="auto">
          <a:xfrm>
            <a:off x="260280" y="1740600"/>
            <a:ext cx="8623080" cy="82044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0E101A"/>
                </a:solidFill>
                <a:latin typeface="IBM Plex Sans Condensed"/>
                <a:ea typeface="Arial"/>
              </a:rPr>
              <a:t>In check weigher, the data is archived and is available for inspection. Modern check weighers typically feature communications ports (e.g., RS232 &amp; RS485) that allow you to upload data, such as palate weight, to a host computer. </a:t>
            </a:r>
            <a:endParaRPr lang="en-IN" sz="1600" b="0" strike="noStrike" spc="-1">
              <a:latin typeface="Arial"/>
            </a:endParaRPr>
          </a:p>
        </p:txBody>
      </p:sp>
      <p:sp>
        <p:nvSpPr>
          <p:cNvPr id="310" name="CustomShape 4" hidden="0"/>
          <p:cNvSpPr/>
          <p:nvPr isPhoto="0" userDrawn="0"/>
        </p:nvSpPr>
        <p:spPr bwMode="auto">
          <a:xfrm>
            <a:off x="260280" y="2820600"/>
            <a:ext cx="8623080" cy="1306440"/>
          </a:xfrm>
          <a:prstGeom prst="rect">
            <a:avLst/>
          </a:prstGeom>
          <a:noFill/>
          <a:ln>
            <a:noFill/>
          </a:ln>
        </p:spPr>
        <p:style>
          <a:lnRef idx="0"/>
          <a:fillRef idx="0"/>
          <a:effectRef idx="0"/>
          <a:fontRef idx="minor"/>
        </p:style>
        <p:txBody>
          <a:bodyPr lIns="90000" tIns="45000" rIns="90000" bIns="45000">
            <a:spAutoFit/>
          </a:bodyPr>
          <a:p>
            <a:pPr marL="285840" indent="-285480" algn="just">
              <a:lnSpc>
                <a:spcPct val="100000"/>
              </a:lnSpc>
              <a:buClr>
                <a:srgbClr val="000000"/>
              </a:buClr>
              <a:buFont typeface="Wingdings"/>
              <a:buChar char=""/>
              <a:defRPr/>
            </a:pPr>
            <a:r>
              <a:rPr lang="en-US" sz="1600" b="0" strike="noStrike" spc="-1">
                <a:solidFill>
                  <a:srgbClr val="0E101A"/>
                </a:solidFill>
                <a:latin typeface="IBM Plex Sans Condensed"/>
                <a:ea typeface="Arial"/>
              </a:rPr>
              <a:t>Example: A check weigher is programmed to indicate three zones with a resolution to 5g :</a:t>
            </a:r>
            <a:endParaRPr lang="en-IN" sz="1600" b="0" strike="noStrike" spc="-1">
              <a:latin typeface="Arial"/>
            </a:endParaRPr>
          </a:p>
          <a:p>
            <a:pPr marL="399960" indent="-399600" algn="just">
              <a:lnSpc>
                <a:spcPct val="100000"/>
              </a:lnSpc>
              <a:buClr>
                <a:srgbClr val="000000"/>
              </a:buClr>
              <a:buFont typeface="Arial"/>
              <a:buAutoNum type="romanUcPeriod"/>
              <a:defRPr/>
            </a:pPr>
            <a:r>
              <a:rPr lang="en-US" sz="1600" b="0" strike="noStrike" spc="-1">
                <a:solidFill>
                  <a:srgbClr val="0E101A"/>
                </a:solidFill>
                <a:latin typeface="IBM Plex Sans Condensed"/>
                <a:ea typeface="Arial"/>
              </a:rPr>
              <a:t>Under Reject - The product weighs 25.155 kg or less</a:t>
            </a:r>
            <a:endParaRPr lang="en-IN" sz="1600" b="0" strike="noStrike" spc="-1">
              <a:latin typeface="Arial"/>
            </a:endParaRPr>
          </a:p>
          <a:p>
            <a:pPr marL="399960" indent="-399600" algn="just">
              <a:lnSpc>
                <a:spcPct val="100000"/>
              </a:lnSpc>
              <a:buClr>
                <a:srgbClr val="000000"/>
              </a:buClr>
              <a:buFont typeface="Arial"/>
              <a:buAutoNum type="romanUcPeriod"/>
              <a:defRPr/>
            </a:pPr>
            <a:r>
              <a:rPr lang="en-US" sz="1600" b="0" strike="noStrike" spc="-1">
                <a:solidFill>
                  <a:srgbClr val="0E101A"/>
                </a:solidFill>
                <a:latin typeface="IBM Plex Sans Condensed"/>
                <a:ea typeface="Arial"/>
              </a:rPr>
              <a:t>Valid - The product weighs 25.160 kg</a:t>
            </a:r>
            <a:endParaRPr lang="en-IN" sz="1600" b="0" strike="noStrike" spc="-1">
              <a:latin typeface="Arial"/>
            </a:endParaRPr>
          </a:p>
          <a:p>
            <a:pPr marL="399960" indent="-399600" algn="just">
              <a:lnSpc>
                <a:spcPct val="100000"/>
              </a:lnSpc>
              <a:buClr>
                <a:srgbClr val="000000"/>
              </a:buClr>
              <a:buFont typeface="Arial"/>
              <a:buAutoNum type="romanUcPeriod"/>
              <a:defRPr/>
            </a:pPr>
            <a:r>
              <a:rPr lang="en-US" sz="1600" b="0" strike="noStrike" spc="-1">
                <a:solidFill>
                  <a:srgbClr val="0E101A"/>
                </a:solidFill>
                <a:latin typeface="IBM Plex Sans Condensed"/>
                <a:ea typeface="Arial"/>
              </a:rPr>
              <a:t>Over Reject - The product weighs over the 25.165 kg limit</a:t>
            </a:r>
            <a:endParaRPr lang="en-IN" sz="16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2" name="TextShape 2"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13" name="CustomShape 3" hidden="0"/>
          <p:cNvSpPr/>
          <p:nvPr isPhoto="0" userDrawn="0"/>
        </p:nvSpPr>
        <p:spPr bwMode="auto">
          <a:xfrm>
            <a:off x="675360" y="488684"/>
            <a:ext cx="1898640" cy="808560"/>
          </a:xfrm>
          <a:prstGeom prst="rect">
            <a:avLst/>
          </a:prstGeom>
          <a:ln>
            <a:round/>
          </a:ln>
          <a:effectLst>
            <a:outerShdw blurRad="40000" dist="20160" dir="540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tIns="45000" rIns="90000" bIns="45000" anchor="ctr">
            <a:noAutofit/>
          </a:bodyPr>
          <a:p>
            <a:pPr algn="ctr">
              <a:lnSpc>
                <a:spcPct val="100000"/>
              </a:lnSpc>
              <a:defRPr/>
            </a:pPr>
            <a:r>
              <a:rPr lang="en-IN" sz="1800" b="1" strike="noStrike" spc="-1">
                <a:solidFill>
                  <a:srgbClr val="FFFFFF"/>
                </a:solidFill>
                <a:latin typeface="IBM Plex Sans Condensed"/>
                <a:ea typeface="Arial"/>
              </a:rPr>
              <a:t>POWER SUPPLY</a:t>
            </a:r>
            <a:endParaRPr lang="en-IN" sz="1800" b="0" strike="noStrike" spc="-1">
              <a:latin typeface="Arial"/>
            </a:endParaRPr>
          </a:p>
        </p:txBody>
      </p:sp>
      <p:sp>
        <p:nvSpPr>
          <p:cNvPr id="314" name="CustomShape 4" hidden="0"/>
          <p:cNvSpPr/>
          <p:nvPr isPhoto="0" userDrawn="0"/>
        </p:nvSpPr>
        <p:spPr bwMode="auto">
          <a:xfrm flipH="0" flipV="0">
            <a:off x="675360" y="3097440"/>
            <a:ext cx="1898640" cy="1355497"/>
          </a:xfrm>
          <a:prstGeom prst="rect">
            <a:avLst/>
          </a:prstGeom>
          <a:ln>
            <a:round/>
          </a:ln>
          <a:effectLst>
            <a:outerShdw blurRad="40000" dist="20160" dir="540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tIns="45000" rIns="90000" bIns="45000" anchor="ctr">
            <a:noAutofit/>
          </a:bodyPr>
          <a:p>
            <a:pPr algn="ctr">
              <a:lnSpc>
                <a:spcPct val="100000"/>
              </a:lnSpc>
              <a:defRPr/>
            </a:pPr>
            <a:r>
              <a:rPr lang="en-IN" sz="1600" b="1" strike="noStrike" spc="-1">
                <a:solidFill>
                  <a:srgbClr val="FFFFFF"/>
                </a:solidFill>
                <a:latin typeface="IBM Plex Sans Condensed"/>
                <a:ea typeface="Arial"/>
              </a:rPr>
              <a:t>LOAD CELL</a:t>
            </a:r>
            <a:endParaRPr lang="en-IN" sz="1600" b="0" strike="noStrike" spc="-1">
              <a:latin typeface="Arial"/>
            </a:endParaRPr>
          </a:p>
          <a:p>
            <a:pPr algn="ctr">
              <a:lnSpc>
                <a:spcPct val="100000"/>
              </a:lnSpc>
              <a:defRPr/>
            </a:pPr>
            <a:r>
              <a:rPr lang="en-IN" sz="1600" b="1" strike="noStrike" spc="-1">
                <a:solidFill>
                  <a:srgbClr val="FFFFFF"/>
                </a:solidFill>
                <a:latin typeface="IBM Plex Sans Condensed"/>
                <a:ea typeface="Arial"/>
              </a:rPr>
              <a:t>With </a:t>
            </a:r>
            <a:endParaRPr lang="en-IN" sz="1600" b="0" strike="noStrike" spc="-1">
              <a:latin typeface="Arial"/>
            </a:endParaRPr>
          </a:p>
          <a:p>
            <a:pPr algn="ctr">
              <a:lnSpc>
                <a:spcPct val="100000"/>
              </a:lnSpc>
              <a:defRPr/>
            </a:pPr>
            <a:r>
              <a:rPr lang="en-IN" sz="1600" b="1" strike="noStrike" spc="-1">
                <a:solidFill>
                  <a:srgbClr val="FFFFFF"/>
                </a:solidFill>
                <a:latin typeface="IBM Plex Sans Condensed"/>
                <a:ea typeface="Arial"/>
              </a:rPr>
              <a:t>Signal Conditioning</a:t>
            </a:r>
            <a:endParaRPr lang="en-IN" sz="1600" b="0" strike="noStrike" spc="-1">
              <a:latin typeface="Arial"/>
            </a:endParaRPr>
          </a:p>
          <a:p>
            <a:pPr algn="ctr">
              <a:lnSpc>
                <a:spcPct val="100000"/>
              </a:lnSpc>
              <a:defRPr/>
            </a:pPr>
            <a:r>
              <a:rPr lang="en-IN" sz="1600" b="1" strike="noStrike" spc="-1">
                <a:solidFill>
                  <a:srgbClr val="FFFFFF"/>
                </a:solidFill>
                <a:latin typeface="IBM Plex Sans Condensed"/>
                <a:ea typeface="Arial"/>
              </a:rPr>
              <a:t>(NOVA) </a:t>
            </a:r>
            <a:endParaRPr lang="en-IN" sz="1600" b="0" strike="noStrike" spc="-1">
              <a:latin typeface="Arial"/>
            </a:endParaRPr>
          </a:p>
        </p:txBody>
      </p:sp>
      <p:sp>
        <p:nvSpPr>
          <p:cNvPr id="315" name="CustomShape 5" hidden="0"/>
          <p:cNvSpPr/>
          <p:nvPr isPhoto="0" userDrawn="0"/>
        </p:nvSpPr>
        <p:spPr bwMode="auto">
          <a:xfrm>
            <a:off x="3622320" y="1664290"/>
            <a:ext cx="1898640" cy="1708920"/>
          </a:xfrm>
          <a:prstGeom prst="rect">
            <a:avLst/>
          </a:prstGeom>
          <a:ln>
            <a:round/>
          </a:ln>
          <a:effectLst>
            <a:outerShdw blurRad="40000" dist="20160" dir="540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tIns="45000" rIns="90000" bIns="45000" anchor="ctr">
            <a:noAutofit/>
          </a:bodyPr>
          <a:p>
            <a:pPr algn="ctr">
              <a:lnSpc>
                <a:spcPct val="100000"/>
              </a:lnSpc>
              <a:defRPr/>
            </a:pPr>
            <a:r>
              <a:rPr lang="en-IN" sz="1800" b="1" strike="noStrike" spc="-1">
                <a:solidFill>
                  <a:srgbClr val="FFFFFF"/>
                </a:solidFill>
                <a:latin typeface="IBM Plex Sans Condensed"/>
                <a:ea typeface="Arial"/>
              </a:rPr>
              <a:t>ESP8266</a:t>
            </a:r>
            <a:endParaRPr lang="en-IN" sz="1800" b="0" strike="noStrike" spc="-1">
              <a:latin typeface="Arial"/>
            </a:endParaRPr>
          </a:p>
        </p:txBody>
      </p:sp>
      <p:sp>
        <p:nvSpPr>
          <p:cNvPr id="316" name="CustomShape 6" hidden="0"/>
          <p:cNvSpPr/>
          <p:nvPr isPhoto="0" userDrawn="0"/>
        </p:nvSpPr>
        <p:spPr bwMode="auto">
          <a:xfrm>
            <a:off x="6316560" y="1236960"/>
            <a:ext cx="2346480" cy="640440"/>
          </a:xfrm>
          <a:prstGeom prst="rect">
            <a:avLst/>
          </a:prstGeom>
          <a:ln>
            <a:round/>
          </a:ln>
          <a:effectLst>
            <a:outerShdw blurRad="40000" dist="20160" dir="5400000" rotWithShape="0">
              <a:srgbClr val="000000">
                <a:alpha val="38000"/>
              </a:srgbClr>
            </a:outerShdw>
          </a:effectLst>
        </p:spPr>
        <p:style>
          <a:lnRef idx="3">
            <a:schemeClr val="lt1"/>
          </a:lnRef>
          <a:fillRef idx="1">
            <a:schemeClr val="accent2"/>
          </a:fillRef>
          <a:effectRef idx="1">
            <a:schemeClr val="accent2"/>
          </a:effectRef>
          <a:fontRef idx="minor"/>
        </p:style>
        <p:txBody>
          <a:bodyPr lIns="90000" tIns="45000" rIns="90000" bIns="45000" anchor="ctr">
            <a:noAutofit/>
          </a:bodyPr>
          <a:p>
            <a:pPr algn="ctr">
              <a:lnSpc>
                <a:spcPct val="100000"/>
              </a:lnSpc>
              <a:defRPr/>
            </a:pPr>
            <a:r>
              <a:rPr lang="en-IN" sz="1800" b="1" strike="noStrike" spc="-1">
                <a:solidFill>
                  <a:srgbClr val="F7EAB6"/>
                </a:solidFill>
                <a:latin typeface="IBM Plex Sans Condensed"/>
                <a:ea typeface="Arial"/>
              </a:rPr>
              <a:t>Android App</a:t>
            </a:r>
            <a:endParaRPr lang="en-IN" sz="1800" b="0" strike="noStrike" spc="-1">
              <a:latin typeface="Arial"/>
            </a:endParaRPr>
          </a:p>
        </p:txBody>
      </p:sp>
      <p:pic>
        <p:nvPicPr>
          <p:cNvPr id="317" name="Graphic 31" descr="Power" hidden="0"/>
          <p:cNvPicPr/>
          <p:nvPr isPhoto="0" userDrawn="0"/>
        </p:nvPicPr>
        <p:blipFill>
          <a:blip r:embed="rId2"/>
          <a:stretch/>
        </p:blipFill>
        <p:spPr bwMode="auto">
          <a:xfrm>
            <a:off x="2125995" y="668519"/>
            <a:ext cx="328320" cy="328320"/>
          </a:xfrm>
          <a:prstGeom prst="rect">
            <a:avLst/>
          </a:prstGeom>
          <a:ln>
            <a:noFill/>
          </a:ln>
        </p:spPr>
      </p:pic>
      <p:pic>
        <p:nvPicPr>
          <p:cNvPr id="318" name="Graphic 35" descr="Processor" hidden="0"/>
          <p:cNvPicPr/>
          <p:nvPr isPhoto="0" userDrawn="0"/>
        </p:nvPicPr>
        <p:blipFill>
          <a:blip r:embed="rId3"/>
          <a:stretch/>
        </p:blipFill>
        <p:spPr bwMode="auto">
          <a:xfrm>
            <a:off x="4284360" y="2704320"/>
            <a:ext cx="574920" cy="574920"/>
          </a:xfrm>
          <a:prstGeom prst="rect">
            <a:avLst/>
          </a:prstGeom>
          <a:ln>
            <a:noFill/>
          </a:ln>
        </p:spPr>
      </p:pic>
      <p:sp>
        <p:nvSpPr>
          <p:cNvPr id="322" name="CustomShape 10" hidden="0"/>
          <p:cNvSpPr/>
          <p:nvPr isPhoto="0" userDrawn="0"/>
        </p:nvSpPr>
        <p:spPr bwMode="auto">
          <a:xfrm>
            <a:off x="6316560" y="3549759"/>
            <a:ext cx="2346480" cy="640440"/>
          </a:xfrm>
          <a:prstGeom prst="rect">
            <a:avLst/>
          </a:prstGeom>
          <a:ln>
            <a:round/>
          </a:ln>
          <a:effectLst>
            <a:outerShdw blurRad="40000" dist="20160" dir="540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tIns="45000" rIns="90000" bIns="45000" anchor="ctr">
            <a:noAutofit/>
          </a:bodyPr>
          <a:p>
            <a:pPr algn="ctr">
              <a:lnSpc>
                <a:spcPct val="100000"/>
              </a:lnSpc>
              <a:defRPr/>
            </a:pPr>
            <a:r>
              <a:rPr lang="en-IN" sz="1800" b="1" strike="noStrike" spc="-1">
                <a:solidFill>
                  <a:srgbClr val="FBFCFC"/>
                </a:solidFill>
                <a:latin typeface="IBM Plex Sans Condensed"/>
                <a:ea typeface="Arial"/>
              </a:rPr>
              <a:t>EXCEL SHEET</a:t>
            </a:r>
            <a:endParaRPr lang="en-IN" sz="1800" b="0" strike="noStrike" spc="-1">
              <a:latin typeface="Arial"/>
            </a:endParaRPr>
          </a:p>
        </p:txBody>
      </p:sp>
      <p:pic>
        <p:nvPicPr>
          <p:cNvPr id="323" name="Graphic 100" descr="Wireless" hidden="0"/>
          <p:cNvPicPr/>
          <p:nvPr isPhoto="0" userDrawn="0"/>
        </p:nvPicPr>
        <p:blipFill>
          <a:blip r:embed="rId4"/>
          <a:stretch/>
        </p:blipFill>
        <p:spPr bwMode="auto">
          <a:xfrm rot="2589998">
            <a:off x="6207840" y="2922469"/>
            <a:ext cx="520920" cy="520920"/>
          </a:xfrm>
          <a:prstGeom prst="rect">
            <a:avLst/>
          </a:prstGeom>
          <a:ln>
            <a:noFill/>
          </a:ln>
        </p:spPr>
      </p:pic>
      <p:sp>
        <p:nvSpPr>
          <p:cNvPr id="325" name="CustomShape 12" hidden="0"/>
          <p:cNvSpPr/>
          <p:nvPr isPhoto="0" userDrawn="0"/>
        </p:nvSpPr>
        <p:spPr bwMode="auto">
          <a:xfrm>
            <a:off x="5937119" y="2027520"/>
            <a:ext cx="392903" cy="303395"/>
          </a:xfrm>
          <a:prstGeom prst="rect">
            <a:avLst/>
          </a:prstGeom>
          <a:noFill/>
          <a:ln>
            <a:noFill/>
          </a:ln>
        </p:spPr>
        <p:style>
          <a:lnRef idx="0"/>
          <a:fillRef idx="0"/>
          <a:effectRef idx="0"/>
          <a:fontRef idx="minor"/>
        </p:style>
        <p:txBody>
          <a:bodyPr lIns="90000" tIns="45000" rIns="90000" bIns="45000">
            <a:spAutoFit/>
          </a:bodyPr>
          <a:p>
            <a:pPr>
              <a:lnSpc>
                <a:spcPct val="100000"/>
              </a:lnSpc>
              <a:defRPr/>
            </a:pPr>
            <a:endParaRPr lang="en-IN" sz="1400" b="0" strike="noStrike" spc="-1">
              <a:latin typeface="Arial"/>
            </a:endParaRPr>
          </a:p>
        </p:txBody>
      </p:sp>
      <p:sp>
        <p:nvSpPr>
          <p:cNvPr id="963400775" name="" hidden="0"/>
          <p:cNvSpPr/>
          <p:nvPr isPhoto="0" userDrawn="0"/>
        </p:nvSpPr>
        <p:spPr bwMode="auto">
          <a:xfrm flipH="0" flipV="0">
            <a:off x="7257218" y="2035429"/>
            <a:ext cx="503005" cy="1337780"/>
          </a:xfrm>
          <a:prstGeom prst="up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705046652" name="" hidden="0"/>
          <p:cNvSpPr/>
          <p:nvPr isPhoto="0" userDrawn="0"/>
        </p:nvSpPr>
        <p:spPr bwMode="auto">
          <a:xfrm flipH="0" flipV="0">
            <a:off x="2668320" y="3564650"/>
            <a:ext cx="2116679" cy="888286"/>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sp>
      <p:sp>
        <p:nvSpPr>
          <p:cNvPr id="2039128350" name="" hidden="0"/>
          <p:cNvSpPr/>
          <p:nvPr isPhoto="0" userDrawn="0"/>
        </p:nvSpPr>
        <p:spPr bwMode="auto">
          <a:xfrm rot="0" flipH="0" flipV="1">
            <a:off x="2742600" y="668893"/>
            <a:ext cx="2116678" cy="888285"/>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26" name="TextShape 1" hidden="0"/>
          <p:cNvSpPr txBox="1"/>
          <p:nvPr isPhoto="0" userDrawn="0"/>
        </p:nvSpPr>
        <p:spPr bwMode="auto">
          <a:xfrm>
            <a:off x="8404200" y="4642920"/>
            <a:ext cx="548280" cy="316439"/>
          </a:xfrm>
          <a:prstGeom prst="rect">
            <a:avLst/>
          </a:prstGeom>
          <a:noFill/>
          <a:ln>
            <a:noFill/>
          </a:ln>
          <a:effectLst>
            <a:outerShdw dist="9360" dir="5400000">
              <a:srgbClr val="1E263A">
                <a:alpha val="30000"/>
              </a:srgbClr>
            </a:outerShdw>
          </a:effectLst>
        </p:spPr>
        <p:txBody>
          <a:bodyPr lIns="0" tIns="0" rIns="0" bIns="0" anchor="b">
            <a:noAutofit/>
          </a:bodyPr>
          <a:p>
            <a:pPr>
              <a:defRPr/>
            </a:pPr>
            <a:endParaRPr lang="en-IN" sz="2400" b="0" strike="noStrike" spc="-1">
              <a:latin typeface="Times New Roman"/>
            </a:endParaRPr>
          </a:p>
        </p:txBody>
      </p:sp>
      <p:sp>
        <p:nvSpPr>
          <p:cNvPr id="327" name="CustomShape 2" hidden="0"/>
          <p:cNvSpPr/>
          <p:nvPr isPhoto="0" userDrawn="0"/>
        </p:nvSpPr>
        <p:spPr bwMode="auto">
          <a:xfrm>
            <a:off x="509040" y="12960"/>
            <a:ext cx="8116560" cy="937440"/>
          </a:xfrm>
          <a:prstGeom prst="rect">
            <a:avLst/>
          </a:prstGeom>
          <a:noFill/>
          <a:ln>
            <a:noFill/>
          </a:ln>
          <a:effectLst>
            <a:outerShdw blurRad="42863" dist="9360" dir="5400000" rotWithShape="0" algn="bl">
              <a:schemeClr val="dk1">
                <a:alpha val="30000"/>
              </a:schemeClr>
            </a:outerShdw>
          </a:effectLst>
        </p:spPr>
        <p:style>
          <a:lnRef idx="0"/>
          <a:fillRef idx="0"/>
          <a:effectRef idx="0"/>
          <a:fontRef idx="minor"/>
        </p:style>
        <p:txBody>
          <a:bodyPr lIns="0" tIns="0" rIns="0" bIns="0" anchor="b">
            <a:noAutofit/>
          </a:bodyPr>
          <a:p>
            <a:pPr algn="ctr">
              <a:lnSpc>
                <a:spcPct val="90000"/>
              </a:lnSpc>
              <a:defRPr/>
            </a:pPr>
            <a:r>
              <a:rPr lang="en-IN" sz="6000" b="0" strike="noStrike" spc="-1">
                <a:solidFill>
                  <a:srgbClr val="FFFFFF"/>
                </a:solidFill>
                <a:latin typeface="Bebas Neue"/>
                <a:ea typeface="Bebas Neue"/>
              </a:rPr>
              <a:t>FRAME FORMAT</a:t>
            </a:r>
            <a:endParaRPr lang="en-IN" sz="6000" b="0" strike="noStrike" spc="-1">
              <a:latin typeface="Arial"/>
            </a:endParaRPr>
          </a:p>
        </p:txBody>
      </p:sp>
      <p:graphicFrame>
        <p:nvGraphicFramePr>
          <p:cNvPr id="328" name="Table 3" hidden="0"/>
          <p:cNvGraphicFramePr>
            <a:graphicFrameLocks xmlns:a="http://schemas.openxmlformats.org/drawingml/2006/main"/>
          </p:cNvGraphicFramePr>
          <p:nvPr isPhoto="0" userDrawn="0"/>
        </p:nvGraphicFramePr>
        <p:xfrm>
          <a:off x="216000" y="950400"/>
          <a:ext cx="8927640" cy="717840"/>
        </p:xfrm>
        <a:graphic>
          <a:graphicData uri="http://schemas.openxmlformats.org/drawingml/2006/table">
            <a:tbl>
              <a:tblPr firstRow="0" firstCol="0" lastRow="0" lastCol="0" bandRow="0" bandCol="0"/>
              <a:tblGrid>
                <a:gridCol w="749160"/>
                <a:gridCol w="1217160"/>
                <a:gridCol w="1493640"/>
                <a:gridCol w="1634040"/>
                <a:gridCol w="971640"/>
                <a:gridCol w="753480"/>
                <a:gridCol w="1357200"/>
                <a:gridCol w="751320"/>
              </a:tblGrid>
              <a:tr h="718200">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1E263A"/>
                          </a:solidFill>
                          <a:latin typeface="IBM Plex Sans Condensed"/>
                          <a:ea typeface="Arial"/>
                        </a:rPr>
                        <a:t>STX</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000000"/>
                          </a:solidFill>
                          <a:latin typeface="IBM Plex Sans Condensed"/>
                          <a:ea typeface="Arial"/>
                        </a:rPr>
                        <a:t>&lt;status&gt;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000000"/>
                          </a:solidFill>
                          <a:latin typeface="IBM Plex Sans Condensed"/>
                          <a:ea typeface="Arial"/>
                        </a:rPr>
                        <a:t>&lt;net weight&gt;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000000"/>
                          </a:solidFill>
                          <a:latin typeface="IBM Plex Sans Condensed"/>
                          <a:ea typeface="Arial"/>
                        </a:rPr>
                        <a:t>&lt;grossweight&gt;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&lt;peak&gt;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1E263A"/>
                          </a:solidFill>
                          <a:latin typeface="IBM Plex Sans Condensed"/>
                          <a:ea typeface="Arial"/>
                        </a:rPr>
                        <a:t>ETX</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000000"/>
                          </a:solidFill>
                          <a:latin typeface="IBM Plex Sans Condensed"/>
                          <a:ea typeface="Arial"/>
                        </a:rPr>
                        <a:t>  </a:t>
                      </a:r>
                      <a:r>
                        <a:rPr lang="en-IN" sz="1400" b="0" strike="noStrike" spc="-1">
                          <a:solidFill>
                            <a:srgbClr val="000000"/>
                          </a:solidFill>
                          <a:latin typeface="IBM Plex Sans Condensed"/>
                          <a:ea typeface="Arial"/>
                        </a:rPr>
                        <a:t>&lt;chksum&gt;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c>
                  <a:txBody>
                    <a:bodyPr/>
                    <a:p>
                      <a:pPr>
                        <a:lnSpc>
                          <a:spcPct val="100000"/>
                        </a:lnSpc>
                        <a:defRPr/>
                      </a:pPr>
                      <a:r>
                        <a:rPr lang="en-IN" sz="1400" b="0" strike="noStrike" spc="-1">
                          <a:solidFill>
                            <a:srgbClr val="1E263A"/>
                          </a:solidFill>
                          <a:latin typeface="IBM Plex Sans Condensed"/>
                          <a:ea typeface="Arial"/>
                        </a:rPr>
                        <a:t>EOT</a:t>
                      </a:r>
                      <a:endParaRPr lang="en-IN" sz="1400" b="0" strike="noStrike" spc="-1">
                        <a:latin typeface="Arial"/>
                      </a:endParaRPr>
                    </a:p>
                  </a:txBody>
                  <a:tcPr marL="91440" marR="91440">
                    <a:lnL w="9360" algn="ctr">
                      <a:solidFill>
                        <a:srgbClr val="000000"/>
                      </a:solidFill>
                    </a:lnL>
                    <a:lnR w="9360" algn="ctr">
                      <a:solidFill>
                        <a:srgbClr val="000000"/>
                      </a:solidFill>
                    </a:lnR>
                    <a:lnT w="9360" algn="ctr">
                      <a:solidFill>
                        <a:srgbClr val="000000"/>
                      </a:solidFill>
                    </a:lnT>
                    <a:lnB w="9360" algn="ctr">
                      <a:solidFill>
                        <a:srgbClr val="000000"/>
                      </a:solidFill>
                    </a:lnB>
                    <a:solidFill>
                      <a:srgbClr val="EAEEF0"/>
                    </a:solidFill>
                  </a:tcPr>
                </a:tc>
              </a:tr>
            </a:tbl>
          </a:graphicData>
        </a:graphic>
      </p:graphicFrame>
      <p:sp>
        <p:nvSpPr>
          <p:cNvPr id="329" name="CustomShape 4" hidden="0"/>
          <p:cNvSpPr/>
          <p:nvPr isPhoto="0" userDrawn="0"/>
        </p:nvSpPr>
        <p:spPr bwMode="auto">
          <a:xfrm>
            <a:off x="216000" y="1944000"/>
            <a:ext cx="8736480" cy="3712680"/>
          </a:xfrm>
          <a:prstGeom prst="rect">
            <a:avLst/>
          </a:prstGeom>
          <a:noFill/>
          <a:ln>
            <a:noFill/>
          </a:ln>
        </p:spPr>
        <p:style>
          <a:lnRef idx="0"/>
          <a:fillRef idx="0"/>
          <a:effectRef idx="0"/>
          <a:fontRef idx="minor"/>
        </p:style>
        <p:txBody>
          <a:bodyPr lIns="90000" tIns="45000" rIns="90000" bIns="45000">
            <a:spAutoFit/>
          </a:bodyPr>
          <a:p>
            <a:pPr algn="just">
              <a:lnSpc>
                <a:spcPct val="100000"/>
              </a:lnSpc>
              <a:defRPr/>
            </a:pPr>
            <a:r>
              <a:rPr lang="en-US" sz="1400" b="0" strike="noStrike" spc="-1">
                <a:solidFill>
                  <a:srgbClr val="000000"/>
                </a:solidFill>
                <a:latin typeface="IBM Plex Sans Condensed"/>
                <a:ea typeface="Arial"/>
              </a:rPr>
              <a:t>Where</a:t>
            </a:r>
            <a:endParaRPr lang="en-IN" sz="1400" b="0" strike="noStrike" spc="-1">
              <a:latin typeface="Arial"/>
            </a:endParaRPr>
          </a:p>
          <a:p>
            <a:pPr algn="just">
              <a:lnSpc>
                <a:spcPct val="100000"/>
              </a:lnSpc>
              <a:defRPr/>
            </a:pPr>
            <a:r>
              <a:rPr lang="en-US" sz="1400" b="0" strike="noStrike" spc="-1">
                <a:solidFill>
                  <a:srgbClr val="EAEEF0"/>
                </a:solidFill>
                <a:latin typeface="IBM Plex Sans Condensed"/>
                <a:ea typeface="Arial"/>
              </a:rPr>
              <a:t>STX (start of text) = 0x02h</a:t>
            </a:r>
            <a:endParaRPr lang="en-IN" sz="1400" b="0" strike="noStrike" spc="-1">
              <a:latin typeface="Arial"/>
            </a:endParaRPr>
          </a:p>
          <a:p>
            <a:pPr algn="just">
              <a:lnSpc>
                <a:spcPct val="100000"/>
              </a:lnSpc>
              <a:defRPr/>
            </a:pPr>
            <a:r>
              <a:rPr lang="en-US" sz="1400" b="0" strike="noStrike" spc="-1">
                <a:solidFill>
                  <a:srgbClr val="EAEEF0"/>
                </a:solidFill>
                <a:latin typeface="IBM Plex Sans Condensed"/>
                <a:ea typeface="Arial"/>
              </a:rPr>
              <a:t>ETX (end of text) = 0x03h</a:t>
            </a:r>
            <a:endParaRPr lang="en-IN" sz="1400" b="0" strike="noStrike" spc="-1">
              <a:latin typeface="Arial"/>
            </a:endParaRPr>
          </a:p>
          <a:p>
            <a:pPr algn="just">
              <a:lnSpc>
                <a:spcPct val="100000"/>
              </a:lnSpc>
              <a:defRPr/>
            </a:pPr>
            <a:r>
              <a:rPr lang="en-US" sz="1400" b="0" strike="noStrike" spc="-1">
                <a:solidFill>
                  <a:srgbClr val="EAEEF0"/>
                </a:solidFill>
                <a:latin typeface="IBM Plex Sans Condensed"/>
                <a:ea typeface="Arial"/>
              </a:rPr>
              <a:t>EOT (end of transmission) = 0x04.</a:t>
            </a:r>
            <a:endParaRPr lang="en-IN" sz="1400" b="0" strike="noStrike" spc="-1">
              <a:latin typeface="Arial"/>
            </a:endParaRPr>
          </a:p>
          <a:p>
            <a:pPr algn="just">
              <a:lnSpc>
                <a:spcPct val="100000"/>
              </a:lnSpc>
              <a:defRPr/>
            </a:pPr>
            <a:r>
              <a:rPr lang="en-US" sz="1400" b="0" strike="noStrike" spc="-1">
                <a:solidFill>
                  <a:srgbClr val="1E263A"/>
                </a:solidFill>
                <a:latin typeface="IBM Plex Sans Condensed"/>
                <a:ea typeface="Arial"/>
              </a:rPr>
              <a:t>&lt;status&gt; = an ASCII character that can take the following values:</a:t>
            </a:r>
            <a:endParaRPr lang="en-IN" sz="1400" b="0" strike="noStrike" spc="-1">
              <a:latin typeface="Arial"/>
            </a:endParaRPr>
          </a:p>
          <a:p>
            <a:pPr algn="just">
              <a:lnSpc>
                <a:spcPct val="100000"/>
              </a:lnSpc>
              <a:defRPr/>
            </a:pPr>
            <a:r>
              <a:rPr lang="en-US" sz="1400" b="0" strike="noStrike" spc="-1">
                <a:solidFill>
                  <a:srgbClr val="1E263A"/>
                </a:solidFill>
                <a:latin typeface="IBM Plex Sans Condensed"/>
                <a:ea typeface="Arial"/>
              </a:rPr>
              <a:t>“</a:t>
            </a:r>
            <a:r>
              <a:rPr lang="en-US" sz="1400" b="0" strike="noStrike" spc="-1">
                <a:solidFill>
                  <a:srgbClr val="1E263A"/>
                </a:solidFill>
                <a:latin typeface="IBM Plex Sans Condensed"/>
                <a:ea typeface="Arial"/>
              </a:rPr>
              <a:t>S” = stable weight </a:t>
            </a:r>
            <a:endParaRPr lang="en-IN" sz="1400" b="0" strike="noStrike" spc="-1">
              <a:latin typeface="Arial"/>
            </a:endParaRPr>
          </a:p>
          <a:p>
            <a:pPr algn="just">
              <a:lnSpc>
                <a:spcPct val="100000"/>
              </a:lnSpc>
              <a:defRPr/>
            </a:pPr>
            <a:r>
              <a:rPr lang="en-US" sz="1400" b="0" strike="noStrike" spc="-1">
                <a:solidFill>
                  <a:srgbClr val="1E263A"/>
                </a:solidFill>
                <a:latin typeface="IBM Plex Sans Condensed"/>
                <a:ea typeface="Arial"/>
              </a:rPr>
              <a:t>“</a:t>
            </a:r>
            <a:r>
              <a:rPr lang="en-US" sz="1400" b="0" strike="noStrike" spc="-1">
                <a:solidFill>
                  <a:srgbClr val="1E263A"/>
                </a:solidFill>
                <a:latin typeface="IBM Plex Sans Condensed"/>
                <a:ea typeface="Arial"/>
              </a:rPr>
              <a:t>M”= weight that is not stable (moving) </a:t>
            </a:r>
            <a:endParaRPr lang="en-IN" sz="1400" b="0" strike="noStrike" spc="-1">
              <a:latin typeface="Arial"/>
            </a:endParaRPr>
          </a:p>
          <a:p>
            <a:pPr algn="just">
              <a:lnSpc>
                <a:spcPct val="100000"/>
              </a:lnSpc>
              <a:defRPr/>
            </a:pPr>
            <a:r>
              <a:rPr lang="en-US" sz="1400" b="0" strike="noStrike" spc="-1">
                <a:solidFill>
                  <a:srgbClr val="1E263A"/>
                </a:solidFill>
                <a:latin typeface="IBM Plex Sans Condensed"/>
                <a:ea typeface="Arial"/>
              </a:rPr>
              <a:t>“</a:t>
            </a:r>
            <a:r>
              <a:rPr lang="en-US" sz="1400" b="0" strike="noStrike" spc="-1">
                <a:solidFill>
                  <a:srgbClr val="1E263A"/>
                </a:solidFill>
                <a:latin typeface="IBM Plex Sans Condensed"/>
                <a:ea typeface="Arial"/>
              </a:rPr>
              <a:t>O” = weight greater than the maximum capacity </a:t>
            </a:r>
            <a:endParaRPr lang="en-IN" sz="1400" b="0" strike="noStrike" spc="-1">
              <a:latin typeface="Arial"/>
            </a:endParaRPr>
          </a:p>
          <a:p>
            <a:pPr algn="just">
              <a:lnSpc>
                <a:spcPct val="100000"/>
              </a:lnSpc>
              <a:defRPr/>
            </a:pPr>
            <a:r>
              <a:rPr lang="en-US" sz="1400" b="0" strike="noStrike" spc="-1">
                <a:solidFill>
                  <a:srgbClr val="1E263A"/>
                </a:solidFill>
                <a:latin typeface="IBM Plex Sans Condensed"/>
                <a:ea typeface="Arial"/>
              </a:rPr>
              <a:t>“</a:t>
            </a:r>
            <a:r>
              <a:rPr lang="en-US" sz="1400" b="0" strike="noStrike" spc="-1">
                <a:solidFill>
                  <a:srgbClr val="1E263A"/>
                </a:solidFill>
                <a:latin typeface="IBM Plex Sans Condensed"/>
                <a:ea typeface="Arial"/>
              </a:rPr>
              <a:t>E” = weight that cannot be detected.</a:t>
            </a:r>
            <a:endParaRPr lang="en-IN" sz="1400" b="0" strike="noStrike" spc="-1">
              <a:latin typeface="Arial"/>
            </a:endParaRPr>
          </a:p>
          <a:p>
            <a:pPr algn="just">
              <a:lnSpc>
                <a:spcPct val="100000"/>
              </a:lnSpc>
              <a:defRPr/>
            </a:pPr>
            <a:r>
              <a:rPr lang="en-US" sz="1400" b="0" strike="noStrike" spc="-1">
                <a:solidFill>
                  <a:srgbClr val="FFFFFF"/>
                </a:solidFill>
                <a:latin typeface="IBM Plex Sans Condensed"/>
                <a:ea typeface="Arial"/>
              </a:rPr>
              <a:t>&lt;net weight&gt; = field consisting of 6 ASCII characters of net weight. </a:t>
            </a:r>
            <a:endParaRPr lang="en-IN" sz="1400" b="0" strike="noStrike" spc="-1">
              <a:latin typeface="Arial"/>
            </a:endParaRPr>
          </a:p>
          <a:p>
            <a:pPr algn="just">
              <a:lnSpc>
                <a:spcPct val="100000"/>
              </a:lnSpc>
              <a:defRPr/>
            </a:pPr>
            <a:r>
              <a:rPr lang="en-US" sz="1400" b="0" strike="noStrike" spc="-1">
                <a:solidFill>
                  <a:srgbClr val="FFFFFF"/>
                </a:solidFill>
                <a:latin typeface="IBM Plex Sans Condensed"/>
                <a:ea typeface="Arial"/>
              </a:rPr>
              <a:t>&lt;gross weight&gt; = field consisting of 6 ASCII characters of gross weight. </a:t>
            </a:r>
            <a:endParaRPr lang="en-IN" sz="1400" b="0" strike="noStrike" spc="-1">
              <a:latin typeface="Arial"/>
            </a:endParaRPr>
          </a:p>
          <a:p>
            <a:pPr algn="just">
              <a:lnSpc>
                <a:spcPct val="100000"/>
              </a:lnSpc>
              <a:defRPr/>
            </a:pPr>
            <a:r>
              <a:rPr lang="en-US" sz="1400" b="0" strike="noStrike" spc="-1">
                <a:solidFill>
                  <a:srgbClr val="FFFFFF"/>
                </a:solidFill>
                <a:latin typeface="IBM Plex Sans Condensed"/>
                <a:ea typeface="Arial"/>
              </a:rPr>
              <a:t>&lt;peak&gt; = field consisting of 6 ASCII characters of peak.</a:t>
            </a:r>
            <a:endParaRPr lang="en-IN" sz="1400" b="0" strike="noStrike" spc="-1">
              <a:latin typeface="Arial"/>
            </a:endParaRPr>
          </a:p>
          <a:p>
            <a:pPr algn="just">
              <a:lnSpc>
                <a:spcPct val="100000"/>
              </a:lnSpc>
              <a:defRPr/>
            </a:pPr>
            <a:r>
              <a:rPr lang="en-US" sz="1400" b="0" strike="noStrike" spc="-1">
                <a:solidFill>
                  <a:srgbClr val="000000"/>
                </a:solidFill>
                <a:latin typeface="IBM Plex Sans Condensed"/>
                <a:ea typeface="Arial"/>
              </a:rPr>
              <a:t>&lt;chksum&gt; = 2 ASCII control characters calculated considering the characters between STX and ETX excluded. The control value is obtained by executing the operation of XOR (or exclusive) of the 8-bit ASCII codes of the characters considered. The result is a character that is expressed in hexadecimal with 2 digits that can take values from “0” to “9” and “A” to “F”. &lt;chksum&gt; is the ASCII encoding of the two hexadecimal digits.</a:t>
            </a:r>
            <a:endParaRPr lang="en-IN"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_rels/theme6.xml.rels><?xml version="1.0" encoding="UTF-8" standalone="yes"?><Relationships xmlns="http://schemas.openxmlformats.org/package/2006/relationships"></Relationships>
</file>

<file path=ppt/theme/_rels/theme7.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6.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7.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ONLYOFFICE/7.0.1.37</Application>
  <DocSecurity>0</DocSecurity>
  <PresentationFormat/>
  <Paragraphs>0</Paragraphs>
  <Slides>15</Slides>
  <Notes>15</Notes>
  <HiddenSlides>0</HiddenSlides>
  <MMClips>2</MMClips>
  <ScaleCrop>0</ScaleCrop>
  <HeadingPairs>
    <vt:vector size="4" baseType="variant">
      <vt:variant>
        <vt:lpstr>Theme</vt:lpstr>
      </vt:variant>
      <vt:variant>
        <vt:i4>7</vt:i4>
      </vt:variant>
      <vt:variant>
        <vt:lpstr>Slide Titles</vt:lpstr>
      </vt:variant>
      <vt:variant>
        <vt:i4>15</vt:i4>
      </vt:variant>
    </vt:vector>
  </HeadingPairs>
  <TitlesOfParts>
    <vt:vector size="22" baseType="lpstr">
      <vt:lpstr>Theme 1</vt:lpstr>
      <vt:lpstr>Theme 2</vt:lpstr>
      <vt:lpstr>Theme 3</vt:lpstr>
      <vt:lpstr>Theme 4</vt:lpstr>
      <vt:lpstr>Theme 5</vt:lpstr>
      <vt:lpstr>Theme 6</vt:lpstr>
      <vt:lpstr>Theme 7</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ware Data system</dc:title>
  <dc:subject/>
  <dc:creator>Parth Sawant</dc:creator>
  <cp:keywords/>
  <dc:description/>
  <dc:identifier/>
  <dc:language>en-IN</dc:language>
  <cp:lastModifiedBy/>
  <cp:revision>48</cp:revision>
  <dcterms:modified xsi:type="dcterms:W3CDTF">2022-04-24T17:03:45Z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Security">
    <vt:i4>0</vt:i4>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2</vt:i4>
  </property>
  <property fmtid="{D5CDD505-2E9C-101B-9397-08002B2CF9AE}" pid="7" name="Notes">
    <vt:i4>15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