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4FD1C7-3A4B-4DF7-9CFD-24030696FCF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2024 - RPS Consulting all rights reserved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377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65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694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95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54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230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50F744-D9B1-4E93-8849-B70B516861E8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CF28E5-BF13-4D43-B278-3971D926D789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CE5-E542-4051-BAC6-26AE475620AA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8FD9-2FDD-4C41-8737-C1A31D728CB5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3C61-3D08-468E-B42D-00D67E04A178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40EF-586B-4EB5-91B7-7941206262E5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DF0-3F32-4A60-AB85-D880CBEED4FC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366-0C33-4C1F-968B-DC799F63D47A}" type="datetime1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1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9BF8-1E3E-4F35-8C14-BD1054A2150E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F95-AA28-467F-B886-1FD6E4F9266A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FCC42F-5631-4B66-B197-8A800D048BE2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2024 - RPS Consulting all rights reserved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20 Sept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Samarth Pradip Birajdar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</a:t>
            </a:r>
            <a:r>
              <a:rPr lang="en-IN" sz="2400" dirty="0">
                <a:solidFill>
                  <a:srgbClr val="FFFFFF"/>
                </a:solidFill>
                <a:latin typeface="HK Grotesk" pitchFamily="2" charset="77"/>
              </a:rPr>
              <a:t>Employees Management System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2189-436F-84A9-6182-1F258669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/>
              <a:t>Project</a:t>
            </a:r>
            <a:r>
              <a:rPr lang="en-IN" sz="3200" dirty="0"/>
              <a:t> </a:t>
            </a:r>
            <a:r>
              <a:rPr lang="en-IN" sz="3200" b="1" dirty="0"/>
              <a:t>Overview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667826" y="6480810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108072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Title</a:t>
            </a:r>
            <a:r>
              <a:rPr lang="en-US" sz="2400" dirty="0"/>
              <a:t>: </a:t>
            </a:r>
            <a:r>
              <a:rPr lang="en-US" sz="2400" b="1" dirty="0"/>
              <a:t>Employee Management System 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Details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API to manage employee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 stack: Spring Boot, JPA, MySQL, Lombok, Swagger.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CE45-3A36-485E-BEFC-54D9ED84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77C06-04B4-4CC5-4691-A99466371EAB}"/>
              </a:ext>
            </a:extLst>
          </p:cNvPr>
          <p:cNvSpPr txBox="1"/>
          <p:nvPr/>
        </p:nvSpPr>
        <p:spPr>
          <a:xfrm>
            <a:off x="518474" y="537328"/>
            <a:ext cx="1078426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Dependencies and Setup</a:t>
            </a:r>
          </a:p>
          <a:p>
            <a:endParaRPr lang="en-IN" b="1" dirty="0"/>
          </a:p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IN" sz="2000" dirty="0"/>
              <a:t>: </a:t>
            </a:r>
            <a:r>
              <a:rPr lang="en-IN" sz="2000" b="1" dirty="0"/>
              <a:t>Key Dependencies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Spring Boot 3</a:t>
            </a:r>
            <a:r>
              <a:rPr lang="en-IN" dirty="0"/>
              <a:t>: Main framework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JPA (Java Persistence API)</a:t>
            </a:r>
            <a:r>
              <a:rPr lang="en-IN" dirty="0"/>
              <a:t>: ORM for database interaction.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MySQL</a:t>
            </a:r>
            <a:r>
              <a:rPr lang="en-IN" dirty="0"/>
              <a:t>: Relational database management.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Lombok</a:t>
            </a:r>
            <a:r>
              <a:rPr lang="en-IN" dirty="0"/>
              <a:t>: Simplifies Java code by reducing boilerplate (getters, setters, etc.).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Swagger</a:t>
            </a:r>
            <a:r>
              <a:rPr lang="en-IN" dirty="0"/>
              <a:t>: API documentation and testing.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145C3E-060A-8C8B-0C7B-E68A35A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06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22B7EC-C8CC-80A6-5387-E8344A691887}"/>
              </a:ext>
            </a:extLst>
          </p:cNvPr>
          <p:cNvSpPr txBox="1"/>
          <p:nvPr/>
        </p:nvSpPr>
        <p:spPr>
          <a:xfrm>
            <a:off x="556181" y="273378"/>
            <a:ext cx="858546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API Endpoints</a:t>
            </a:r>
          </a:p>
          <a:p>
            <a:endParaRPr lang="en-US" b="1" dirty="0"/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400" dirty="0"/>
              <a:t>: </a:t>
            </a:r>
            <a:r>
              <a:rPr lang="en-US" sz="2400" b="1" dirty="0"/>
              <a:t>API Endpoints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GET /employees</a:t>
            </a:r>
            <a:r>
              <a:rPr lang="en-US" dirty="0"/>
              <a:t>: Fetch all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POST /employees</a:t>
            </a:r>
            <a:r>
              <a:rPr lang="en-US" dirty="0"/>
              <a:t>: Add a new employee.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PUT /employees/{id}</a:t>
            </a:r>
            <a:r>
              <a:rPr lang="en-US" dirty="0"/>
              <a:t>: Update an employee by 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DELETE /employees/{id}</a:t>
            </a:r>
            <a:r>
              <a:rPr lang="en-US" dirty="0"/>
              <a:t>: Delete an employee by ID.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B64990-81B8-A512-B875-24728AFB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899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AAF100E2-53DA-1CFC-586E-6A8E7A95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03622"/>
            <a:ext cx="3110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12309-DAA7-904F-B377-E0F1E024CDC2}"/>
              </a:ext>
            </a:extLst>
          </p:cNvPr>
          <p:cNvSpPr txBox="1"/>
          <p:nvPr/>
        </p:nvSpPr>
        <p:spPr>
          <a:xfrm>
            <a:off x="234360" y="1"/>
            <a:ext cx="1418268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Entity and Repository Layer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    Title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Entity and Repository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   Details: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Represents Employee with fields such as ID, Name, Position, Salary,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Interface extending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Repository for CRUD operations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b="1" dirty="0"/>
              <a:t>Controller Layer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8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en-IN" dirty="0"/>
              <a:t>: </a:t>
            </a:r>
            <a:r>
              <a:rPr lang="en-IN" b="1" dirty="0"/>
              <a:t>Employee Controller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Implements business logic.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Methods</a:t>
            </a:r>
            <a:r>
              <a:rPr lang="en-IN" dirty="0"/>
              <a:t>: getallEmployees(), addEmployee(), updateEmployeeById(), deleteEmployeeById().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9142B8A-71C4-AE97-5004-B83DE0E3E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343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4E265-799F-D898-7201-90B805B2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875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6FBC9E-E438-1EEB-5394-3CEB6ACD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-1118842"/>
            <a:ext cx="1096122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Testing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Swagger UI (via springdoc-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-starter-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webmvc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dependency)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API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Fetch and verify employee list.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new employee and check database insertion.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 employee details and validate changes.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employee by ID and confirm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C4E67-434B-3ABE-693C-9C3CFF48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064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38E76-532C-F6FE-0A20-00F987027294}"/>
              </a:ext>
            </a:extLst>
          </p:cNvPr>
          <p:cNvSpPr txBox="1"/>
          <p:nvPr/>
        </p:nvSpPr>
        <p:spPr>
          <a:xfrm>
            <a:off x="3637345" y="2911959"/>
            <a:ext cx="6094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THANK</a:t>
            </a:r>
            <a:r>
              <a:rPr lang="en-US" sz="6000" b="1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6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YOU</a:t>
            </a:r>
            <a:endParaRPr lang="en-IN" sz="6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94D63-C7CA-4429-8204-5FF5B394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61190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343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Century Gothic</vt:lpstr>
      <vt:lpstr>HK Grotesk</vt:lpstr>
      <vt:lpstr>HK Grotesk Bold</vt:lpstr>
      <vt:lpstr>HK Grotesk Light</vt:lpstr>
      <vt:lpstr>HK Grotesk Light 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samarth birajdar</cp:lastModifiedBy>
  <cp:revision>5</cp:revision>
  <dcterms:created xsi:type="dcterms:W3CDTF">2024-05-04T13:11:57Z</dcterms:created>
  <dcterms:modified xsi:type="dcterms:W3CDTF">2024-09-13T07:05:26Z</dcterms:modified>
</cp:coreProperties>
</file>