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0C1569-F5A2-4C1E-92CF-762D9778138B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0F3983-F605-4A7D-91C6-D4D662395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620000" cy="2971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b="1" dirty="0" smtClean="0"/>
              <a:t>-By Samarth Chadda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000" b="1" smtClean="0"/>
              <a:t>Angular Essentials</a:t>
            </a:r>
            <a:endParaRPr 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Creating a New Component :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 terminal –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&gt; ng generate component </a:t>
            </a:r>
            <a:r>
              <a:rPr lang="en-IN" dirty="0" err="1" smtClean="0"/>
              <a:t>comp_name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……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&gt; ng g c </a:t>
            </a:r>
            <a:r>
              <a:rPr lang="en-IN" dirty="0" err="1" smtClean="0"/>
              <a:t>comp_name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……</a:t>
            </a:r>
          </a:p>
          <a:p>
            <a:r>
              <a:rPr lang="en-IN" dirty="0" smtClean="0"/>
              <a:t>Using this CLI approach, the component will be automatically declared in </a:t>
            </a:r>
            <a:r>
              <a:rPr lang="en-IN" dirty="0" err="1" smtClean="0"/>
              <a:t>AppModule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0558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506" y="914399"/>
            <a:ext cx="8297694" cy="5492839"/>
          </a:xfrm>
        </p:spPr>
      </p:pic>
    </p:spTree>
    <p:extLst>
      <p:ext uri="{BB962C8B-B14F-4D97-AF65-F5344CB8AC3E}">
        <p14:creationId xmlns:p14="http://schemas.microsoft.com/office/powerpoint/2010/main" xmlns="" val="12135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/>
              <a:t>What and Why?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Angular is a JS framework which allows us to create reactive Single Page Applications(SPAs).</a:t>
            </a:r>
          </a:p>
          <a:p>
            <a:endParaRPr lang="en-US" dirty="0" smtClean="0"/>
          </a:p>
          <a:p>
            <a:r>
              <a:rPr lang="en-US" dirty="0" smtClean="0"/>
              <a:t>SPA means an application in which we seems to navigate different pages, but actually there is only ONE SINGLE HTML file, and a bunch of JS code from server.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DOM(Document Object Model) : </a:t>
            </a:r>
            <a:endParaRPr lang="en-US" b="1" dirty="0"/>
          </a:p>
        </p:txBody>
      </p:sp>
      <p:pic>
        <p:nvPicPr>
          <p:cNvPr id="1026" name="Picture 2" descr="C:\Users\Samarthmanu\Downloads\download10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7724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First Project 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CMD/Terminal – </a:t>
            </a:r>
          </a:p>
          <a:p>
            <a:pPr>
              <a:buNone/>
            </a:pPr>
            <a:r>
              <a:rPr lang="en-US" dirty="0" smtClean="0"/>
              <a:t>    &gt;   </a:t>
            </a:r>
            <a:r>
              <a:rPr lang="en-US" dirty="0" err="1" smtClean="0"/>
              <a:t>ng</a:t>
            </a:r>
            <a:r>
              <a:rPr lang="en-US" dirty="0" smtClean="0"/>
              <a:t> new my-first-app</a:t>
            </a:r>
          </a:p>
          <a:p>
            <a:pPr>
              <a:buNone/>
            </a:pPr>
            <a:r>
              <a:rPr lang="en-US" dirty="0" smtClean="0"/>
              <a:t>	     …….</a:t>
            </a:r>
          </a:p>
          <a:p>
            <a:pPr>
              <a:buNone/>
            </a:pPr>
            <a:r>
              <a:rPr lang="en-US" dirty="0" smtClean="0"/>
              <a:t>	     …….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create without </a:t>
            </a:r>
            <a:r>
              <a:rPr lang="en-US" dirty="0" err="1" smtClean="0"/>
              <a:t>node_modules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     &gt;  </a:t>
            </a:r>
            <a:r>
              <a:rPr lang="en-US" dirty="0" err="1" smtClean="0"/>
              <a:t>ng</a:t>
            </a:r>
            <a:r>
              <a:rPr lang="en-US" dirty="0" smtClean="0"/>
              <a:t> new </a:t>
            </a:r>
            <a:r>
              <a:rPr lang="en-US" dirty="0" err="1" smtClean="0"/>
              <a:t>myProject</a:t>
            </a:r>
            <a:r>
              <a:rPr lang="en-US" dirty="0" smtClean="0"/>
              <a:t>  --skip-install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Run  Angular Project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Locate to suitable folder (using ‘</a:t>
            </a:r>
            <a:r>
              <a:rPr lang="en-US" dirty="0" err="1" smtClean="0"/>
              <a:t>cd</a:t>
            </a:r>
            <a:r>
              <a:rPr lang="en-US" dirty="0" smtClean="0"/>
              <a:t>’ command etc)</a:t>
            </a:r>
          </a:p>
          <a:p>
            <a:endParaRPr lang="en-US" dirty="0" smtClean="0"/>
          </a:p>
          <a:p>
            <a:r>
              <a:rPr lang="en-US" dirty="0" smtClean="0"/>
              <a:t>In terminal – </a:t>
            </a:r>
          </a:p>
          <a:p>
            <a:pPr>
              <a:buNone/>
            </a:pPr>
            <a:r>
              <a:rPr lang="en-US" dirty="0" smtClean="0"/>
              <a:t>   &gt;   </a:t>
            </a:r>
            <a:r>
              <a:rPr lang="en-US" dirty="0" err="1" smtClean="0"/>
              <a:t>ng</a:t>
            </a:r>
            <a:r>
              <a:rPr lang="en-US" dirty="0" smtClean="0"/>
              <a:t> serve</a:t>
            </a:r>
          </a:p>
          <a:p>
            <a:pPr>
              <a:buNone/>
            </a:pPr>
            <a:r>
              <a:rPr lang="en-US" dirty="0" smtClean="0"/>
              <a:t>	    ……..</a:t>
            </a:r>
          </a:p>
          <a:p>
            <a:pPr>
              <a:buNone/>
            </a:pPr>
            <a:r>
              <a:rPr lang="en-US" dirty="0" smtClean="0"/>
              <a:t>		OR</a:t>
            </a:r>
          </a:p>
          <a:p>
            <a:pPr>
              <a:buNone/>
            </a:pPr>
            <a:r>
              <a:rPr lang="en-US" dirty="0" smtClean="0"/>
              <a:t>   &gt; </a:t>
            </a:r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  <a:p>
            <a:pPr>
              <a:buNone/>
            </a:pPr>
            <a:r>
              <a:rPr lang="en-US" dirty="0" smtClean="0"/>
              <a:t>        ……..	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err="1" smtClean="0"/>
              <a:t>TypeScript</a:t>
            </a:r>
            <a:r>
              <a:rPr lang="en-US" sz="5000" b="1" dirty="0" smtClean="0"/>
              <a:t> : 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Angular use TYPESCRIPT( superset of JS) , and it is compiled to JS ultimately.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3276600"/>
            <a:ext cx="381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Typescript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2819400" y="4800600"/>
            <a:ext cx="388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/>
              <a:t>Javascript</a:t>
            </a:r>
            <a:endParaRPr lang="en-US" sz="3000" b="1" dirty="0"/>
          </a:p>
        </p:txBody>
      </p:sp>
      <p:sp>
        <p:nvSpPr>
          <p:cNvPr id="6" name="Down Arrow 5"/>
          <p:cNvSpPr/>
          <p:nvPr/>
        </p:nvSpPr>
        <p:spPr>
          <a:xfrm>
            <a:off x="4419600" y="38862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 : </a:t>
            </a:r>
            <a:endParaRPr lang="en-US" b="1" dirty="0"/>
          </a:p>
        </p:txBody>
      </p:sp>
      <p:pic>
        <p:nvPicPr>
          <p:cNvPr id="2050" name="Picture 2" descr="C:\Users\Samarthmanu\Downloads\download10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848600" cy="4724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174658" y="4650658"/>
            <a:ext cx="1445342" cy="943897"/>
          </a:xfrm>
          <a:custGeom>
            <a:avLst/>
            <a:gdLst>
              <a:gd name="connsiteX0" fmla="*/ 275303 w 1445342"/>
              <a:gd name="connsiteY0" fmla="*/ 275303 h 943897"/>
              <a:gd name="connsiteX1" fmla="*/ 334297 w 1445342"/>
              <a:gd name="connsiteY1" fmla="*/ 255639 h 943897"/>
              <a:gd name="connsiteX2" fmla="*/ 373626 w 1445342"/>
              <a:gd name="connsiteY2" fmla="*/ 235974 h 943897"/>
              <a:gd name="connsiteX3" fmla="*/ 432619 w 1445342"/>
              <a:gd name="connsiteY3" fmla="*/ 226142 h 943897"/>
              <a:gd name="connsiteX4" fmla="*/ 462116 w 1445342"/>
              <a:gd name="connsiteY4" fmla="*/ 216310 h 943897"/>
              <a:gd name="connsiteX5" fmla="*/ 511277 w 1445342"/>
              <a:gd name="connsiteY5" fmla="*/ 206477 h 943897"/>
              <a:gd name="connsiteX6" fmla="*/ 639097 w 1445342"/>
              <a:gd name="connsiteY6" fmla="*/ 216310 h 943897"/>
              <a:gd name="connsiteX7" fmla="*/ 757084 w 1445342"/>
              <a:gd name="connsiteY7" fmla="*/ 235974 h 943897"/>
              <a:gd name="connsiteX8" fmla="*/ 796413 w 1445342"/>
              <a:gd name="connsiteY8" fmla="*/ 255639 h 943897"/>
              <a:gd name="connsiteX9" fmla="*/ 875071 w 1445342"/>
              <a:gd name="connsiteY9" fmla="*/ 275303 h 943897"/>
              <a:gd name="connsiteX10" fmla="*/ 904568 w 1445342"/>
              <a:gd name="connsiteY10" fmla="*/ 285136 h 943897"/>
              <a:gd name="connsiteX11" fmla="*/ 963561 w 1445342"/>
              <a:gd name="connsiteY11" fmla="*/ 324465 h 943897"/>
              <a:gd name="connsiteX12" fmla="*/ 973394 w 1445342"/>
              <a:gd name="connsiteY12" fmla="*/ 353961 h 943897"/>
              <a:gd name="connsiteX13" fmla="*/ 953729 w 1445342"/>
              <a:gd name="connsiteY13" fmla="*/ 530942 h 943897"/>
              <a:gd name="connsiteX14" fmla="*/ 934065 w 1445342"/>
              <a:gd name="connsiteY14" fmla="*/ 589936 h 943897"/>
              <a:gd name="connsiteX15" fmla="*/ 894736 w 1445342"/>
              <a:gd name="connsiteY15" fmla="*/ 678426 h 943897"/>
              <a:gd name="connsiteX16" fmla="*/ 865239 w 1445342"/>
              <a:gd name="connsiteY16" fmla="*/ 717755 h 943897"/>
              <a:gd name="connsiteX17" fmla="*/ 806245 w 1445342"/>
              <a:gd name="connsiteY17" fmla="*/ 776748 h 943897"/>
              <a:gd name="connsiteX18" fmla="*/ 766916 w 1445342"/>
              <a:gd name="connsiteY18" fmla="*/ 796413 h 943897"/>
              <a:gd name="connsiteX19" fmla="*/ 717755 w 1445342"/>
              <a:gd name="connsiteY19" fmla="*/ 806245 h 943897"/>
              <a:gd name="connsiteX20" fmla="*/ 688258 w 1445342"/>
              <a:gd name="connsiteY20" fmla="*/ 816077 h 943897"/>
              <a:gd name="connsiteX21" fmla="*/ 639097 w 1445342"/>
              <a:gd name="connsiteY21" fmla="*/ 825910 h 943897"/>
              <a:gd name="connsiteX22" fmla="*/ 609600 w 1445342"/>
              <a:gd name="connsiteY22" fmla="*/ 835742 h 943897"/>
              <a:gd name="connsiteX23" fmla="*/ 678426 w 1445342"/>
              <a:gd name="connsiteY23" fmla="*/ 825910 h 943897"/>
              <a:gd name="connsiteX24" fmla="*/ 816077 w 1445342"/>
              <a:gd name="connsiteY24" fmla="*/ 816077 h 943897"/>
              <a:gd name="connsiteX25" fmla="*/ 865239 w 1445342"/>
              <a:gd name="connsiteY25" fmla="*/ 806245 h 943897"/>
              <a:gd name="connsiteX26" fmla="*/ 973394 w 1445342"/>
              <a:gd name="connsiteY26" fmla="*/ 776748 h 943897"/>
              <a:gd name="connsiteX27" fmla="*/ 1032387 w 1445342"/>
              <a:gd name="connsiteY27" fmla="*/ 766916 h 943897"/>
              <a:gd name="connsiteX28" fmla="*/ 1071716 w 1445342"/>
              <a:gd name="connsiteY28" fmla="*/ 757084 h 943897"/>
              <a:gd name="connsiteX29" fmla="*/ 1120877 w 1445342"/>
              <a:gd name="connsiteY29" fmla="*/ 747252 h 943897"/>
              <a:gd name="connsiteX30" fmla="*/ 1150374 w 1445342"/>
              <a:gd name="connsiteY30" fmla="*/ 737419 h 943897"/>
              <a:gd name="connsiteX31" fmla="*/ 1199536 w 1445342"/>
              <a:gd name="connsiteY31" fmla="*/ 727587 h 943897"/>
              <a:gd name="connsiteX32" fmla="*/ 1288026 w 1445342"/>
              <a:gd name="connsiteY32" fmla="*/ 707923 h 943897"/>
              <a:gd name="connsiteX33" fmla="*/ 1445342 w 1445342"/>
              <a:gd name="connsiteY33" fmla="*/ 698090 h 943897"/>
              <a:gd name="connsiteX34" fmla="*/ 1425677 w 1445342"/>
              <a:gd name="connsiteY34" fmla="*/ 580103 h 943897"/>
              <a:gd name="connsiteX35" fmla="*/ 1386348 w 1445342"/>
              <a:gd name="connsiteY35" fmla="*/ 521110 h 943897"/>
              <a:gd name="connsiteX36" fmla="*/ 1317523 w 1445342"/>
              <a:gd name="connsiteY36" fmla="*/ 412955 h 943897"/>
              <a:gd name="connsiteX37" fmla="*/ 1278194 w 1445342"/>
              <a:gd name="connsiteY37" fmla="*/ 373626 h 943897"/>
              <a:gd name="connsiteX38" fmla="*/ 1258529 w 1445342"/>
              <a:gd name="connsiteY38" fmla="*/ 334297 h 943897"/>
              <a:gd name="connsiteX39" fmla="*/ 1179871 w 1445342"/>
              <a:gd name="connsiteY39" fmla="*/ 275303 h 943897"/>
              <a:gd name="connsiteX40" fmla="*/ 1140542 w 1445342"/>
              <a:gd name="connsiteY40" fmla="*/ 235974 h 943897"/>
              <a:gd name="connsiteX41" fmla="*/ 1120877 w 1445342"/>
              <a:gd name="connsiteY41" fmla="*/ 206477 h 943897"/>
              <a:gd name="connsiteX42" fmla="*/ 1091381 w 1445342"/>
              <a:gd name="connsiteY42" fmla="*/ 186813 h 943897"/>
              <a:gd name="connsiteX43" fmla="*/ 1012723 w 1445342"/>
              <a:gd name="connsiteY43" fmla="*/ 108155 h 943897"/>
              <a:gd name="connsiteX44" fmla="*/ 973394 w 1445342"/>
              <a:gd name="connsiteY44" fmla="*/ 88490 h 943897"/>
              <a:gd name="connsiteX45" fmla="*/ 934065 w 1445342"/>
              <a:gd name="connsiteY45" fmla="*/ 49161 h 943897"/>
              <a:gd name="connsiteX46" fmla="*/ 835742 w 1445342"/>
              <a:gd name="connsiteY46" fmla="*/ 19665 h 943897"/>
              <a:gd name="connsiteX47" fmla="*/ 806245 w 1445342"/>
              <a:gd name="connsiteY47" fmla="*/ 9832 h 943897"/>
              <a:gd name="connsiteX48" fmla="*/ 757084 w 1445342"/>
              <a:gd name="connsiteY48" fmla="*/ 0 h 943897"/>
              <a:gd name="connsiteX49" fmla="*/ 550607 w 1445342"/>
              <a:gd name="connsiteY49" fmla="*/ 9832 h 943897"/>
              <a:gd name="connsiteX50" fmla="*/ 373626 w 1445342"/>
              <a:gd name="connsiteY50" fmla="*/ 39329 h 943897"/>
              <a:gd name="connsiteX51" fmla="*/ 235974 w 1445342"/>
              <a:gd name="connsiteY51" fmla="*/ 58994 h 943897"/>
              <a:gd name="connsiteX52" fmla="*/ 196645 w 1445342"/>
              <a:gd name="connsiteY52" fmla="*/ 78658 h 943897"/>
              <a:gd name="connsiteX53" fmla="*/ 157316 w 1445342"/>
              <a:gd name="connsiteY53" fmla="*/ 88490 h 943897"/>
              <a:gd name="connsiteX54" fmla="*/ 127819 w 1445342"/>
              <a:gd name="connsiteY54" fmla="*/ 108155 h 943897"/>
              <a:gd name="connsiteX55" fmla="*/ 49161 w 1445342"/>
              <a:gd name="connsiteY55" fmla="*/ 147484 h 943897"/>
              <a:gd name="connsiteX56" fmla="*/ 39329 w 1445342"/>
              <a:gd name="connsiteY56" fmla="*/ 186813 h 943897"/>
              <a:gd name="connsiteX57" fmla="*/ 0 w 1445342"/>
              <a:gd name="connsiteY57" fmla="*/ 245807 h 943897"/>
              <a:gd name="connsiteX58" fmla="*/ 19665 w 1445342"/>
              <a:gd name="connsiteY58" fmla="*/ 442452 h 943897"/>
              <a:gd name="connsiteX59" fmla="*/ 29497 w 1445342"/>
              <a:gd name="connsiteY59" fmla="*/ 471948 h 943897"/>
              <a:gd name="connsiteX60" fmla="*/ 58994 w 1445342"/>
              <a:gd name="connsiteY60" fmla="*/ 501445 h 943897"/>
              <a:gd name="connsiteX61" fmla="*/ 78658 w 1445342"/>
              <a:gd name="connsiteY61" fmla="*/ 560439 h 943897"/>
              <a:gd name="connsiteX62" fmla="*/ 117987 w 1445342"/>
              <a:gd name="connsiteY62" fmla="*/ 599768 h 943897"/>
              <a:gd name="connsiteX63" fmla="*/ 137652 w 1445342"/>
              <a:gd name="connsiteY63" fmla="*/ 629265 h 943897"/>
              <a:gd name="connsiteX64" fmla="*/ 226142 w 1445342"/>
              <a:gd name="connsiteY64" fmla="*/ 717755 h 943897"/>
              <a:gd name="connsiteX65" fmla="*/ 265471 w 1445342"/>
              <a:gd name="connsiteY65" fmla="*/ 757084 h 943897"/>
              <a:gd name="connsiteX66" fmla="*/ 304800 w 1445342"/>
              <a:gd name="connsiteY66" fmla="*/ 796413 h 943897"/>
              <a:gd name="connsiteX67" fmla="*/ 344129 w 1445342"/>
              <a:gd name="connsiteY67" fmla="*/ 816077 h 943897"/>
              <a:gd name="connsiteX68" fmla="*/ 373626 w 1445342"/>
              <a:gd name="connsiteY68" fmla="*/ 845574 h 943897"/>
              <a:gd name="connsiteX69" fmla="*/ 491613 w 1445342"/>
              <a:gd name="connsiteY69" fmla="*/ 894736 h 943897"/>
              <a:gd name="connsiteX70" fmla="*/ 540774 w 1445342"/>
              <a:gd name="connsiteY70" fmla="*/ 914400 h 943897"/>
              <a:gd name="connsiteX71" fmla="*/ 599768 w 1445342"/>
              <a:gd name="connsiteY71" fmla="*/ 934065 h 943897"/>
              <a:gd name="connsiteX72" fmla="*/ 629265 w 1445342"/>
              <a:gd name="connsiteY72" fmla="*/ 943897 h 943897"/>
              <a:gd name="connsiteX73" fmla="*/ 1111045 w 1445342"/>
              <a:gd name="connsiteY73" fmla="*/ 934065 h 943897"/>
              <a:gd name="connsiteX74" fmla="*/ 1189703 w 1445342"/>
              <a:gd name="connsiteY74" fmla="*/ 914400 h 943897"/>
              <a:gd name="connsiteX75" fmla="*/ 1258529 w 1445342"/>
              <a:gd name="connsiteY75" fmla="*/ 875071 h 943897"/>
              <a:gd name="connsiteX76" fmla="*/ 1307690 w 1445342"/>
              <a:gd name="connsiteY76" fmla="*/ 865239 h 943897"/>
              <a:gd name="connsiteX77" fmla="*/ 1356852 w 1445342"/>
              <a:gd name="connsiteY77" fmla="*/ 816077 h 943897"/>
              <a:gd name="connsiteX78" fmla="*/ 1415845 w 1445342"/>
              <a:gd name="connsiteY78" fmla="*/ 757084 h 943897"/>
              <a:gd name="connsiteX79" fmla="*/ 1445342 w 1445342"/>
              <a:gd name="connsiteY79" fmla="*/ 727587 h 943897"/>
              <a:gd name="connsiteX80" fmla="*/ 1445342 w 1445342"/>
              <a:gd name="connsiteY80" fmla="*/ 629265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445342" h="943897">
                <a:moveTo>
                  <a:pt x="275303" y="275303"/>
                </a:moveTo>
                <a:cubicBezTo>
                  <a:pt x="294968" y="268748"/>
                  <a:pt x="315051" y="263337"/>
                  <a:pt x="334297" y="255639"/>
                </a:cubicBezTo>
                <a:cubicBezTo>
                  <a:pt x="347906" y="250196"/>
                  <a:pt x="359587" y="240186"/>
                  <a:pt x="373626" y="235974"/>
                </a:cubicBezTo>
                <a:cubicBezTo>
                  <a:pt x="392721" y="230245"/>
                  <a:pt x="413158" y="230467"/>
                  <a:pt x="432619" y="226142"/>
                </a:cubicBezTo>
                <a:cubicBezTo>
                  <a:pt x="442736" y="223894"/>
                  <a:pt x="452061" y="218824"/>
                  <a:pt x="462116" y="216310"/>
                </a:cubicBezTo>
                <a:cubicBezTo>
                  <a:pt x="478329" y="212257"/>
                  <a:pt x="494890" y="209755"/>
                  <a:pt x="511277" y="206477"/>
                </a:cubicBezTo>
                <a:cubicBezTo>
                  <a:pt x="553884" y="209755"/>
                  <a:pt x="596577" y="212058"/>
                  <a:pt x="639097" y="216310"/>
                </a:cubicBezTo>
                <a:cubicBezTo>
                  <a:pt x="687883" y="221189"/>
                  <a:pt x="711579" y="226873"/>
                  <a:pt x="757084" y="235974"/>
                </a:cubicBezTo>
                <a:cubicBezTo>
                  <a:pt x="770194" y="242529"/>
                  <a:pt x="782508" y="251004"/>
                  <a:pt x="796413" y="255639"/>
                </a:cubicBezTo>
                <a:cubicBezTo>
                  <a:pt x="822052" y="264185"/>
                  <a:pt x="849432" y="266756"/>
                  <a:pt x="875071" y="275303"/>
                </a:cubicBezTo>
                <a:cubicBezTo>
                  <a:pt x="884903" y="278581"/>
                  <a:pt x="895508" y="280103"/>
                  <a:pt x="904568" y="285136"/>
                </a:cubicBezTo>
                <a:cubicBezTo>
                  <a:pt x="925227" y="296614"/>
                  <a:pt x="963561" y="324465"/>
                  <a:pt x="963561" y="324465"/>
                </a:cubicBezTo>
                <a:cubicBezTo>
                  <a:pt x="966839" y="334297"/>
                  <a:pt x="973887" y="343609"/>
                  <a:pt x="973394" y="353961"/>
                </a:cubicBezTo>
                <a:cubicBezTo>
                  <a:pt x="970571" y="413251"/>
                  <a:pt x="963487" y="472393"/>
                  <a:pt x="953729" y="530942"/>
                </a:cubicBezTo>
                <a:cubicBezTo>
                  <a:pt x="950321" y="551388"/>
                  <a:pt x="941764" y="570690"/>
                  <a:pt x="934065" y="589936"/>
                </a:cubicBezTo>
                <a:cubicBezTo>
                  <a:pt x="923707" y="615829"/>
                  <a:pt x="910043" y="653935"/>
                  <a:pt x="894736" y="678426"/>
                </a:cubicBezTo>
                <a:cubicBezTo>
                  <a:pt x="886051" y="692322"/>
                  <a:pt x="876201" y="705575"/>
                  <a:pt x="865239" y="717755"/>
                </a:cubicBezTo>
                <a:cubicBezTo>
                  <a:pt x="846635" y="738426"/>
                  <a:pt x="831119" y="764311"/>
                  <a:pt x="806245" y="776748"/>
                </a:cubicBezTo>
                <a:cubicBezTo>
                  <a:pt x="793135" y="783303"/>
                  <a:pt x="780821" y="791778"/>
                  <a:pt x="766916" y="796413"/>
                </a:cubicBezTo>
                <a:cubicBezTo>
                  <a:pt x="751062" y="801698"/>
                  <a:pt x="733968" y="802192"/>
                  <a:pt x="717755" y="806245"/>
                </a:cubicBezTo>
                <a:cubicBezTo>
                  <a:pt x="707700" y="808759"/>
                  <a:pt x="698313" y="813563"/>
                  <a:pt x="688258" y="816077"/>
                </a:cubicBezTo>
                <a:cubicBezTo>
                  <a:pt x="672045" y="820130"/>
                  <a:pt x="655310" y="821857"/>
                  <a:pt x="639097" y="825910"/>
                </a:cubicBezTo>
                <a:cubicBezTo>
                  <a:pt x="629042" y="828424"/>
                  <a:pt x="599236" y="835742"/>
                  <a:pt x="609600" y="835742"/>
                </a:cubicBezTo>
                <a:cubicBezTo>
                  <a:pt x="632775" y="835742"/>
                  <a:pt x="655355" y="828107"/>
                  <a:pt x="678426" y="825910"/>
                </a:cubicBezTo>
                <a:cubicBezTo>
                  <a:pt x="724219" y="821549"/>
                  <a:pt x="770193" y="819355"/>
                  <a:pt x="816077" y="816077"/>
                </a:cubicBezTo>
                <a:cubicBezTo>
                  <a:pt x="832464" y="812800"/>
                  <a:pt x="849026" y="810298"/>
                  <a:pt x="865239" y="806245"/>
                </a:cubicBezTo>
                <a:cubicBezTo>
                  <a:pt x="895144" y="798769"/>
                  <a:pt x="940320" y="783363"/>
                  <a:pt x="973394" y="776748"/>
                </a:cubicBezTo>
                <a:cubicBezTo>
                  <a:pt x="992942" y="772838"/>
                  <a:pt x="1012839" y="770826"/>
                  <a:pt x="1032387" y="766916"/>
                </a:cubicBezTo>
                <a:cubicBezTo>
                  <a:pt x="1045638" y="764266"/>
                  <a:pt x="1058525" y="760015"/>
                  <a:pt x="1071716" y="757084"/>
                </a:cubicBezTo>
                <a:cubicBezTo>
                  <a:pt x="1088030" y="753459"/>
                  <a:pt x="1104664" y="751305"/>
                  <a:pt x="1120877" y="747252"/>
                </a:cubicBezTo>
                <a:cubicBezTo>
                  <a:pt x="1130932" y="744738"/>
                  <a:pt x="1140319" y="739933"/>
                  <a:pt x="1150374" y="737419"/>
                </a:cubicBezTo>
                <a:cubicBezTo>
                  <a:pt x="1166587" y="733366"/>
                  <a:pt x="1183222" y="731212"/>
                  <a:pt x="1199536" y="727587"/>
                </a:cubicBezTo>
                <a:cubicBezTo>
                  <a:pt x="1225593" y="721797"/>
                  <a:pt x="1262078" y="710394"/>
                  <a:pt x="1288026" y="707923"/>
                </a:cubicBezTo>
                <a:cubicBezTo>
                  <a:pt x="1340330" y="702942"/>
                  <a:pt x="1392903" y="701368"/>
                  <a:pt x="1445342" y="698090"/>
                </a:cubicBezTo>
                <a:cubicBezTo>
                  <a:pt x="1443536" y="681836"/>
                  <a:pt x="1441693" y="608931"/>
                  <a:pt x="1425677" y="580103"/>
                </a:cubicBezTo>
                <a:cubicBezTo>
                  <a:pt x="1414199" y="559444"/>
                  <a:pt x="1399458" y="540774"/>
                  <a:pt x="1386348" y="521110"/>
                </a:cubicBezTo>
                <a:cubicBezTo>
                  <a:pt x="1369589" y="470832"/>
                  <a:pt x="1371866" y="467298"/>
                  <a:pt x="1317523" y="412955"/>
                </a:cubicBezTo>
                <a:cubicBezTo>
                  <a:pt x="1304413" y="399845"/>
                  <a:pt x="1289318" y="388458"/>
                  <a:pt x="1278194" y="373626"/>
                </a:cubicBezTo>
                <a:cubicBezTo>
                  <a:pt x="1269400" y="361900"/>
                  <a:pt x="1268893" y="344661"/>
                  <a:pt x="1258529" y="334297"/>
                </a:cubicBezTo>
                <a:cubicBezTo>
                  <a:pt x="1235354" y="311122"/>
                  <a:pt x="1203046" y="298478"/>
                  <a:pt x="1179871" y="275303"/>
                </a:cubicBezTo>
                <a:cubicBezTo>
                  <a:pt x="1166761" y="262193"/>
                  <a:pt x="1152608" y="250050"/>
                  <a:pt x="1140542" y="235974"/>
                </a:cubicBezTo>
                <a:cubicBezTo>
                  <a:pt x="1132852" y="227002"/>
                  <a:pt x="1129233" y="214833"/>
                  <a:pt x="1120877" y="206477"/>
                </a:cubicBezTo>
                <a:cubicBezTo>
                  <a:pt x="1112521" y="198121"/>
                  <a:pt x="1100125" y="194762"/>
                  <a:pt x="1091381" y="186813"/>
                </a:cubicBezTo>
                <a:cubicBezTo>
                  <a:pt x="1063944" y="161870"/>
                  <a:pt x="1045888" y="124738"/>
                  <a:pt x="1012723" y="108155"/>
                </a:cubicBezTo>
                <a:cubicBezTo>
                  <a:pt x="999613" y="101600"/>
                  <a:pt x="985120" y="97284"/>
                  <a:pt x="973394" y="88490"/>
                </a:cubicBezTo>
                <a:cubicBezTo>
                  <a:pt x="958562" y="77366"/>
                  <a:pt x="949491" y="59445"/>
                  <a:pt x="934065" y="49161"/>
                </a:cubicBezTo>
                <a:cubicBezTo>
                  <a:pt x="902357" y="28023"/>
                  <a:pt x="870992" y="28478"/>
                  <a:pt x="835742" y="19665"/>
                </a:cubicBezTo>
                <a:cubicBezTo>
                  <a:pt x="825687" y="17151"/>
                  <a:pt x="816300" y="12346"/>
                  <a:pt x="806245" y="9832"/>
                </a:cubicBezTo>
                <a:cubicBezTo>
                  <a:pt x="790032" y="5779"/>
                  <a:pt x="773471" y="3277"/>
                  <a:pt x="757084" y="0"/>
                </a:cubicBezTo>
                <a:cubicBezTo>
                  <a:pt x="688258" y="3277"/>
                  <a:pt x="619244" y="3776"/>
                  <a:pt x="550607" y="9832"/>
                </a:cubicBezTo>
                <a:cubicBezTo>
                  <a:pt x="332913" y="29040"/>
                  <a:pt x="493496" y="22205"/>
                  <a:pt x="373626" y="39329"/>
                </a:cubicBezTo>
                <a:cubicBezTo>
                  <a:pt x="210154" y="62682"/>
                  <a:pt x="347107" y="36766"/>
                  <a:pt x="235974" y="58994"/>
                </a:cubicBezTo>
                <a:cubicBezTo>
                  <a:pt x="222864" y="65549"/>
                  <a:pt x="210369" y="73512"/>
                  <a:pt x="196645" y="78658"/>
                </a:cubicBezTo>
                <a:cubicBezTo>
                  <a:pt x="183992" y="83403"/>
                  <a:pt x="169737" y="83167"/>
                  <a:pt x="157316" y="88490"/>
                </a:cubicBezTo>
                <a:cubicBezTo>
                  <a:pt x="146454" y="93145"/>
                  <a:pt x="138193" y="102496"/>
                  <a:pt x="127819" y="108155"/>
                </a:cubicBezTo>
                <a:cubicBezTo>
                  <a:pt x="102084" y="122192"/>
                  <a:pt x="49161" y="147484"/>
                  <a:pt x="49161" y="147484"/>
                </a:cubicBezTo>
                <a:cubicBezTo>
                  <a:pt x="45884" y="160594"/>
                  <a:pt x="45372" y="174726"/>
                  <a:pt x="39329" y="186813"/>
                </a:cubicBezTo>
                <a:cubicBezTo>
                  <a:pt x="28760" y="207952"/>
                  <a:pt x="0" y="245807"/>
                  <a:pt x="0" y="245807"/>
                </a:cubicBezTo>
                <a:cubicBezTo>
                  <a:pt x="7165" y="360450"/>
                  <a:pt x="-2009" y="366595"/>
                  <a:pt x="19665" y="442452"/>
                </a:cubicBezTo>
                <a:cubicBezTo>
                  <a:pt x="22512" y="452417"/>
                  <a:pt x="23748" y="463325"/>
                  <a:pt x="29497" y="471948"/>
                </a:cubicBezTo>
                <a:cubicBezTo>
                  <a:pt x="37210" y="483518"/>
                  <a:pt x="49162" y="491613"/>
                  <a:pt x="58994" y="501445"/>
                </a:cubicBezTo>
                <a:cubicBezTo>
                  <a:pt x="65549" y="521110"/>
                  <a:pt x="67993" y="542665"/>
                  <a:pt x="78658" y="560439"/>
                </a:cubicBezTo>
                <a:cubicBezTo>
                  <a:pt x="88197" y="576337"/>
                  <a:pt x="105921" y="585692"/>
                  <a:pt x="117987" y="599768"/>
                </a:cubicBezTo>
                <a:cubicBezTo>
                  <a:pt x="125677" y="608740"/>
                  <a:pt x="129667" y="620554"/>
                  <a:pt x="137652" y="629265"/>
                </a:cubicBezTo>
                <a:cubicBezTo>
                  <a:pt x="165840" y="660015"/>
                  <a:pt x="196645" y="688258"/>
                  <a:pt x="226142" y="717755"/>
                </a:cubicBezTo>
                <a:lnTo>
                  <a:pt x="265471" y="757084"/>
                </a:lnTo>
                <a:cubicBezTo>
                  <a:pt x="278581" y="770194"/>
                  <a:pt x="288217" y="788122"/>
                  <a:pt x="304800" y="796413"/>
                </a:cubicBezTo>
                <a:lnTo>
                  <a:pt x="344129" y="816077"/>
                </a:lnTo>
                <a:cubicBezTo>
                  <a:pt x="353961" y="825909"/>
                  <a:pt x="361895" y="838109"/>
                  <a:pt x="373626" y="845574"/>
                </a:cubicBezTo>
                <a:cubicBezTo>
                  <a:pt x="463955" y="903056"/>
                  <a:pt x="424037" y="872210"/>
                  <a:pt x="491613" y="894736"/>
                </a:cubicBezTo>
                <a:cubicBezTo>
                  <a:pt x="508357" y="900317"/>
                  <a:pt x="524187" y="908368"/>
                  <a:pt x="540774" y="914400"/>
                </a:cubicBezTo>
                <a:cubicBezTo>
                  <a:pt x="560254" y="921484"/>
                  <a:pt x="580103" y="927510"/>
                  <a:pt x="599768" y="934065"/>
                </a:cubicBezTo>
                <a:lnTo>
                  <a:pt x="629265" y="943897"/>
                </a:lnTo>
                <a:lnTo>
                  <a:pt x="1111045" y="934065"/>
                </a:lnTo>
                <a:cubicBezTo>
                  <a:pt x="1123160" y="933616"/>
                  <a:pt x="1173630" y="922437"/>
                  <a:pt x="1189703" y="914400"/>
                </a:cubicBezTo>
                <a:cubicBezTo>
                  <a:pt x="1232854" y="892825"/>
                  <a:pt x="1206822" y="892307"/>
                  <a:pt x="1258529" y="875071"/>
                </a:cubicBezTo>
                <a:cubicBezTo>
                  <a:pt x="1274383" y="869786"/>
                  <a:pt x="1291303" y="868516"/>
                  <a:pt x="1307690" y="865239"/>
                </a:cubicBezTo>
                <a:cubicBezTo>
                  <a:pt x="1348212" y="804458"/>
                  <a:pt x="1303221" y="863749"/>
                  <a:pt x="1356852" y="816077"/>
                </a:cubicBezTo>
                <a:cubicBezTo>
                  <a:pt x="1377637" y="797601"/>
                  <a:pt x="1396181" y="776748"/>
                  <a:pt x="1415845" y="757084"/>
                </a:cubicBezTo>
                <a:cubicBezTo>
                  <a:pt x="1425677" y="747252"/>
                  <a:pt x="1445342" y="741492"/>
                  <a:pt x="1445342" y="727587"/>
                </a:cubicBezTo>
                <a:lnTo>
                  <a:pt x="1445342" y="62926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1366684" y="4886632"/>
            <a:ext cx="1130710" cy="589936"/>
          </a:xfrm>
          <a:custGeom>
            <a:avLst/>
            <a:gdLst>
              <a:gd name="connsiteX0" fmla="*/ 363793 w 1130710"/>
              <a:gd name="connsiteY0" fmla="*/ 108155 h 589936"/>
              <a:gd name="connsiteX1" fmla="*/ 422787 w 1130710"/>
              <a:gd name="connsiteY1" fmla="*/ 98323 h 589936"/>
              <a:gd name="connsiteX2" fmla="*/ 462116 w 1130710"/>
              <a:gd name="connsiteY2" fmla="*/ 88491 h 589936"/>
              <a:gd name="connsiteX3" fmla="*/ 688258 w 1130710"/>
              <a:gd name="connsiteY3" fmla="*/ 98323 h 589936"/>
              <a:gd name="connsiteX4" fmla="*/ 658761 w 1130710"/>
              <a:gd name="connsiteY4" fmla="*/ 167149 h 589936"/>
              <a:gd name="connsiteX5" fmla="*/ 629264 w 1130710"/>
              <a:gd name="connsiteY5" fmla="*/ 226142 h 589936"/>
              <a:gd name="connsiteX6" fmla="*/ 599768 w 1130710"/>
              <a:gd name="connsiteY6" fmla="*/ 255639 h 589936"/>
              <a:gd name="connsiteX7" fmla="*/ 580103 w 1130710"/>
              <a:gd name="connsiteY7" fmla="*/ 285136 h 589936"/>
              <a:gd name="connsiteX8" fmla="*/ 550606 w 1130710"/>
              <a:gd name="connsiteY8" fmla="*/ 314633 h 589936"/>
              <a:gd name="connsiteX9" fmla="*/ 580103 w 1130710"/>
              <a:gd name="connsiteY9" fmla="*/ 304800 h 589936"/>
              <a:gd name="connsiteX10" fmla="*/ 639097 w 1130710"/>
              <a:gd name="connsiteY10" fmla="*/ 294968 h 589936"/>
              <a:gd name="connsiteX11" fmla="*/ 884903 w 1130710"/>
              <a:gd name="connsiteY11" fmla="*/ 324465 h 589936"/>
              <a:gd name="connsiteX12" fmla="*/ 904568 w 1130710"/>
              <a:gd name="connsiteY12" fmla="*/ 353962 h 589936"/>
              <a:gd name="connsiteX13" fmla="*/ 894735 w 1130710"/>
              <a:gd name="connsiteY13" fmla="*/ 462116 h 589936"/>
              <a:gd name="connsiteX14" fmla="*/ 884903 w 1130710"/>
              <a:gd name="connsiteY14" fmla="*/ 491613 h 589936"/>
              <a:gd name="connsiteX15" fmla="*/ 816077 w 1130710"/>
              <a:gd name="connsiteY15" fmla="*/ 540774 h 589936"/>
              <a:gd name="connsiteX16" fmla="*/ 786581 w 1130710"/>
              <a:gd name="connsiteY16" fmla="*/ 560439 h 589936"/>
              <a:gd name="connsiteX17" fmla="*/ 757084 w 1130710"/>
              <a:gd name="connsiteY17" fmla="*/ 570271 h 589936"/>
              <a:gd name="connsiteX18" fmla="*/ 639097 w 1130710"/>
              <a:gd name="connsiteY18" fmla="*/ 589936 h 589936"/>
              <a:gd name="connsiteX19" fmla="*/ 285135 w 1130710"/>
              <a:gd name="connsiteY19" fmla="*/ 580103 h 589936"/>
              <a:gd name="connsiteX20" fmla="*/ 245806 w 1130710"/>
              <a:gd name="connsiteY20" fmla="*/ 570271 h 589936"/>
              <a:gd name="connsiteX21" fmla="*/ 186813 w 1130710"/>
              <a:gd name="connsiteY21" fmla="*/ 540774 h 589936"/>
              <a:gd name="connsiteX22" fmla="*/ 127819 w 1130710"/>
              <a:gd name="connsiteY22" fmla="*/ 471949 h 589936"/>
              <a:gd name="connsiteX23" fmla="*/ 58993 w 1130710"/>
              <a:gd name="connsiteY23" fmla="*/ 373626 h 589936"/>
              <a:gd name="connsiteX24" fmla="*/ 49161 w 1130710"/>
              <a:gd name="connsiteY24" fmla="*/ 334297 h 589936"/>
              <a:gd name="connsiteX25" fmla="*/ 19664 w 1130710"/>
              <a:gd name="connsiteY25" fmla="*/ 294968 h 589936"/>
              <a:gd name="connsiteX26" fmla="*/ 9832 w 1130710"/>
              <a:gd name="connsiteY26" fmla="*/ 235974 h 589936"/>
              <a:gd name="connsiteX27" fmla="*/ 0 w 1130710"/>
              <a:gd name="connsiteY27" fmla="*/ 206478 h 589936"/>
              <a:gd name="connsiteX28" fmla="*/ 19664 w 1130710"/>
              <a:gd name="connsiteY28" fmla="*/ 108155 h 589936"/>
              <a:gd name="connsiteX29" fmla="*/ 49161 w 1130710"/>
              <a:gd name="connsiteY29" fmla="*/ 68826 h 589936"/>
              <a:gd name="connsiteX30" fmla="*/ 88490 w 1130710"/>
              <a:gd name="connsiteY30" fmla="*/ 49162 h 589936"/>
              <a:gd name="connsiteX31" fmla="*/ 226142 w 1130710"/>
              <a:gd name="connsiteY31" fmla="*/ 19665 h 589936"/>
              <a:gd name="connsiteX32" fmla="*/ 275303 w 1130710"/>
              <a:gd name="connsiteY32" fmla="*/ 9833 h 589936"/>
              <a:gd name="connsiteX33" fmla="*/ 334297 w 1130710"/>
              <a:gd name="connsiteY33" fmla="*/ 0 h 589936"/>
              <a:gd name="connsiteX34" fmla="*/ 1002890 w 1130710"/>
              <a:gd name="connsiteY34" fmla="*/ 9833 h 589936"/>
              <a:gd name="connsiteX35" fmla="*/ 1061884 w 1130710"/>
              <a:gd name="connsiteY35" fmla="*/ 29497 h 589936"/>
              <a:gd name="connsiteX36" fmla="*/ 1091381 w 1130710"/>
              <a:gd name="connsiteY36" fmla="*/ 58994 h 589936"/>
              <a:gd name="connsiteX37" fmla="*/ 1120877 w 1130710"/>
              <a:gd name="connsiteY37" fmla="*/ 78658 h 589936"/>
              <a:gd name="connsiteX38" fmla="*/ 1130710 w 1130710"/>
              <a:gd name="connsiteY38" fmla="*/ 117987 h 589936"/>
              <a:gd name="connsiteX39" fmla="*/ 1111045 w 1130710"/>
              <a:gd name="connsiteY39" fmla="*/ 265471 h 589936"/>
              <a:gd name="connsiteX40" fmla="*/ 1081548 w 1130710"/>
              <a:gd name="connsiteY40" fmla="*/ 353962 h 589936"/>
              <a:gd name="connsiteX41" fmla="*/ 1052051 w 1130710"/>
              <a:gd name="connsiteY41" fmla="*/ 422787 h 589936"/>
              <a:gd name="connsiteX42" fmla="*/ 1042219 w 1130710"/>
              <a:gd name="connsiteY42" fmla="*/ 452284 h 589936"/>
              <a:gd name="connsiteX43" fmla="*/ 953729 w 1130710"/>
              <a:gd name="connsiteY43" fmla="*/ 481781 h 589936"/>
              <a:gd name="connsiteX44" fmla="*/ 924232 w 1130710"/>
              <a:gd name="connsiteY44" fmla="*/ 491613 h 589936"/>
              <a:gd name="connsiteX45" fmla="*/ 894735 w 1130710"/>
              <a:gd name="connsiteY45" fmla="*/ 501445 h 589936"/>
              <a:gd name="connsiteX46" fmla="*/ 835742 w 1130710"/>
              <a:gd name="connsiteY46" fmla="*/ 521110 h 58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30710" h="589936">
                <a:moveTo>
                  <a:pt x="363793" y="108155"/>
                </a:moveTo>
                <a:cubicBezTo>
                  <a:pt x="383458" y="104878"/>
                  <a:pt x="403238" y="102233"/>
                  <a:pt x="422787" y="98323"/>
                </a:cubicBezTo>
                <a:cubicBezTo>
                  <a:pt x="436038" y="95673"/>
                  <a:pt x="448603" y="88491"/>
                  <a:pt x="462116" y="88491"/>
                </a:cubicBezTo>
                <a:cubicBezTo>
                  <a:pt x="537568" y="88491"/>
                  <a:pt x="612877" y="95046"/>
                  <a:pt x="688258" y="98323"/>
                </a:cubicBezTo>
                <a:cubicBezTo>
                  <a:pt x="667796" y="180174"/>
                  <a:pt x="692711" y="99249"/>
                  <a:pt x="658761" y="167149"/>
                </a:cubicBezTo>
                <a:cubicBezTo>
                  <a:pt x="636587" y="211496"/>
                  <a:pt x="664490" y="183871"/>
                  <a:pt x="629264" y="226142"/>
                </a:cubicBezTo>
                <a:cubicBezTo>
                  <a:pt x="620362" y="236824"/>
                  <a:pt x="608670" y="244957"/>
                  <a:pt x="599768" y="255639"/>
                </a:cubicBezTo>
                <a:cubicBezTo>
                  <a:pt x="592203" y="264717"/>
                  <a:pt x="587668" y="276058"/>
                  <a:pt x="580103" y="285136"/>
                </a:cubicBezTo>
                <a:cubicBezTo>
                  <a:pt x="571201" y="295818"/>
                  <a:pt x="550606" y="300728"/>
                  <a:pt x="550606" y="314633"/>
                </a:cubicBezTo>
                <a:cubicBezTo>
                  <a:pt x="550606" y="324997"/>
                  <a:pt x="569986" y="307048"/>
                  <a:pt x="580103" y="304800"/>
                </a:cubicBezTo>
                <a:cubicBezTo>
                  <a:pt x="599564" y="300475"/>
                  <a:pt x="619432" y="298245"/>
                  <a:pt x="639097" y="294968"/>
                </a:cubicBezTo>
                <a:cubicBezTo>
                  <a:pt x="676210" y="296655"/>
                  <a:pt x="826622" y="266184"/>
                  <a:pt x="884903" y="324465"/>
                </a:cubicBezTo>
                <a:cubicBezTo>
                  <a:pt x="893259" y="332821"/>
                  <a:pt x="898013" y="344130"/>
                  <a:pt x="904568" y="353962"/>
                </a:cubicBezTo>
                <a:cubicBezTo>
                  <a:pt x="901290" y="390013"/>
                  <a:pt x="899855" y="426280"/>
                  <a:pt x="894735" y="462116"/>
                </a:cubicBezTo>
                <a:cubicBezTo>
                  <a:pt x="893269" y="472376"/>
                  <a:pt x="890652" y="482989"/>
                  <a:pt x="884903" y="491613"/>
                </a:cubicBezTo>
                <a:cubicBezTo>
                  <a:pt x="862727" y="524877"/>
                  <a:pt x="849201" y="521846"/>
                  <a:pt x="816077" y="540774"/>
                </a:cubicBezTo>
                <a:cubicBezTo>
                  <a:pt x="805817" y="546637"/>
                  <a:pt x="797150" y="555154"/>
                  <a:pt x="786581" y="560439"/>
                </a:cubicBezTo>
                <a:cubicBezTo>
                  <a:pt x="777311" y="565074"/>
                  <a:pt x="767049" y="567424"/>
                  <a:pt x="757084" y="570271"/>
                </a:cubicBezTo>
                <a:cubicBezTo>
                  <a:pt x="706558" y="584707"/>
                  <a:pt x="702933" y="581956"/>
                  <a:pt x="639097" y="589936"/>
                </a:cubicBezTo>
                <a:cubicBezTo>
                  <a:pt x="521110" y="586658"/>
                  <a:pt x="403021" y="585997"/>
                  <a:pt x="285135" y="580103"/>
                </a:cubicBezTo>
                <a:cubicBezTo>
                  <a:pt x="271639" y="579428"/>
                  <a:pt x="258227" y="575594"/>
                  <a:pt x="245806" y="570271"/>
                </a:cubicBezTo>
                <a:cubicBezTo>
                  <a:pt x="112356" y="513079"/>
                  <a:pt x="311134" y="582217"/>
                  <a:pt x="186813" y="540774"/>
                </a:cubicBezTo>
                <a:cubicBezTo>
                  <a:pt x="144704" y="477614"/>
                  <a:pt x="194581" y="548248"/>
                  <a:pt x="127819" y="471949"/>
                </a:cubicBezTo>
                <a:cubicBezTo>
                  <a:pt x="107434" y="448652"/>
                  <a:pt x="73819" y="395865"/>
                  <a:pt x="58993" y="373626"/>
                </a:cubicBezTo>
                <a:cubicBezTo>
                  <a:pt x="55716" y="360516"/>
                  <a:pt x="55204" y="346383"/>
                  <a:pt x="49161" y="334297"/>
                </a:cubicBezTo>
                <a:cubicBezTo>
                  <a:pt x="41832" y="319640"/>
                  <a:pt x="25750" y="310183"/>
                  <a:pt x="19664" y="294968"/>
                </a:cubicBezTo>
                <a:cubicBezTo>
                  <a:pt x="12260" y="276458"/>
                  <a:pt x="14157" y="255435"/>
                  <a:pt x="9832" y="235974"/>
                </a:cubicBezTo>
                <a:cubicBezTo>
                  <a:pt x="7584" y="225857"/>
                  <a:pt x="3277" y="216310"/>
                  <a:pt x="0" y="206478"/>
                </a:cubicBezTo>
                <a:cubicBezTo>
                  <a:pt x="2161" y="191349"/>
                  <a:pt x="6590" y="131035"/>
                  <a:pt x="19664" y="108155"/>
                </a:cubicBezTo>
                <a:cubicBezTo>
                  <a:pt x="27794" y="93927"/>
                  <a:pt x="36719" y="79491"/>
                  <a:pt x="49161" y="68826"/>
                </a:cubicBezTo>
                <a:cubicBezTo>
                  <a:pt x="60289" y="59287"/>
                  <a:pt x="74715" y="54171"/>
                  <a:pt x="88490" y="49162"/>
                </a:cubicBezTo>
                <a:cubicBezTo>
                  <a:pt x="155065" y="24953"/>
                  <a:pt x="157526" y="31101"/>
                  <a:pt x="226142" y="19665"/>
                </a:cubicBezTo>
                <a:cubicBezTo>
                  <a:pt x="242626" y="16918"/>
                  <a:pt x="258861" y="12823"/>
                  <a:pt x="275303" y="9833"/>
                </a:cubicBezTo>
                <a:cubicBezTo>
                  <a:pt x="294917" y="6267"/>
                  <a:pt x="314632" y="3278"/>
                  <a:pt x="334297" y="0"/>
                </a:cubicBezTo>
                <a:cubicBezTo>
                  <a:pt x="557161" y="3278"/>
                  <a:pt x="780185" y="804"/>
                  <a:pt x="1002890" y="9833"/>
                </a:cubicBezTo>
                <a:cubicBezTo>
                  <a:pt x="1023601" y="10673"/>
                  <a:pt x="1061884" y="29497"/>
                  <a:pt x="1061884" y="29497"/>
                </a:cubicBezTo>
                <a:cubicBezTo>
                  <a:pt x="1071716" y="39329"/>
                  <a:pt x="1080699" y="50092"/>
                  <a:pt x="1091381" y="58994"/>
                </a:cubicBezTo>
                <a:cubicBezTo>
                  <a:pt x="1100459" y="66559"/>
                  <a:pt x="1114322" y="68826"/>
                  <a:pt x="1120877" y="78658"/>
                </a:cubicBezTo>
                <a:cubicBezTo>
                  <a:pt x="1128373" y="89902"/>
                  <a:pt x="1127432" y="104877"/>
                  <a:pt x="1130710" y="117987"/>
                </a:cubicBezTo>
                <a:cubicBezTo>
                  <a:pt x="1124155" y="167148"/>
                  <a:pt x="1120325" y="216751"/>
                  <a:pt x="1111045" y="265471"/>
                </a:cubicBezTo>
                <a:cubicBezTo>
                  <a:pt x="1103169" y="306822"/>
                  <a:pt x="1090404" y="318538"/>
                  <a:pt x="1081548" y="353962"/>
                </a:cubicBezTo>
                <a:cubicBezTo>
                  <a:pt x="1068850" y="404755"/>
                  <a:pt x="1079212" y="382048"/>
                  <a:pt x="1052051" y="422787"/>
                </a:cubicBezTo>
                <a:cubicBezTo>
                  <a:pt x="1048774" y="432619"/>
                  <a:pt x="1050653" y="446260"/>
                  <a:pt x="1042219" y="452284"/>
                </a:cubicBezTo>
                <a:cubicBezTo>
                  <a:pt x="1042215" y="452287"/>
                  <a:pt x="968480" y="476864"/>
                  <a:pt x="953729" y="481781"/>
                </a:cubicBezTo>
                <a:lnTo>
                  <a:pt x="924232" y="491613"/>
                </a:lnTo>
                <a:lnTo>
                  <a:pt x="894735" y="501445"/>
                </a:lnTo>
                <a:cubicBezTo>
                  <a:pt x="857058" y="526564"/>
                  <a:pt x="877056" y="521110"/>
                  <a:pt x="835742" y="5211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Components :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Components are the basic building block of our angular application.</a:t>
            </a:r>
          </a:p>
          <a:p>
            <a:endParaRPr lang="en-IN" dirty="0"/>
          </a:p>
          <a:p>
            <a:r>
              <a:rPr lang="en-IN" dirty="0" smtClean="0"/>
              <a:t>The ‘</a:t>
            </a:r>
            <a:r>
              <a:rPr lang="en-IN" dirty="0" err="1" smtClean="0"/>
              <a:t>AppComponent</a:t>
            </a:r>
            <a:r>
              <a:rPr lang="en-IN" dirty="0" smtClean="0"/>
              <a:t>’ is considered as the ROOT component of our project.</a:t>
            </a:r>
          </a:p>
          <a:p>
            <a:r>
              <a:rPr lang="en-IN" dirty="0" smtClean="0"/>
              <a:t>In this </a:t>
            </a:r>
            <a:r>
              <a:rPr lang="en-IN" dirty="0" err="1" smtClean="0"/>
              <a:t>AppComponent</a:t>
            </a:r>
            <a:r>
              <a:rPr lang="en-IN" dirty="0" smtClean="0"/>
              <a:t>, we later add( or nest) the other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77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Components :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Each of component can be divided as –</a:t>
            </a:r>
          </a:p>
          <a:p>
            <a:pPr lvl="3"/>
            <a:r>
              <a:rPr lang="en-IN" dirty="0" smtClean="0"/>
              <a:t>product.component.html</a:t>
            </a:r>
          </a:p>
          <a:p>
            <a:pPr lvl="3"/>
            <a:r>
              <a:rPr lang="en-IN" dirty="0" err="1" smtClean="0"/>
              <a:t>product.component.ts</a:t>
            </a:r>
            <a:endParaRPr lang="en-IN" dirty="0" smtClean="0"/>
          </a:p>
          <a:p>
            <a:pPr lvl="3"/>
            <a:r>
              <a:rPr lang="en-IN" dirty="0" smtClean="0"/>
              <a:t>product.component.css</a:t>
            </a:r>
          </a:p>
          <a:p>
            <a:pPr lvl="3"/>
            <a:r>
              <a:rPr lang="en-IN" dirty="0" err="1"/>
              <a:t>p</a:t>
            </a:r>
            <a:r>
              <a:rPr lang="en-IN" dirty="0" err="1" smtClean="0"/>
              <a:t>roduct.component.spec.ts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36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</TotalTime>
  <Words>193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Angular Essentials</vt:lpstr>
      <vt:lpstr>What and Why?</vt:lpstr>
      <vt:lpstr>DOM(Document Object Model) : </vt:lpstr>
      <vt:lpstr>Create First Project : </vt:lpstr>
      <vt:lpstr>To Run  Angular Project :</vt:lpstr>
      <vt:lpstr>TypeScript : </vt:lpstr>
      <vt:lpstr>Components : </vt:lpstr>
      <vt:lpstr>Components : </vt:lpstr>
      <vt:lpstr>Components : </vt:lpstr>
      <vt:lpstr>Creating a New Component :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Essentials</dc:title>
  <dc:creator>samarth chadda</dc:creator>
  <cp:lastModifiedBy>samarth chadda</cp:lastModifiedBy>
  <cp:revision>13</cp:revision>
  <dcterms:created xsi:type="dcterms:W3CDTF">2021-01-13T03:18:23Z</dcterms:created>
  <dcterms:modified xsi:type="dcterms:W3CDTF">2021-01-15T09:20:44Z</dcterms:modified>
</cp:coreProperties>
</file>