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7" r:id="rId3"/>
    <p:sldId id="256" r:id="rId4"/>
  </p:sldIdLst>
  <p:sldSz cx="7683500" cy="6134100"/>
  <p:notesSz cx="7683500" cy="613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87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262" y="1901571"/>
            <a:ext cx="6530975" cy="1288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2525" y="3435096"/>
            <a:ext cx="5378450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175" y="1410843"/>
            <a:ext cx="3342322" cy="40485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57002" y="1410843"/>
            <a:ext cx="3342322" cy="40485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263" y="1901571"/>
            <a:ext cx="65309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2525" y="3435096"/>
            <a:ext cx="53784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175" y="1410843"/>
            <a:ext cx="3342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57003" y="1410843"/>
            <a:ext cx="3342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1255" y="307429"/>
            <a:ext cx="220456" cy="89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96534" y="306222"/>
            <a:ext cx="293471" cy="90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33804" y="306371"/>
            <a:ext cx="61594" cy="88900"/>
          </a:xfrm>
          <a:custGeom>
            <a:avLst/>
            <a:gdLst/>
            <a:ahLst/>
            <a:cxnLst/>
            <a:rect l="l" t="t" r="r" b="b"/>
            <a:pathLst>
              <a:path w="61595" h="88900">
                <a:moveTo>
                  <a:pt x="61374" y="88535"/>
                </a:moveTo>
                <a:lnTo>
                  <a:pt x="0" y="88535"/>
                </a:lnTo>
                <a:lnTo>
                  <a:pt x="4679" y="67553"/>
                </a:lnTo>
                <a:lnTo>
                  <a:pt x="17592" y="54011"/>
                </a:lnTo>
                <a:lnTo>
                  <a:pt x="32291" y="41859"/>
                </a:lnTo>
                <a:lnTo>
                  <a:pt x="42327" y="25043"/>
                </a:lnTo>
                <a:lnTo>
                  <a:pt x="42680" y="17283"/>
                </a:lnTo>
                <a:lnTo>
                  <a:pt x="38094" y="14109"/>
                </a:lnTo>
                <a:lnTo>
                  <a:pt x="30687" y="13756"/>
                </a:lnTo>
                <a:lnTo>
                  <a:pt x="22574" y="13756"/>
                </a:lnTo>
                <a:lnTo>
                  <a:pt x="19400" y="18694"/>
                </a:lnTo>
                <a:lnTo>
                  <a:pt x="18341" y="25749"/>
                </a:lnTo>
                <a:lnTo>
                  <a:pt x="1058" y="24691"/>
                </a:lnTo>
                <a:lnTo>
                  <a:pt x="3852" y="14136"/>
                </a:lnTo>
                <a:lnTo>
                  <a:pt x="9655" y="6393"/>
                </a:lnTo>
                <a:lnTo>
                  <a:pt x="18567" y="1625"/>
                </a:lnTo>
                <a:lnTo>
                  <a:pt x="30687" y="0"/>
                </a:lnTo>
                <a:lnTo>
                  <a:pt x="42851" y="1471"/>
                </a:lnTo>
                <a:lnTo>
                  <a:pt x="52071" y="5952"/>
                </a:lnTo>
                <a:lnTo>
                  <a:pt x="57919" y="13541"/>
                </a:lnTo>
                <a:lnTo>
                  <a:pt x="59964" y="24338"/>
                </a:lnTo>
                <a:lnTo>
                  <a:pt x="55185" y="40988"/>
                </a:lnTo>
                <a:lnTo>
                  <a:pt x="43958" y="52248"/>
                </a:lnTo>
                <a:lnTo>
                  <a:pt x="30946" y="61986"/>
                </a:lnTo>
                <a:lnTo>
                  <a:pt x="20811" y="74073"/>
                </a:lnTo>
                <a:lnTo>
                  <a:pt x="61374" y="74073"/>
                </a:lnTo>
                <a:lnTo>
                  <a:pt x="61374" y="88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05055" y="302788"/>
            <a:ext cx="1505978" cy="117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0471" y="1363027"/>
            <a:ext cx="128587" cy="128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40179" y="1483042"/>
            <a:ext cx="228600" cy="334645"/>
          </a:xfrm>
          <a:custGeom>
            <a:avLst/>
            <a:gdLst/>
            <a:ahLst/>
            <a:cxnLst/>
            <a:rect l="l" t="t" r="r" b="b"/>
            <a:pathLst>
              <a:path w="228600" h="334644">
                <a:moveTo>
                  <a:pt x="114299" y="0"/>
                </a:moveTo>
                <a:lnTo>
                  <a:pt x="114299" y="121729"/>
                </a:lnTo>
                <a:lnTo>
                  <a:pt x="115710" y="137347"/>
                </a:lnTo>
                <a:lnTo>
                  <a:pt x="119586" y="154519"/>
                </a:lnTo>
                <a:lnTo>
                  <a:pt x="125390" y="171155"/>
                </a:lnTo>
                <a:lnTo>
                  <a:pt x="132587" y="185165"/>
                </a:lnTo>
                <a:lnTo>
                  <a:pt x="228599" y="334327"/>
                </a:lnTo>
              </a:path>
              <a:path w="228600" h="334644">
                <a:moveTo>
                  <a:pt x="114299" y="156019"/>
                </a:moveTo>
                <a:lnTo>
                  <a:pt x="0" y="334327"/>
                </a:lnTo>
              </a:path>
              <a:path w="228600" h="334644">
                <a:moveTo>
                  <a:pt x="0" y="56006"/>
                </a:moveTo>
                <a:lnTo>
                  <a:pt x="228599" y="56006"/>
                </a:lnTo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83180" y="1371599"/>
            <a:ext cx="800100" cy="49149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761497" y="1555176"/>
            <a:ext cx="452199" cy="893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69080" y="1371599"/>
            <a:ext cx="800100" cy="49149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88121" y="1554008"/>
            <a:ext cx="365780" cy="901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554980" y="1371599"/>
            <a:ext cx="800100" cy="49149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94146" y="1550657"/>
            <a:ext cx="527050" cy="93980"/>
          </a:xfrm>
          <a:custGeom>
            <a:avLst/>
            <a:gdLst/>
            <a:ahLst/>
            <a:cxnLst/>
            <a:rect l="l" t="t" r="r" b="b"/>
            <a:pathLst>
              <a:path w="527050" h="93980">
                <a:moveTo>
                  <a:pt x="75133" y="47625"/>
                </a:moveTo>
                <a:lnTo>
                  <a:pt x="69684" y="23583"/>
                </a:lnTo>
                <a:lnTo>
                  <a:pt x="63131" y="18097"/>
                </a:lnTo>
                <a:lnTo>
                  <a:pt x="63131" y="47625"/>
                </a:lnTo>
                <a:lnTo>
                  <a:pt x="59499" y="65824"/>
                </a:lnTo>
                <a:lnTo>
                  <a:pt x="49161" y="77127"/>
                </a:lnTo>
                <a:lnTo>
                  <a:pt x="32931" y="82397"/>
                </a:lnTo>
                <a:lnTo>
                  <a:pt x="11633" y="82550"/>
                </a:lnTo>
                <a:lnTo>
                  <a:pt x="11633" y="14109"/>
                </a:lnTo>
                <a:lnTo>
                  <a:pt x="32486" y="14338"/>
                </a:lnTo>
                <a:lnTo>
                  <a:pt x="48755" y="19100"/>
                </a:lnTo>
                <a:lnTo>
                  <a:pt x="59359" y="29743"/>
                </a:lnTo>
                <a:lnTo>
                  <a:pt x="63131" y="47625"/>
                </a:lnTo>
                <a:lnTo>
                  <a:pt x="63131" y="18097"/>
                </a:lnTo>
                <a:lnTo>
                  <a:pt x="58369" y="14109"/>
                </a:lnTo>
                <a:lnTo>
                  <a:pt x="53568" y="10109"/>
                </a:lnTo>
                <a:lnTo>
                  <a:pt x="29438" y="4622"/>
                </a:lnTo>
                <a:lnTo>
                  <a:pt x="0" y="4597"/>
                </a:lnTo>
                <a:lnTo>
                  <a:pt x="0" y="92062"/>
                </a:lnTo>
                <a:lnTo>
                  <a:pt x="32448" y="92062"/>
                </a:lnTo>
                <a:lnTo>
                  <a:pt x="50571" y="88988"/>
                </a:lnTo>
                <a:lnTo>
                  <a:pt x="60172" y="82550"/>
                </a:lnTo>
                <a:lnTo>
                  <a:pt x="63703" y="80162"/>
                </a:lnTo>
                <a:lnTo>
                  <a:pt x="71882" y="66179"/>
                </a:lnTo>
                <a:lnTo>
                  <a:pt x="75133" y="47625"/>
                </a:lnTo>
                <a:close/>
              </a:path>
              <a:path w="527050" h="93980">
                <a:moveTo>
                  <a:pt x="151320" y="84658"/>
                </a:moveTo>
                <a:lnTo>
                  <a:pt x="143916" y="86423"/>
                </a:lnTo>
                <a:lnTo>
                  <a:pt x="141084" y="82194"/>
                </a:lnTo>
                <a:lnTo>
                  <a:pt x="141224" y="79375"/>
                </a:lnTo>
                <a:lnTo>
                  <a:pt x="141325" y="77520"/>
                </a:lnTo>
                <a:lnTo>
                  <a:pt x="141439" y="58915"/>
                </a:lnTo>
                <a:lnTo>
                  <a:pt x="141439" y="46215"/>
                </a:lnTo>
                <a:lnTo>
                  <a:pt x="139700" y="36144"/>
                </a:lnTo>
                <a:lnTo>
                  <a:pt x="136829" y="32105"/>
                </a:lnTo>
                <a:lnTo>
                  <a:pt x="134696" y="29108"/>
                </a:lnTo>
                <a:lnTo>
                  <a:pt x="126707" y="24980"/>
                </a:lnTo>
                <a:lnTo>
                  <a:pt x="116039" y="23634"/>
                </a:lnTo>
                <a:lnTo>
                  <a:pt x="105702" y="24663"/>
                </a:lnTo>
                <a:lnTo>
                  <a:pt x="97612" y="27914"/>
                </a:lnTo>
                <a:lnTo>
                  <a:pt x="92036" y="33604"/>
                </a:lnTo>
                <a:lnTo>
                  <a:pt x="89242" y="41986"/>
                </a:lnTo>
                <a:lnTo>
                  <a:pt x="100876" y="43040"/>
                </a:lnTo>
                <a:lnTo>
                  <a:pt x="101231" y="34569"/>
                </a:lnTo>
                <a:lnTo>
                  <a:pt x="107226" y="32461"/>
                </a:lnTo>
                <a:lnTo>
                  <a:pt x="115697" y="32105"/>
                </a:lnTo>
                <a:lnTo>
                  <a:pt x="126974" y="32105"/>
                </a:lnTo>
                <a:lnTo>
                  <a:pt x="131216" y="38811"/>
                </a:lnTo>
                <a:lnTo>
                  <a:pt x="130149" y="51155"/>
                </a:lnTo>
                <a:lnTo>
                  <a:pt x="130149" y="58915"/>
                </a:lnTo>
                <a:lnTo>
                  <a:pt x="129324" y="69532"/>
                </a:lnTo>
                <a:lnTo>
                  <a:pt x="125387" y="77520"/>
                </a:lnTo>
                <a:lnTo>
                  <a:pt x="118541" y="82715"/>
                </a:lnTo>
                <a:lnTo>
                  <a:pt x="108991" y="85013"/>
                </a:lnTo>
                <a:lnTo>
                  <a:pt x="101930" y="85013"/>
                </a:lnTo>
                <a:lnTo>
                  <a:pt x="97701" y="80429"/>
                </a:lnTo>
                <a:lnTo>
                  <a:pt x="97701" y="73367"/>
                </a:lnTo>
                <a:lnTo>
                  <a:pt x="100634" y="64363"/>
                </a:lnTo>
                <a:lnTo>
                  <a:pt x="108242" y="60325"/>
                </a:lnTo>
                <a:lnTo>
                  <a:pt x="118681" y="59182"/>
                </a:lnTo>
                <a:lnTo>
                  <a:pt x="130149" y="58915"/>
                </a:lnTo>
                <a:lnTo>
                  <a:pt x="130149" y="51155"/>
                </a:lnTo>
                <a:lnTo>
                  <a:pt x="113982" y="51447"/>
                </a:lnTo>
                <a:lnTo>
                  <a:pt x="99771" y="53797"/>
                </a:lnTo>
                <a:lnTo>
                  <a:pt x="89725" y="60375"/>
                </a:lnTo>
                <a:lnTo>
                  <a:pt x="86067" y="73367"/>
                </a:lnTo>
                <a:lnTo>
                  <a:pt x="87477" y="81826"/>
                </a:lnTo>
                <a:lnTo>
                  <a:pt x="91528" y="88061"/>
                </a:lnTo>
                <a:lnTo>
                  <a:pt x="97967" y="91973"/>
                </a:lnTo>
                <a:lnTo>
                  <a:pt x="106514" y="93484"/>
                </a:lnTo>
                <a:lnTo>
                  <a:pt x="115036" y="92468"/>
                </a:lnTo>
                <a:lnTo>
                  <a:pt x="121424" y="89331"/>
                </a:lnTo>
                <a:lnTo>
                  <a:pt x="126072" y="85013"/>
                </a:lnTo>
                <a:lnTo>
                  <a:pt x="126365" y="84747"/>
                </a:lnTo>
                <a:lnTo>
                  <a:pt x="130505" y="79375"/>
                </a:lnTo>
                <a:lnTo>
                  <a:pt x="131927" y="86652"/>
                </a:lnTo>
                <a:lnTo>
                  <a:pt x="136550" y="91097"/>
                </a:lnTo>
                <a:lnTo>
                  <a:pt x="143357" y="92760"/>
                </a:lnTo>
                <a:lnTo>
                  <a:pt x="151320" y="91719"/>
                </a:lnTo>
                <a:lnTo>
                  <a:pt x="151320" y="86423"/>
                </a:lnTo>
                <a:lnTo>
                  <a:pt x="151320" y="84658"/>
                </a:lnTo>
                <a:close/>
              </a:path>
              <a:path w="527050" h="93980">
                <a:moveTo>
                  <a:pt x="185534" y="83248"/>
                </a:moveTo>
                <a:lnTo>
                  <a:pt x="178473" y="85725"/>
                </a:lnTo>
                <a:lnTo>
                  <a:pt x="171424" y="83959"/>
                </a:lnTo>
                <a:lnTo>
                  <a:pt x="172123" y="75488"/>
                </a:lnTo>
                <a:lnTo>
                  <a:pt x="172123" y="33159"/>
                </a:lnTo>
                <a:lnTo>
                  <a:pt x="184480" y="33159"/>
                </a:lnTo>
                <a:lnTo>
                  <a:pt x="184480" y="25044"/>
                </a:lnTo>
                <a:lnTo>
                  <a:pt x="172123" y="25044"/>
                </a:lnTo>
                <a:lnTo>
                  <a:pt x="172123" y="9880"/>
                </a:lnTo>
                <a:lnTo>
                  <a:pt x="164719" y="9880"/>
                </a:lnTo>
                <a:lnTo>
                  <a:pt x="161544" y="25044"/>
                </a:lnTo>
                <a:lnTo>
                  <a:pt x="153085" y="25044"/>
                </a:lnTo>
                <a:lnTo>
                  <a:pt x="153085" y="33159"/>
                </a:lnTo>
                <a:lnTo>
                  <a:pt x="160845" y="33159"/>
                </a:lnTo>
                <a:lnTo>
                  <a:pt x="160845" y="77965"/>
                </a:lnTo>
                <a:lnTo>
                  <a:pt x="163068" y="87147"/>
                </a:lnTo>
                <a:lnTo>
                  <a:pt x="168821" y="91986"/>
                </a:lnTo>
                <a:lnTo>
                  <a:pt x="176758" y="93243"/>
                </a:lnTo>
                <a:lnTo>
                  <a:pt x="185534" y="91719"/>
                </a:lnTo>
                <a:lnTo>
                  <a:pt x="185534" y="83248"/>
                </a:lnTo>
                <a:close/>
              </a:path>
              <a:path w="527050" h="93980">
                <a:moveTo>
                  <a:pt x="257136" y="84658"/>
                </a:moveTo>
                <a:lnTo>
                  <a:pt x="249732" y="86423"/>
                </a:lnTo>
                <a:lnTo>
                  <a:pt x="246913" y="82194"/>
                </a:lnTo>
                <a:lnTo>
                  <a:pt x="247053" y="79375"/>
                </a:lnTo>
                <a:lnTo>
                  <a:pt x="247142" y="77520"/>
                </a:lnTo>
                <a:lnTo>
                  <a:pt x="247256" y="58915"/>
                </a:lnTo>
                <a:lnTo>
                  <a:pt x="247256" y="46215"/>
                </a:lnTo>
                <a:lnTo>
                  <a:pt x="245529" y="36144"/>
                </a:lnTo>
                <a:lnTo>
                  <a:pt x="242646" y="32105"/>
                </a:lnTo>
                <a:lnTo>
                  <a:pt x="240512" y="29108"/>
                </a:lnTo>
                <a:lnTo>
                  <a:pt x="232524" y="24980"/>
                </a:lnTo>
                <a:lnTo>
                  <a:pt x="221869" y="23634"/>
                </a:lnTo>
                <a:lnTo>
                  <a:pt x="211518" y="24663"/>
                </a:lnTo>
                <a:lnTo>
                  <a:pt x="203428" y="27914"/>
                </a:lnTo>
                <a:lnTo>
                  <a:pt x="197853" y="33604"/>
                </a:lnTo>
                <a:lnTo>
                  <a:pt x="195059" y="41986"/>
                </a:lnTo>
                <a:lnTo>
                  <a:pt x="206692" y="43040"/>
                </a:lnTo>
                <a:lnTo>
                  <a:pt x="207048" y="34569"/>
                </a:lnTo>
                <a:lnTo>
                  <a:pt x="213042" y="32461"/>
                </a:lnTo>
                <a:lnTo>
                  <a:pt x="221513" y="32105"/>
                </a:lnTo>
                <a:lnTo>
                  <a:pt x="232803" y="32105"/>
                </a:lnTo>
                <a:lnTo>
                  <a:pt x="237032" y="38811"/>
                </a:lnTo>
                <a:lnTo>
                  <a:pt x="235978" y="51155"/>
                </a:lnTo>
                <a:lnTo>
                  <a:pt x="235978" y="58915"/>
                </a:lnTo>
                <a:lnTo>
                  <a:pt x="235140" y="69532"/>
                </a:lnTo>
                <a:lnTo>
                  <a:pt x="231216" y="77520"/>
                </a:lnTo>
                <a:lnTo>
                  <a:pt x="224370" y="82715"/>
                </a:lnTo>
                <a:lnTo>
                  <a:pt x="214807" y="85013"/>
                </a:lnTo>
                <a:lnTo>
                  <a:pt x="207759" y="85013"/>
                </a:lnTo>
                <a:lnTo>
                  <a:pt x="203517" y="80429"/>
                </a:lnTo>
                <a:lnTo>
                  <a:pt x="203517" y="73367"/>
                </a:lnTo>
                <a:lnTo>
                  <a:pt x="206463" y="64363"/>
                </a:lnTo>
                <a:lnTo>
                  <a:pt x="214058" y="60325"/>
                </a:lnTo>
                <a:lnTo>
                  <a:pt x="224497" y="59182"/>
                </a:lnTo>
                <a:lnTo>
                  <a:pt x="235978" y="58915"/>
                </a:lnTo>
                <a:lnTo>
                  <a:pt x="235978" y="51155"/>
                </a:lnTo>
                <a:lnTo>
                  <a:pt x="219811" y="51447"/>
                </a:lnTo>
                <a:lnTo>
                  <a:pt x="205587" y="53797"/>
                </a:lnTo>
                <a:lnTo>
                  <a:pt x="195541" y="60375"/>
                </a:lnTo>
                <a:lnTo>
                  <a:pt x="191884" y="73367"/>
                </a:lnTo>
                <a:lnTo>
                  <a:pt x="193294" y="81826"/>
                </a:lnTo>
                <a:lnTo>
                  <a:pt x="197345" y="88061"/>
                </a:lnTo>
                <a:lnTo>
                  <a:pt x="203784" y="91973"/>
                </a:lnTo>
                <a:lnTo>
                  <a:pt x="212344" y="93484"/>
                </a:lnTo>
                <a:lnTo>
                  <a:pt x="220853" y="92468"/>
                </a:lnTo>
                <a:lnTo>
                  <a:pt x="227241" y="89331"/>
                </a:lnTo>
                <a:lnTo>
                  <a:pt x="231902" y="85013"/>
                </a:lnTo>
                <a:lnTo>
                  <a:pt x="232181" y="84747"/>
                </a:lnTo>
                <a:lnTo>
                  <a:pt x="236321" y="79375"/>
                </a:lnTo>
                <a:lnTo>
                  <a:pt x="237744" y="86652"/>
                </a:lnTo>
                <a:lnTo>
                  <a:pt x="242366" y="91097"/>
                </a:lnTo>
                <a:lnTo>
                  <a:pt x="249174" y="92760"/>
                </a:lnTo>
                <a:lnTo>
                  <a:pt x="257136" y="91719"/>
                </a:lnTo>
                <a:lnTo>
                  <a:pt x="257136" y="86423"/>
                </a:lnTo>
                <a:lnTo>
                  <a:pt x="257136" y="84658"/>
                </a:lnTo>
                <a:close/>
              </a:path>
              <a:path w="527050" h="93980">
                <a:moveTo>
                  <a:pt x="322389" y="58204"/>
                </a:moveTo>
                <a:lnTo>
                  <a:pt x="321017" y="44030"/>
                </a:lnTo>
                <a:lnTo>
                  <a:pt x="316928" y="33121"/>
                </a:lnTo>
                <a:lnTo>
                  <a:pt x="316217" y="32461"/>
                </a:lnTo>
                <a:lnTo>
                  <a:pt x="310730" y="27355"/>
                </a:lnTo>
                <a:lnTo>
                  <a:pt x="310730" y="58204"/>
                </a:lnTo>
                <a:lnTo>
                  <a:pt x="310718" y="59270"/>
                </a:lnTo>
                <a:lnTo>
                  <a:pt x="310261" y="68795"/>
                </a:lnTo>
                <a:lnTo>
                  <a:pt x="308102" y="77216"/>
                </a:lnTo>
                <a:lnTo>
                  <a:pt x="303314" y="82918"/>
                </a:lnTo>
                <a:lnTo>
                  <a:pt x="294881" y="85013"/>
                </a:lnTo>
                <a:lnTo>
                  <a:pt x="285965" y="83121"/>
                </a:lnTo>
                <a:lnTo>
                  <a:pt x="284264" y="81483"/>
                </a:lnTo>
                <a:lnTo>
                  <a:pt x="280466" y="77825"/>
                </a:lnTo>
                <a:lnTo>
                  <a:pt x="277660" y="69684"/>
                </a:lnTo>
                <a:lnTo>
                  <a:pt x="276885" y="59270"/>
                </a:lnTo>
                <a:lnTo>
                  <a:pt x="277622" y="48526"/>
                </a:lnTo>
                <a:lnTo>
                  <a:pt x="280327" y="40043"/>
                </a:lnTo>
                <a:lnTo>
                  <a:pt x="284670" y="35636"/>
                </a:lnTo>
                <a:lnTo>
                  <a:pt x="285813" y="34467"/>
                </a:lnTo>
                <a:lnTo>
                  <a:pt x="294881" y="32461"/>
                </a:lnTo>
                <a:lnTo>
                  <a:pt x="303314" y="34404"/>
                </a:lnTo>
                <a:lnTo>
                  <a:pt x="308102" y="40081"/>
                </a:lnTo>
                <a:lnTo>
                  <a:pt x="310261" y="48475"/>
                </a:lnTo>
                <a:lnTo>
                  <a:pt x="310730" y="58204"/>
                </a:lnTo>
                <a:lnTo>
                  <a:pt x="310730" y="27355"/>
                </a:lnTo>
                <a:lnTo>
                  <a:pt x="309397" y="26111"/>
                </a:lnTo>
                <a:lnTo>
                  <a:pt x="297700" y="23634"/>
                </a:lnTo>
                <a:lnTo>
                  <a:pt x="286766" y="23634"/>
                </a:lnTo>
                <a:lnTo>
                  <a:pt x="280416" y="27520"/>
                </a:lnTo>
                <a:lnTo>
                  <a:pt x="276885" y="35636"/>
                </a:lnTo>
                <a:lnTo>
                  <a:pt x="276885" y="0"/>
                </a:lnTo>
                <a:lnTo>
                  <a:pt x="265607" y="0"/>
                </a:lnTo>
                <a:lnTo>
                  <a:pt x="265252" y="92062"/>
                </a:lnTo>
                <a:lnTo>
                  <a:pt x="276186" y="92062"/>
                </a:lnTo>
                <a:lnTo>
                  <a:pt x="276885" y="81483"/>
                </a:lnTo>
                <a:lnTo>
                  <a:pt x="280416" y="89598"/>
                </a:lnTo>
                <a:lnTo>
                  <a:pt x="286766" y="93129"/>
                </a:lnTo>
                <a:lnTo>
                  <a:pt x="297700" y="93484"/>
                </a:lnTo>
                <a:lnTo>
                  <a:pt x="308546" y="91236"/>
                </a:lnTo>
                <a:lnTo>
                  <a:pt x="315747" y="85013"/>
                </a:lnTo>
                <a:lnTo>
                  <a:pt x="316268" y="84569"/>
                </a:lnTo>
                <a:lnTo>
                  <a:pt x="320865" y="73533"/>
                </a:lnTo>
                <a:lnTo>
                  <a:pt x="322389" y="58204"/>
                </a:lnTo>
                <a:close/>
              </a:path>
              <a:path w="527050" h="93980">
                <a:moveTo>
                  <a:pt x="398233" y="84658"/>
                </a:moveTo>
                <a:lnTo>
                  <a:pt x="390817" y="86423"/>
                </a:lnTo>
                <a:lnTo>
                  <a:pt x="387997" y="82194"/>
                </a:lnTo>
                <a:lnTo>
                  <a:pt x="388137" y="79375"/>
                </a:lnTo>
                <a:lnTo>
                  <a:pt x="388239" y="77520"/>
                </a:lnTo>
                <a:lnTo>
                  <a:pt x="388353" y="58915"/>
                </a:lnTo>
                <a:lnTo>
                  <a:pt x="388353" y="46215"/>
                </a:lnTo>
                <a:lnTo>
                  <a:pt x="386613" y="36144"/>
                </a:lnTo>
                <a:lnTo>
                  <a:pt x="383743" y="32105"/>
                </a:lnTo>
                <a:lnTo>
                  <a:pt x="381609" y="29108"/>
                </a:lnTo>
                <a:lnTo>
                  <a:pt x="373621" y="24980"/>
                </a:lnTo>
                <a:lnTo>
                  <a:pt x="362953" y="23634"/>
                </a:lnTo>
                <a:lnTo>
                  <a:pt x="352615" y="24663"/>
                </a:lnTo>
                <a:lnTo>
                  <a:pt x="344525" y="27914"/>
                </a:lnTo>
                <a:lnTo>
                  <a:pt x="338950" y="33604"/>
                </a:lnTo>
                <a:lnTo>
                  <a:pt x="336143" y="41986"/>
                </a:lnTo>
                <a:lnTo>
                  <a:pt x="347789" y="43040"/>
                </a:lnTo>
                <a:lnTo>
                  <a:pt x="348145" y="34569"/>
                </a:lnTo>
                <a:lnTo>
                  <a:pt x="354139" y="32461"/>
                </a:lnTo>
                <a:lnTo>
                  <a:pt x="362597" y="32105"/>
                </a:lnTo>
                <a:lnTo>
                  <a:pt x="373888" y="32105"/>
                </a:lnTo>
                <a:lnTo>
                  <a:pt x="378117" y="38811"/>
                </a:lnTo>
                <a:lnTo>
                  <a:pt x="377063" y="51155"/>
                </a:lnTo>
                <a:lnTo>
                  <a:pt x="377063" y="58915"/>
                </a:lnTo>
                <a:lnTo>
                  <a:pt x="376237" y="69532"/>
                </a:lnTo>
                <a:lnTo>
                  <a:pt x="372300" y="77520"/>
                </a:lnTo>
                <a:lnTo>
                  <a:pt x="365455" y="82715"/>
                </a:lnTo>
                <a:lnTo>
                  <a:pt x="355904" y="85013"/>
                </a:lnTo>
                <a:lnTo>
                  <a:pt x="348843" y="85013"/>
                </a:lnTo>
                <a:lnTo>
                  <a:pt x="344614" y="80429"/>
                </a:lnTo>
                <a:lnTo>
                  <a:pt x="344614" y="73367"/>
                </a:lnTo>
                <a:lnTo>
                  <a:pt x="347548" y="64363"/>
                </a:lnTo>
                <a:lnTo>
                  <a:pt x="355155" y="60325"/>
                </a:lnTo>
                <a:lnTo>
                  <a:pt x="365594" y="59182"/>
                </a:lnTo>
                <a:lnTo>
                  <a:pt x="377063" y="58915"/>
                </a:lnTo>
                <a:lnTo>
                  <a:pt x="377063" y="51155"/>
                </a:lnTo>
                <a:lnTo>
                  <a:pt x="360895" y="51447"/>
                </a:lnTo>
                <a:lnTo>
                  <a:pt x="346684" y="53797"/>
                </a:lnTo>
                <a:lnTo>
                  <a:pt x="336638" y="60375"/>
                </a:lnTo>
                <a:lnTo>
                  <a:pt x="332968" y="73367"/>
                </a:lnTo>
                <a:lnTo>
                  <a:pt x="334378" y="81826"/>
                </a:lnTo>
                <a:lnTo>
                  <a:pt x="338442" y="88061"/>
                </a:lnTo>
                <a:lnTo>
                  <a:pt x="344881" y="91973"/>
                </a:lnTo>
                <a:lnTo>
                  <a:pt x="353428" y="93484"/>
                </a:lnTo>
                <a:lnTo>
                  <a:pt x="361937" y="92468"/>
                </a:lnTo>
                <a:lnTo>
                  <a:pt x="368338" y="89331"/>
                </a:lnTo>
                <a:lnTo>
                  <a:pt x="372986" y="85013"/>
                </a:lnTo>
                <a:lnTo>
                  <a:pt x="373278" y="84747"/>
                </a:lnTo>
                <a:lnTo>
                  <a:pt x="377418" y="79375"/>
                </a:lnTo>
                <a:lnTo>
                  <a:pt x="378828" y="86652"/>
                </a:lnTo>
                <a:lnTo>
                  <a:pt x="383463" y="91097"/>
                </a:lnTo>
                <a:lnTo>
                  <a:pt x="390258" y="92760"/>
                </a:lnTo>
                <a:lnTo>
                  <a:pt x="398233" y="91719"/>
                </a:lnTo>
                <a:lnTo>
                  <a:pt x="398233" y="86423"/>
                </a:lnTo>
                <a:lnTo>
                  <a:pt x="398233" y="84658"/>
                </a:lnTo>
                <a:close/>
              </a:path>
              <a:path w="527050" h="93980">
                <a:moveTo>
                  <a:pt x="457136" y="73367"/>
                </a:moveTo>
                <a:lnTo>
                  <a:pt x="450723" y="59436"/>
                </a:lnTo>
                <a:lnTo>
                  <a:pt x="437603" y="54190"/>
                </a:lnTo>
                <a:lnTo>
                  <a:pt x="423748" y="50609"/>
                </a:lnTo>
                <a:lnTo>
                  <a:pt x="415163" y="41630"/>
                </a:lnTo>
                <a:lnTo>
                  <a:pt x="419950" y="34290"/>
                </a:lnTo>
                <a:lnTo>
                  <a:pt x="430237" y="32105"/>
                </a:lnTo>
                <a:lnTo>
                  <a:pt x="440651" y="34683"/>
                </a:lnTo>
                <a:lnTo>
                  <a:pt x="445846" y="41630"/>
                </a:lnTo>
                <a:lnTo>
                  <a:pt x="456082" y="40220"/>
                </a:lnTo>
                <a:lnTo>
                  <a:pt x="455015" y="34569"/>
                </a:lnTo>
                <a:lnTo>
                  <a:pt x="451840" y="30340"/>
                </a:lnTo>
                <a:lnTo>
                  <a:pt x="447611" y="27876"/>
                </a:lnTo>
                <a:lnTo>
                  <a:pt x="434733" y="24231"/>
                </a:lnTo>
                <a:lnTo>
                  <a:pt x="420268" y="24955"/>
                </a:lnTo>
                <a:lnTo>
                  <a:pt x="408724" y="30848"/>
                </a:lnTo>
                <a:lnTo>
                  <a:pt x="404571" y="42684"/>
                </a:lnTo>
                <a:lnTo>
                  <a:pt x="411327" y="56032"/>
                </a:lnTo>
                <a:lnTo>
                  <a:pt x="424726" y="61074"/>
                </a:lnTo>
                <a:lnTo>
                  <a:pt x="438454" y="64858"/>
                </a:lnTo>
                <a:lnTo>
                  <a:pt x="446201" y="74434"/>
                </a:lnTo>
                <a:lnTo>
                  <a:pt x="440842" y="82918"/>
                </a:lnTo>
                <a:lnTo>
                  <a:pt x="429310" y="85140"/>
                </a:lnTo>
                <a:lnTo>
                  <a:pt x="417576" y="82016"/>
                </a:lnTo>
                <a:lnTo>
                  <a:pt x="411632" y="74434"/>
                </a:lnTo>
                <a:lnTo>
                  <a:pt x="401751" y="76200"/>
                </a:lnTo>
                <a:lnTo>
                  <a:pt x="411645" y="89446"/>
                </a:lnTo>
                <a:lnTo>
                  <a:pt x="430898" y="93827"/>
                </a:lnTo>
                <a:lnTo>
                  <a:pt x="449427" y="88696"/>
                </a:lnTo>
                <a:lnTo>
                  <a:pt x="457136" y="73367"/>
                </a:lnTo>
                <a:close/>
              </a:path>
              <a:path w="527050" h="93980">
                <a:moveTo>
                  <a:pt x="526618" y="61023"/>
                </a:moveTo>
                <a:lnTo>
                  <a:pt x="525932" y="52209"/>
                </a:lnTo>
                <a:lnTo>
                  <a:pt x="525411" y="45656"/>
                </a:lnTo>
                <a:lnTo>
                  <a:pt x="520407" y="33870"/>
                </a:lnTo>
                <a:lnTo>
                  <a:pt x="519150" y="32854"/>
                </a:lnTo>
                <a:lnTo>
                  <a:pt x="515340" y="29756"/>
                </a:lnTo>
                <a:lnTo>
                  <a:pt x="515340" y="52209"/>
                </a:lnTo>
                <a:lnTo>
                  <a:pt x="479005" y="52209"/>
                </a:lnTo>
                <a:lnTo>
                  <a:pt x="479005" y="48336"/>
                </a:lnTo>
                <a:lnTo>
                  <a:pt x="480060" y="44805"/>
                </a:lnTo>
                <a:lnTo>
                  <a:pt x="515340" y="52209"/>
                </a:lnTo>
                <a:lnTo>
                  <a:pt x="515340" y="29756"/>
                </a:lnTo>
                <a:lnTo>
                  <a:pt x="511098" y="26301"/>
                </a:lnTo>
                <a:lnTo>
                  <a:pt x="496989" y="23634"/>
                </a:lnTo>
                <a:lnTo>
                  <a:pt x="483577" y="26009"/>
                </a:lnTo>
                <a:lnTo>
                  <a:pt x="474332" y="32854"/>
                </a:lnTo>
                <a:lnTo>
                  <a:pt x="468922" y="43726"/>
                </a:lnTo>
                <a:lnTo>
                  <a:pt x="467004" y="58204"/>
                </a:lnTo>
                <a:lnTo>
                  <a:pt x="468782" y="73088"/>
                </a:lnTo>
                <a:lnTo>
                  <a:pt x="474548" y="84175"/>
                </a:lnTo>
                <a:lnTo>
                  <a:pt x="484225" y="91097"/>
                </a:lnTo>
                <a:lnTo>
                  <a:pt x="497700" y="93484"/>
                </a:lnTo>
                <a:lnTo>
                  <a:pt x="507352" y="92392"/>
                </a:lnTo>
                <a:lnTo>
                  <a:pt x="515112" y="89242"/>
                </a:lnTo>
                <a:lnTo>
                  <a:pt x="519658" y="85369"/>
                </a:lnTo>
                <a:lnTo>
                  <a:pt x="520966" y="84251"/>
                </a:lnTo>
                <a:lnTo>
                  <a:pt x="524852" y="77609"/>
                </a:lnTo>
                <a:lnTo>
                  <a:pt x="514985" y="74790"/>
                </a:lnTo>
                <a:lnTo>
                  <a:pt x="512864" y="80784"/>
                </a:lnTo>
                <a:lnTo>
                  <a:pt x="506869" y="85369"/>
                </a:lnTo>
                <a:lnTo>
                  <a:pt x="479005" y="61023"/>
                </a:lnTo>
                <a:lnTo>
                  <a:pt x="526618" y="610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54480" y="163791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438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54479" y="177450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54479" y="194538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54479" y="21162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4479" y="2458021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554479" y="26289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54479" y="279977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54479" y="297065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54479" y="314153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54479" y="331241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54479" y="348329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54479" y="36547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554479" y="382562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54479" y="399649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554479" y="416737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4479" y="433825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54480" y="450913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64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983229" y="1871662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983229" y="1989391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983229" y="215741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983229" y="2493454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983229" y="266147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83229" y="2829496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983229" y="2997517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983229" y="3165538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983229" y="333355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83229" y="3501580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83229" y="3669601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83229" y="383762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983229" y="4005643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983229" y="4173664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983229" y="434168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983229" y="450970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469129" y="1871662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4469129" y="1989391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4469129" y="266147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4469129" y="2829496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4469129" y="2997517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469129" y="3165538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469129" y="333355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469129" y="3501580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4469129" y="3669601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469129" y="383762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469129" y="4005643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469129" y="4173664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469129" y="434168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69129" y="450970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955029" y="1871662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5955029" y="2325433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955029" y="266147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955029" y="2829496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955029" y="2997517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5955029" y="3165538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955029" y="333355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955029" y="3501580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955029" y="3669601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955029" y="383762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955029" y="4005643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955029" y="4173664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955029" y="4341685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955029" y="450970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4689157" y="2514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4861178" y="2514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032628" y="251460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871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204650" y="2514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376100" y="251460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871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548121" y="251460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715000" y="2514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3088957" y="274319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4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548764" y="1904685"/>
            <a:ext cx="4411979" cy="9585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3203257" y="2743199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14299" y="0"/>
                </a:lnTo>
              </a:path>
              <a:path w="1260475">
                <a:moveTo>
                  <a:pt x="1030985" y="0"/>
                </a:moveTo>
                <a:lnTo>
                  <a:pt x="1145285" y="0"/>
                </a:lnTo>
              </a:path>
              <a:path w="1260475">
                <a:moveTo>
                  <a:pt x="1202435" y="0"/>
                </a:moveTo>
                <a:lnTo>
                  <a:pt x="126015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3001517" y="2716910"/>
            <a:ext cx="81915" cy="52705"/>
          </a:xfrm>
          <a:custGeom>
            <a:avLst/>
            <a:gdLst/>
            <a:ahLst/>
            <a:cxnLst/>
            <a:rect l="l" t="t" r="r" b="b"/>
            <a:pathLst>
              <a:path w="81914" h="52705">
                <a:moveTo>
                  <a:pt x="81724" y="52577"/>
                </a:moveTo>
                <a:lnTo>
                  <a:pt x="0" y="26288"/>
                </a:lnTo>
                <a:lnTo>
                  <a:pt x="81724" y="0"/>
                </a:lnTo>
                <a:lnTo>
                  <a:pt x="81724" y="5257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660207" y="2716910"/>
            <a:ext cx="2809240" cy="140970"/>
          </a:xfrm>
          <a:custGeom>
            <a:avLst/>
            <a:gdLst/>
            <a:ahLst/>
            <a:cxnLst/>
            <a:rect l="l" t="t" r="r" b="b"/>
            <a:pathLst>
              <a:path w="2809240" h="140969">
                <a:moveTo>
                  <a:pt x="1341310" y="26288"/>
                </a:moveTo>
                <a:lnTo>
                  <a:pt x="1423034" y="0"/>
                </a:lnTo>
                <a:lnTo>
                  <a:pt x="1423034" y="52577"/>
                </a:lnTo>
                <a:lnTo>
                  <a:pt x="1341310" y="26288"/>
                </a:lnTo>
                <a:close/>
              </a:path>
              <a:path w="2809240" h="140969">
                <a:moveTo>
                  <a:pt x="2803207" y="26288"/>
                </a:moveTo>
                <a:lnTo>
                  <a:pt x="2808922" y="26288"/>
                </a:lnTo>
              </a:path>
              <a:path w="2809240" h="140969">
                <a:moveTo>
                  <a:pt x="0" y="134873"/>
                </a:moveTo>
                <a:lnTo>
                  <a:pt x="50291" y="134873"/>
                </a:lnTo>
              </a:path>
              <a:path w="2809240" h="140969">
                <a:moveTo>
                  <a:pt x="100583" y="134873"/>
                </a:moveTo>
                <a:lnTo>
                  <a:pt x="201739" y="134873"/>
                </a:lnTo>
              </a:path>
              <a:path w="2809240" h="140969">
                <a:moveTo>
                  <a:pt x="252031" y="134873"/>
                </a:moveTo>
                <a:lnTo>
                  <a:pt x="353186" y="134873"/>
                </a:lnTo>
              </a:path>
              <a:path w="2809240" h="140969">
                <a:moveTo>
                  <a:pt x="728662" y="140588"/>
                </a:moveTo>
                <a:lnTo>
                  <a:pt x="846391" y="140588"/>
                </a:lnTo>
              </a:path>
              <a:path w="2809240" h="140969">
                <a:moveTo>
                  <a:pt x="905255" y="140588"/>
                </a:moveTo>
                <a:lnTo>
                  <a:pt x="1022984" y="140588"/>
                </a:lnTo>
              </a:path>
              <a:path w="2809240" h="140969">
                <a:moveTo>
                  <a:pt x="1081849" y="140588"/>
                </a:moveTo>
                <a:lnTo>
                  <a:pt x="1199578" y="140588"/>
                </a:lnTo>
              </a:path>
              <a:path w="2809240" h="140969">
                <a:moveTo>
                  <a:pt x="1258442" y="140588"/>
                </a:moveTo>
                <a:lnTo>
                  <a:pt x="1317307" y="14058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572767" y="2824924"/>
            <a:ext cx="81915" cy="53340"/>
          </a:xfrm>
          <a:custGeom>
            <a:avLst/>
            <a:gdLst/>
            <a:ahLst/>
            <a:cxnLst/>
            <a:rect l="l" t="t" r="r" b="b"/>
            <a:pathLst>
              <a:path w="81914" h="53339">
                <a:moveTo>
                  <a:pt x="81724" y="53149"/>
                </a:moveTo>
                <a:lnTo>
                  <a:pt x="0" y="26860"/>
                </a:lnTo>
                <a:lnTo>
                  <a:pt x="81724" y="0"/>
                </a:lnTo>
                <a:lnTo>
                  <a:pt x="81724" y="5314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572767" y="2824924"/>
            <a:ext cx="1410970" cy="53340"/>
          </a:xfrm>
          <a:custGeom>
            <a:avLst/>
            <a:gdLst/>
            <a:ahLst/>
            <a:cxnLst/>
            <a:rect l="l" t="t" r="r" b="b"/>
            <a:pathLst>
              <a:path w="1410970" h="53339">
                <a:moveTo>
                  <a:pt x="0" y="26860"/>
                </a:moveTo>
                <a:lnTo>
                  <a:pt x="81724" y="0"/>
                </a:lnTo>
                <a:lnTo>
                  <a:pt x="81724" y="53149"/>
                </a:lnTo>
                <a:lnTo>
                  <a:pt x="0" y="26860"/>
                </a:lnTo>
                <a:close/>
              </a:path>
              <a:path w="1410970" h="53339">
                <a:moveTo>
                  <a:pt x="1404746" y="32575"/>
                </a:moveTo>
                <a:lnTo>
                  <a:pt x="1410461" y="32575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175" y="245364"/>
            <a:ext cx="6915150" cy="981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175" y="1410843"/>
            <a:ext cx="6915150" cy="40485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12390" y="5704713"/>
            <a:ext cx="2458720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4175" y="5704713"/>
            <a:ext cx="1767205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32120" y="5704713"/>
            <a:ext cx="1767205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66597" y="504286"/>
            <a:ext cx="207751" cy="92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7" name="bg object 17"/>
          <p:cNvSpPr/>
          <p:nvPr/>
        </p:nvSpPr>
        <p:spPr>
          <a:xfrm>
            <a:off x="3116265" y="503036"/>
            <a:ext cx="276558" cy="93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8" name="bg object 18"/>
          <p:cNvSpPr/>
          <p:nvPr/>
        </p:nvSpPr>
        <p:spPr>
          <a:xfrm>
            <a:off x="3437744" y="504299"/>
            <a:ext cx="93949" cy="90827"/>
          </a:xfrm>
          <a:custGeom>
            <a:avLst/>
            <a:gdLst/>
            <a:ahLst/>
            <a:cxnLst/>
            <a:rect l="l" t="t" r="r" b="b"/>
            <a:pathLst>
              <a:path w="99695" h="87629">
                <a:moveTo>
                  <a:pt x="58915" y="74422"/>
                </a:moveTo>
                <a:lnTo>
                  <a:pt x="38798" y="74422"/>
                </a:lnTo>
                <a:lnTo>
                  <a:pt x="38798" y="0"/>
                </a:lnTo>
                <a:lnTo>
                  <a:pt x="22580" y="0"/>
                </a:lnTo>
                <a:lnTo>
                  <a:pt x="711" y="14452"/>
                </a:lnTo>
                <a:lnTo>
                  <a:pt x="711" y="27863"/>
                </a:lnTo>
                <a:lnTo>
                  <a:pt x="21526" y="14808"/>
                </a:lnTo>
                <a:lnTo>
                  <a:pt x="21526" y="74422"/>
                </a:lnTo>
                <a:lnTo>
                  <a:pt x="0" y="74422"/>
                </a:lnTo>
                <a:lnTo>
                  <a:pt x="0" y="87464"/>
                </a:lnTo>
                <a:lnTo>
                  <a:pt x="58915" y="87464"/>
                </a:lnTo>
                <a:lnTo>
                  <a:pt x="58915" y="74422"/>
                </a:lnTo>
                <a:close/>
              </a:path>
              <a:path w="99695" h="87629">
                <a:moveTo>
                  <a:pt x="99479" y="46901"/>
                </a:moveTo>
                <a:lnTo>
                  <a:pt x="67373" y="46901"/>
                </a:lnTo>
                <a:lnTo>
                  <a:pt x="67373" y="62077"/>
                </a:lnTo>
                <a:lnTo>
                  <a:pt x="99479" y="62077"/>
                </a:lnTo>
                <a:lnTo>
                  <a:pt x="99479" y="469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9" name="bg object 19"/>
          <p:cNvSpPr/>
          <p:nvPr/>
        </p:nvSpPr>
        <p:spPr>
          <a:xfrm>
            <a:off x="3577573" y="499534"/>
            <a:ext cx="309558" cy="12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0" name="bg object 20"/>
          <p:cNvSpPr/>
          <p:nvPr/>
        </p:nvSpPr>
        <p:spPr>
          <a:xfrm>
            <a:off x="3935512" y="499534"/>
            <a:ext cx="90839" cy="95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1" name="bg object 21"/>
          <p:cNvSpPr/>
          <p:nvPr/>
        </p:nvSpPr>
        <p:spPr>
          <a:xfrm>
            <a:off x="4068019" y="499534"/>
            <a:ext cx="173512" cy="968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2" name="bg object 22"/>
          <p:cNvSpPr/>
          <p:nvPr/>
        </p:nvSpPr>
        <p:spPr>
          <a:xfrm>
            <a:off x="4281876" y="504287"/>
            <a:ext cx="472674" cy="921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3" name="bg object 23"/>
          <p:cNvSpPr/>
          <p:nvPr/>
        </p:nvSpPr>
        <p:spPr>
          <a:xfrm>
            <a:off x="1555370" y="1412752"/>
            <a:ext cx="121176" cy="1332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4" name="bg object 24"/>
          <p:cNvSpPr/>
          <p:nvPr/>
        </p:nvSpPr>
        <p:spPr>
          <a:xfrm>
            <a:off x="1507976" y="1537145"/>
            <a:ext cx="215425" cy="346853"/>
          </a:xfrm>
          <a:custGeom>
            <a:avLst/>
            <a:gdLst/>
            <a:ahLst/>
            <a:cxnLst/>
            <a:rect l="l" t="t" r="r" b="b"/>
            <a:pathLst>
              <a:path w="228600" h="334644">
                <a:moveTo>
                  <a:pt x="114299" y="0"/>
                </a:moveTo>
                <a:lnTo>
                  <a:pt x="114299" y="121729"/>
                </a:lnTo>
                <a:lnTo>
                  <a:pt x="115710" y="137347"/>
                </a:lnTo>
                <a:lnTo>
                  <a:pt x="119586" y="154519"/>
                </a:lnTo>
                <a:lnTo>
                  <a:pt x="125390" y="171155"/>
                </a:lnTo>
                <a:lnTo>
                  <a:pt x="132587" y="185165"/>
                </a:lnTo>
                <a:lnTo>
                  <a:pt x="228599" y="334327"/>
                </a:lnTo>
              </a:path>
              <a:path w="228600" h="334644">
                <a:moveTo>
                  <a:pt x="114299" y="156019"/>
                </a:moveTo>
                <a:lnTo>
                  <a:pt x="0" y="334327"/>
                </a:lnTo>
              </a:path>
              <a:path w="228600" h="334644">
                <a:moveTo>
                  <a:pt x="0" y="56006"/>
                </a:moveTo>
                <a:lnTo>
                  <a:pt x="228599" y="56006"/>
                </a:lnTo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5" name="bg object 25"/>
          <p:cNvSpPr/>
          <p:nvPr/>
        </p:nvSpPr>
        <p:spPr>
          <a:xfrm>
            <a:off x="2585102" y="1421636"/>
            <a:ext cx="753988" cy="50942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6" name="bg object 26"/>
          <p:cNvSpPr/>
          <p:nvPr/>
        </p:nvSpPr>
        <p:spPr>
          <a:xfrm>
            <a:off x="2753143" y="1611910"/>
            <a:ext cx="426138" cy="925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7" name="bg object 27"/>
          <p:cNvSpPr/>
          <p:nvPr/>
        </p:nvSpPr>
        <p:spPr>
          <a:xfrm>
            <a:off x="3985367" y="1421636"/>
            <a:ext cx="753988" cy="50942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8" name="bg object 28"/>
          <p:cNvSpPr/>
          <p:nvPr/>
        </p:nvSpPr>
        <p:spPr>
          <a:xfrm>
            <a:off x="4191784" y="1610699"/>
            <a:ext cx="344699" cy="934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9" name="bg object 29"/>
          <p:cNvSpPr/>
          <p:nvPr/>
        </p:nvSpPr>
        <p:spPr>
          <a:xfrm>
            <a:off x="5385631" y="1421636"/>
            <a:ext cx="753988" cy="509420"/>
          </a:xfrm>
          <a:custGeom>
            <a:avLst/>
            <a:gdLst/>
            <a:ahLst/>
            <a:cxnLst/>
            <a:rect l="l" t="t" r="r" b="b"/>
            <a:pathLst>
              <a:path w="800100" h="491489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57199"/>
                </a:lnTo>
                <a:lnTo>
                  <a:pt x="797394" y="470514"/>
                </a:lnTo>
                <a:lnTo>
                  <a:pt x="790027" y="481417"/>
                </a:lnTo>
                <a:lnTo>
                  <a:pt x="779124" y="488784"/>
                </a:lnTo>
                <a:lnTo>
                  <a:pt x="765809" y="491489"/>
                </a:lnTo>
                <a:lnTo>
                  <a:pt x="34289" y="491489"/>
                </a:lnTo>
                <a:lnTo>
                  <a:pt x="20975" y="488784"/>
                </a:lnTo>
                <a:lnTo>
                  <a:pt x="10072" y="481417"/>
                </a:lnTo>
                <a:lnTo>
                  <a:pt x="2705" y="470514"/>
                </a:lnTo>
                <a:lnTo>
                  <a:pt x="0" y="4571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0" name="bg object 30"/>
          <p:cNvSpPr/>
          <p:nvPr/>
        </p:nvSpPr>
        <p:spPr>
          <a:xfrm>
            <a:off x="5516777" y="1607226"/>
            <a:ext cx="496675" cy="97408"/>
          </a:xfrm>
          <a:custGeom>
            <a:avLst/>
            <a:gdLst/>
            <a:ahLst/>
            <a:cxnLst/>
            <a:rect l="l" t="t" r="r" b="b"/>
            <a:pathLst>
              <a:path w="527050" h="93980">
                <a:moveTo>
                  <a:pt x="75133" y="47625"/>
                </a:moveTo>
                <a:lnTo>
                  <a:pt x="69684" y="23583"/>
                </a:lnTo>
                <a:lnTo>
                  <a:pt x="63131" y="18097"/>
                </a:lnTo>
                <a:lnTo>
                  <a:pt x="63131" y="47625"/>
                </a:lnTo>
                <a:lnTo>
                  <a:pt x="59499" y="65824"/>
                </a:lnTo>
                <a:lnTo>
                  <a:pt x="49161" y="77127"/>
                </a:lnTo>
                <a:lnTo>
                  <a:pt x="32931" y="82397"/>
                </a:lnTo>
                <a:lnTo>
                  <a:pt x="11633" y="82550"/>
                </a:lnTo>
                <a:lnTo>
                  <a:pt x="11633" y="14109"/>
                </a:lnTo>
                <a:lnTo>
                  <a:pt x="32486" y="14338"/>
                </a:lnTo>
                <a:lnTo>
                  <a:pt x="48755" y="19100"/>
                </a:lnTo>
                <a:lnTo>
                  <a:pt x="59359" y="29743"/>
                </a:lnTo>
                <a:lnTo>
                  <a:pt x="63131" y="47625"/>
                </a:lnTo>
                <a:lnTo>
                  <a:pt x="63131" y="18097"/>
                </a:lnTo>
                <a:lnTo>
                  <a:pt x="58369" y="14109"/>
                </a:lnTo>
                <a:lnTo>
                  <a:pt x="53568" y="10109"/>
                </a:lnTo>
                <a:lnTo>
                  <a:pt x="29438" y="4622"/>
                </a:lnTo>
                <a:lnTo>
                  <a:pt x="0" y="4597"/>
                </a:lnTo>
                <a:lnTo>
                  <a:pt x="0" y="92062"/>
                </a:lnTo>
                <a:lnTo>
                  <a:pt x="32448" y="92062"/>
                </a:lnTo>
                <a:lnTo>
                  <a:pt x="50571" y="88988"/>
                </a:lnTo>
                <a:lnTo>
                  <a:pt x="60172" y="82550"/>
                </a:lnTo>
                <a:lnTo>
                  <a:pt x="63703" y="80162"/>
                </a:lnTo>
                <a:lnTo>
                  <a:pt x="71882" y="66179"/>
                </a:lnTo>
                <a:lnTo>
                  <a:pt x="75133" y="47625"/>
                </a:lnTo>
                <a:close/>
              </a:path>
              <a:path w="527050" h="93980">
                <a:moveTo>
                  <a:pt x="151320" y="84658"/>
                </a:moveTo>
                <a:lnTo>
                  <a:pt x="143916" y="86423"/>
                </a:lnTo>
                <a:lnTo>
                  <a:pt x="141084" y="82194"/>
                </a:lnTo>
                <a:lnTo>
                  <a:pt x="141224" y="79375"/>
                </a:lnTo>
                <a:lnTo>
                  <a:pt x="141325" y="77520"/>
                </a:lnTo>
                <a:lnTo>
                  <a:pt x="141439" y="58915"/>
                </a:lnTo>
                <a:lnTo>
                  <a:pt x="141439" y="46215"/>
                </a:lnTo>
                <a:lnTo>
                  <a:pt x="139700" y="36144"/>
                </a:lnTo>
                <a:lnTo>
                  <a:pt x="136829" y="32105"/>
                </a:lnTo>
                <a:lnTo>
                  <a:pt x="134696" y="29108"/>
                </a:lnTo>
                <a:lnTo>
                  <a:pt x="126707" y="24980"/>
                </a:lnTo>
                <a:lnTo>
                  <a:pt x="116039" y="23634"/>
                </a:lnTo>
                <a:lnTo>
                  <a:pt x="105702" y="24663"/>
                </a:lnTo>
                <a:lnTo>
                  <a:pt x="97612" y="27914"/>
                </a:lnTo>
                <a:lnTo>
                  <a:pt x="92036" y="33604"/>
                </a:lnTo>
                <a:lnTo>
                  <a:pt x="89242" y="41986"/>
                </a:lnTo>
                <a:lnTo>
                  <a:pt x="100876" y="43040"/>
                </a:lnTo>
                <a:lnTo>
                  <a:pt x="101231" y="34569"/>
                </a:lnTo>
                <a:lnTo>
                  <a:pt x="107226" y="32461"/>
                </a:lnTo>
                <a:lnTo>
                  <a:pt x="115697" y="32105"/>
                </a:lnTo>
                <a:lnTo>
                  <a:pt x="126974" y="32105"/>
                </a:lnTo>
                <a:lnTo>
                  <a:pt x="131216" y="38811"/>
                </a:lnTo>
                <a:lnTo>
                  <a:pt x="130149" y="51155"/>
                </a:lnTo>
                <a:lnTo>
                  <a:pt x="130149" y="58915"/>
                </a:lnTo>
                <a:lnTo>
                  <a:pt x="129324" y="69532"/>
                </a:lnTo>
                <a:lnTo>
                  <a:pt x="125387" y="77520"/>
                </a:lnTo>
                <a:lnTo>
                  <a:pt x="118541" y="82715"/>
                </a:lnTo>
                <a:lnTo>
                  <a:pt x="108991" y="85013"/>
                </a:lnTo>
                <a:lnTo>
                  <a:pt x="101930" y="85013"/>
                </a:lnTo>
                <a:lnTo>
                  <a:pt x="97701" y="80429"/>
                </a:lnTo>
                <a:lnTo>
                  <a:pt x="97701" y="73367"/>
                </a:lnTo>
                <a:lnTo>
                  <a:pt x="100634" y="64363"/>
                </a:lnTo>
                <a:lnTo>
                  <a:pt x="108242" y="60325"/>
                </a:lnTo>
                <a:lnTo>
                  <a:pt x="118681" y="59182"/>
                </a:lnTo>
                <a:lnTo>
                  <a:pt x="130149" y="58915"/>
                </a:lnTo>
                <a:lnTo>
                  <a:pt x="130149" y="51155"/>
                </a:lnTo>
                <a:lnTo>
                  <a:pt x="113982" y="51447"/>
                </a:lnTo>
                <a:lnTo>
                  <a:pt x="99771" y="53797"/>
                </a:lnTo>
                <a:lnTo>
                  <a:pt x="89725" y="60375"/>
                </a:lnTo>
                <a:lnTo>
                  <a:pt x="86067" y="73367"/>
                </a:lnTo>
                <a:lnTo>
                  <a:pt x="87477" y="81826"/>
                </a:lnTo>
                <a:lnTo>
                  <a:pt x="91528" y="88061"/>
                </a:lnTo>
                <a:lnTo>
                  <a:pt x="97967" y="91973"/>
                </a:lnTo>
                <a:lnTo>
                  <a:pt x="106514" y="93484"/>
                </a:lnTo>
                <a:lnTo>
                  <a:pt x="115036" y="92468"/>
                </a:lnTo>
                <a:lnTo>
                  <a:pt x="121424" y="89331"/>
                </a:lnTo>
                <a:lnTo>
                  <a:pt x="126072" y="85013"/>
                </a:lnTo>
                <a:lnTo>
                  <a:pt x="126365" y="84747"/>
                </a:lnTo>
                <a:lnTo>
                  <a:pt x="130505" y="79375"/>
                </a:lnTo>
                <a:lnTo>
                  <a:pt x="131927" y="86652"/>
                </a:lnTo>
                <a:lnTo>
                  <a:pt x="136550" y="91097"/>
                </a:lnTo>
                <a:lnTo>
                  <a:pt x="143357" y="92760"/>
                </a:lnTo>
                <a:lnTo>
                  <a:pt x="151320" y="91719"/>
                </a:lnTo>
                <a:lnTo>
                  <a:pt x="151320" y="86423"/>
                </a:lnTo>
                <a:lnTo>
                  <a:pt x="151320" y="84658"/>
                </a:lnTo>
                <a:close/>
              </a:path>
              <a:path w="527050" h="93980">
                <a:moveTo>
                  <a:pt x="185534" y="83248"/>
                </a:moveTo>
                <a:lnTo>
                  <a:pt x="178473" y="85725"/>
                </a:lnTo>
                <a:lnTo>
                  <a:pt x="171424" y="83959"/>
                </a:lnTo>
                <a:lnTo>
                  <a:pt x="172123" y="75488"/>
                </a:lnTo>
                <a:lnTo>
                  <a:pt x="172123" y="33159"/>
                </a:lnTo>
                <a:lnTo>
                  <a:pt x="184480" y="33159"/>
                </a:lnTo>
                <a:lnTo>
                  <a:pt x="184480" y="25044"/>
                </a:lnTo>
                <a:lnTo>
                  <a:pt x="172123" y="25044"/>
                </a:lnTo>
                <a:lnTo>
                  <a:pt x="172123" y="9880"/>
                </a:lnTo>
                <a:lnTo>
                  <a:pt x="164719" y="9880"/>
                </a:lnTo>
                <a:lnTo>
                  <a:pt x="161544" y="25044"/>
                </a:lnTo>
                <a:lnTo>
                  <a:pt x="153085" y="25044"/>
                </a:lnTo>
                <a:lnTo>
                  <a:pt x="153085" y="33159"/>
                </a:lnTo>
                <a:lnTo>
                  <a:pt x="160845" y="33159"/>
                </a:lnTo>
                <a:lnTo>
                  <a:pt x="160845" y="77965"/>
                </a:lnTo>
                <a:lnTo>
                  <a:pt x="163068" y="87147"/>
                </a:lnTo>
                <a:lnTo>
                  <a:pt x="168821" y="91986"/>
                </a:lnTo>
                <a:lnTo>
                  <a:pt x="176758" y="93243"/>
                </a:lnTo>
                <a:lnTo>
                  <a:pt x="185534" y="91719"/>
                </a:lnTo>
                <a:lnTo>
                  <a:pt x="185534" y="83248"/>
                </a:lnTo>
                <a:close/>
              </a:path>
              <a:path w="527050" h="93980">
                <a:moveTo>
                  <a:pt x="257136" y="84658"/>
                </a:moveTo>
                <a:lnTo>
                  <a:pt x="249732" y="86423"/>
                </a:lnTo>
                <a:lnTo>
                  <a:pt x="246913" y="82194"/>
                </a:lnTo>
                <a:lnTo>
                  <a:pt x="247053" y="79375"/>
                </a:lnTo>
                <a:lnTo>
                  <a:pt x="247142" y="77520"/>
                </a:lnTo>
                <a:lnTo>
                  <a:pt x="247256" y="58915"/>
                </a:lnTo>
                <a:lnTo>
                  <a:pt x="247256" y="46215"/>
                </a:lnTo>
                <a:lnTo>
                  <a:pt x="245529" y="36144"/>
                </a:lnTo>
                <a:lnTo>
                  <a:pt x="242646" y="32105"/>
                </a:lnTo>
                <a:lnTo>
                  <a:pt x="240512" y="29108"/>
                </a:lnTo>
                <a:lnTo>
                  <a:pt x="232524" y="24980"/>
                </a:lnTo>
                <a:lnTo>
                  <a:pt x="221869" y="23634"/>
                </a:lnTo>
                <a:lnTo>
                  <a:pt x="211518" y="24663"/>
                </a:lnTo>
                <a:lnTo>
                  <a:pt x="203428" y="27914"/>
                </a:lnTo>
                <a:lnTo>
                  <a:pt x="197853" y="33604"/>
                </a:lnTo>
                <a:lnTo>
                  <a:pt x="195059" y="41986"/>
                </a:lnTo>
                <a:lnTo>
                  <a:pt x="206692" y="43040"/>
                </a:lnTo>
                <a:lnTo>
                  <a:pt x="207048" y="34569"/>
                </a:lnTo>
                <a:lnTo>
                  <a:pt x="213042" y="32461"/>
                </a:lnTo>
                <a:lnTo>
                  <a:pt x="221513" y="32105"/>
                </a:lnTo>
                <a:lnTo>
                  <a:pt x="232803" y="32105"/>
                </a:lnTo>
                <a:lnTo>
                  <a:pt x="237032" y="38811"/>
                </a:lnTo>
                <a:lnTo>
                  <a:pt x="235978" y="51155"/>
                </a:lnTo>
                <a:lnTo>
                  <a:pt x="235978" y="58915"/>
                </a:lnTo>
                <a:lnTo>
                  <a:pt x="235140" y="69532"/>
                </a:lnTo>
                <a:lnTo>
                  <a:pt x="231216" y="77520"/>
                </a:lnTo>
                <a:lnTo>
                  <a:pt x="224370" y="82715"/>
                </a:lnTo>
                <a:lnTo>
                  <a:pt x="214807" y="85013"/>
                </a:lnTo>
                <a:lnTo>
                  <a:pt x="207759" y="85013"/>
                </a:lnTo>
                <a:lnTo>
                  <a:pt x="203517" y="80429"/>
                </a:lnTo>
                <a:lnTo>
                  <a:pt x="203517" y="73367"/>
                </a:lnTo>
                <a:lnTo>
                  <a:pt x="206463" y="64363"/>
                </a:lnTo>
                <a:lnTo>
                  <a:pt x="214058" y="60325"/>
                </a:lnTo>
                <a:lnTo>
                  <a:pt x="224497" y="59182"/>
                </a:lnTo>
                <a:lnTo>
                  <a:pt x="235978" y="58915"/>
                </a:lnTo>
                <a:lnTo>
                  <a:pt x="235978" y="51155"/>
                </a:lnTo>
                <a:lnTo>
                  <a:pt x="219811" y="51447"/>
                </a:lnTo>
                <a:lnTo>
                  <a:pt x="205587" y="53797"/>
                </a:lnTo>
                <a:lnTo>
                  <a:pt x="195541" y="60375"/>
                </a:lnTo>
                <a:lnTo>
                  <a:pt x="191884" y="73367"/>
                </a:lnTo>
                <a:lnTo>
                  <a:pt x="193294" y="81826"/>
                </a:lnTo>
                <a:lnTo>
                  <a:pt x="197345" y="88061"/>
                </a:lnTo>
                <a:lnTo>
                  <a:pt x="203784" y="91973"/>
                </a:lnTo>
                <a:lnTo>
                  <a:pt x="212344" y="93484"/>
                </a:lnTo>
                <a:lnTo>
                  <a:pt x="220853" y="92468"/>
                </a:lnTo>
                <a:lnTo>
                  <a:pt x="227241" y="89331"/>
                </a:lnTo>
                <a:lnTo>
                  <a:pt x="231902" y="85013"/>
                </a:lnTo>
                <a:lnTo>
                  <a:pt x="232181" y="84747"/>
                </a:lnTo>
                <a:lnTo>
                  <a:pt x="236321" y="79375"/>
                </a:lnTo>
                <a:lnTo>
                  <a:pt x="237744" y="86652"/>
                </a:lnTo>
                <a:lnTo>
                  <a:pt x="242366" y="91097"/>
                </a:lnTo>
                <a:lnTo>
                  <a:pt x="249174" y="92760"/>
                </a:lnTo>
                <a:lnTo>
                  <a:pt x="257136" y="91719"/>
                </a:lnTo>
                <a:lnTo>
                  <a:pt x="257136" y="86423"/>
                </a:lnTo>
                <a:lnTo>
                  <a:pt x="257136" y="84658"/>
                </a:lnTo>
                <a:close/>
              </a:path>
              <a:path w="527050" h="93980">
                <a:moveTo>
                  <a:pt x="322389" y="58204"/>
                </a:moveTo>
                <a:lnTo>
                  <a:pt x="321017" y="44030"/>
                </a:lnTo>
                <a:lnTo>
                  <a:pt x="316928" y="33121"/>
                </a:lnTo>
                <a:lnTo>
                  <a:pt x="316217" y="32461"/>
                </a:lnTo>
                <a:lnTo>
                  <a:pt x="310730" y="27355"/>
                </a:lnTo>
                <a:lnTo>
                  <a:pt x="310730" y="58204"/>
                </a:lnTo>
                <a:lnTo>
                  <a:pt x="310718" y="59270"/>
                </a:lnTo>
                <a:lnTo>
                  <a:pt x="310261" y="68795"/>
                </a:lnTo>
                <a:lnTo>
                  <a:pt x="308102" y="77216"/>
                </a:lnTo>
                <a:lnTo>
                  <a:pt x="303314" y="82918"/>
                </a:lnTo>
                <a:lnTo>
                  <a:pt x="294881" y="85013"/>
                </a:lnTo>
                <a:lnTo>
                  <a:pt x="285965" y="83121"/>
                </a:lnTo>
                <a:lnTo>
                  <a:pt x="284264" y="81483"/>
                </a:lnTo>
                <a:lnTo>
                  <a:pt x="280466" y="77825"/>
                </a:lnTo>
                <a:lnTo>
                  <a:pt x="277660" y="69684"/>
                </a:lnTo>
                <a:lnTo>
                  <a:pt x="276885" y="59270"/>
                </a:lnTo>
                <a:lnTo>
                  <a:pt x="277622" y="48526"/>
                </a:lnTo>
                <a:lnTo>
                  <a:pt x="280327" y="40043"/>
                </a:lnTo>
                <a:lnTo>
                  <a:pt x="284670" y="35636"/>
                </a:lnTo>
                <a:lnTo>
                  <a:pt x="285813" y="34467"/>
                </a:lnTo>
                <a:lnTo>
                  <a:pt x="294881" y="32461"/>
                </a:lnTo>
                <a:lnTo>
                  <a:pt x="303314" y="34404"/>
                </a:lnTo>
                <a:lnTo>
                  <a:pt x="308102" y="40081"/>
                </a:lnTo>
                <a:lnTo>
                  <a:pt x="310261" y="48475"/>
                </a:lnTo>
                <a:lnTo>
                  <a:pt x="310730" y="58204"/>
                </a:lnTo>
                <a:lnTo>
                  <a:pt x="310730" y="27355"/>
                </a:lnTo>
                <a:lnTo>
                  <a:pt x="309397" y="26111"/>
                </a:lnTo>
                <a:lnTo>
                  <a:pt x="297700" y="23634"/>
                </a:lnTo>
                <a:lnTo>
                  <a:pt x="286766" y="23634"/>
                </a:lnTo>
                <a:lnTo>
                  <a:pt x="280416" y="27520"/>
                </a:lnTo>
                <a:lnTo>
                  <a:pt x="276885" y="35636"/>
                </a:lnTo>
                <a:lnTo>
                  <a:pt x="276885" y="0"/>
                </a:lnTo>
                <a:lnTo>
                  <a:pt x="265607" y="0"/>
                </a:lnTo>
                <a:lnTo>
                  <a:pt x="265252" y="92062"/>
                </a:lnTo>
                <a:lnTo>
                  <a:pt x="276186" y="92062"/>
                </a:lnTo>
                <a:lnTo>
                  <a:pt x="276885" y="81483"/>
                </a:lnTo>
                <a:lnTo>
                  <a:pt x="280416" y="89598"/>
                </a:lnTo>
                <a:lnTo>
                  <a:pt x="286766" y="93129"/>
                </a:lnTo>
                <a:lnTo>
                  <a:pt x="297700" y="93484"/>
                </a:lnTo>
                <a:lnTo>
                  <a:pt x="308546" y="91236"/>
                </a:lnTo>
                <a:lnTo>
                  <a:pt x="315747" y="85013"/>
                </a:lnTo>
                <a:lnTo>
                  <a:pt x="316268" y="84569"/>
                </a:lnTo>
                <a:lnTo>
                  <a:pt x="320865" y="73533"/>
                </a:lnTo>
                <a:lnTo>
                  <a:pt x="322389" y="58204"/>
                </a:lnTo>
                <a:close/>
              </a:path>
              <a:path w="527050" h="93980">
                <a:moveTo>
                  <a:pt x="398233" y="84658"/>
                </a:moveTo>
                <a:lnTo>
                  <a:pt x="390817" y="86423"/>
                </a:lnTo>
                <a:lnTo>
                  <a:pt x="387997" y="82194"/>
                </a:lnTo>
                <a:lnTo>
                  <a:pt x="388137" y="79375"/>
                </a:lnTo>
                <a:lnTo>
                  <a:pt x="388239" y="77520"/>
                </a:lnTo>
                <a:lnTo>
                  <a:pt x="388353" y="58915"/>
                </a:lnTo>
                <a:lnTo>
                  <a:pt x="388353" y="46215"/>
                </a:lnTo>
                <a:lnTo>
                  <a:pt x="386613" y="36144"/>
                </a:lnTo>
                <a:lnTo>
                  <a:pt x="383743" y="32105"/>
                </a:lnTo>
                <a:lnTo>
                  <a:pt x="381609" y="29108"/>
                </a:lnTo>
                <a:lnTo>
                  <a:pt x="373621" y="24980"/>
                </a:lnTo>
                <a:lnTo>
                  <a:pt x="362953" y="23634"/>
                </a:lnTo>
                <a:lnTo>
                  <a:pt x="352615" y="24663"/>
                </a:lnTo>
                <a:lnTo>
                  <a:pt x="344525" y="27914"/>
                </a:lnTo>
                <a:lnTo>
                  <a:pt x="338950" y="33604"/>
                </a:lnTo>
                <a:lnTo>
                  <a:pt x="336143" y="41986"/>
                </a:lnTo>
                <a:lnTo>
                  <a:pt x="347789" y="43040"/>
                </a:lnTo>
                <a:lnTo>
                  <a:pt x="348145" y="34569"/>
                </a:lnTo>
                <a:lnTo>
                  <a:pt x="354139" y="32461"/>
                </a:lnTo>
                <a:lnTo>
                  <a:pt x="362597" y="32105"/>
                </a:lnTo>
                <a:lnTo>
                  <a:pt x="373888" y="32105"/>
                </a:lnTo>
                <a:lnTo>
                  <a:pt x="378117" y="38811"/>
                </a:lnTo>
                <a:lnTo>
                  <a:pt x="377063" y="51155"/>
                </a:lnTo>
                <a:lnTo>
                  <a:pt x="377063" y="58915"/>
                </a:lnTo>
                <a:lnTo>
                  <a:pt x="376237" y="69532"/>
                </a:lnTo>
                <a:lnTo>
                  <a:pt x="372300" y="77520"/>
                </a:lnTo>
                <a:lnTo>
                  <a:pt x="365455" y="82715"/>
                </a:lnTo>
                <a:lnTo>
                  <a:pt x="355904" y="85013"/>
                </a:lnTo>
                <a:lnTo>
                  <a:pt x="348843" y="85013"/>
                </a:lnTo>
                <a:lnTo>
                  <a:pt x="344614" y="80429"/>
                </a:lnTo>
                <a:lnTo>
                  <a:pt x="344614" y="73367"/>
                </a:lnTo>
                <a:lnTo>
                  <a:pt x="347548" y="64363"/>
                </a:lnTo>
                <a:lnTo>
                  <a:pt x="355155" y="60325"/>
                </a:lnTo>
                <a:lnTo>
                  <a:pt x="365594" y="59182"/>
                </a:lnTo>
                <a:lnTo>
                  <a:pt x="377063" y="58915"/>
                </a:lnTo>
                <a:lnTo>
                  <a:pt x="377063" y="51155"/>
                </a:lnTo>
                <a:lnTo>
                  <a:pt x="360895" y="51447"/>
                </a:lnTo>
                <a:lnTo>
                  <a:pt x="346684" y="53797"/>
                </a:lnTo>
                <a:lnTo>
                  <a:pt x="336638" y="60375"/>
                </a:lnTo>
                <a:lnTo>
                  <a:pt x="332968" y="73367"/>
                </a:lnTo>
                <a:lnTo>
                  <a:pt x="334378" y="81826"/>
                </a:lnTo>
                <a:lnTo>
                  <a:pt x="338442" y="88061"/>
                </a:lnTo>
                <a:lnTo>
                  <a:pt x="344881" y="91973"/>
                </a:lnTo>
                <a:lnTo>
                  <a:pt x="353428" y="93484"/>
                </a:lnTo>
                <a:lnTo>
                  <a:pt x="361937" y="92468"/>
                </a:lnTo>
                <a:lnTo>
                  <a:pt x="368338" y="89331"/>
                </a:lnTo>
                <a:lnTo>
                  <a:pt x="372986" y="85013"/>
                </a:lnTo>
                <a:lnTo>
                  <a:pt x="373278" y="84747"/>
                </a:lnTo>
                <a:lnTo>
                  <a:pt x="377418" y="79375"/>
                </a:lnTo>
                <a:lnTo>
                  <a:pt x="378828" y="86652"/>
                </a:lnTo>
                <a:lnTo>
                  <a:pt x="383463" y="91097"/>
                </a:lnTo>
                <a:lnTo>
                  <a:pt x="390258" y="92760"/>
                </a:lnTo>
                <a:lnTo>
                  <a:pt x="398233" y="91719"/>
                </a:lnTo>
                <a:lnTo>
                  <a:pt x="398233" y="86423"/>
                </a:lnTo>
                <a:lnTo>
                  <a:pt x="398233" y="84658"/>
                </a:lnTo>
                <a:close/>
              </a:path>
              <a:path w="527050" h="93980">
                <a:moveTo>
                  <a:pt x="457136" y="73367"/>
                </a:moveTo>
                <a:lnTo>
                  <a:pt x="450723" y="59436"/>
                </a:lnTo>
                <a:lnTo>
                  <a:pt x="437603" y="54190"/>
                </a:lnTo>
                <a:lnTo>
                  <a:pt x="423748" y="50609"/>
                </a:lnTo>
                <a:lnTo>
                  <a:pt x="415163" y="41630"/>
                </a:lnTo>
                <a:lnTo>
                  <a:pt x="419950" y="34290"/>
                </a:lnTo>
                <a:lnTo>
                  <a:pt x="430237" y="32105"/>
                </a:lnTo>
                <a:lnTo>
                  <a:pt x="440651" y="34683"/>
                </a:lnTo>
                <a:lnTo>
                  <a:pt x="445846" y="41630"/>
                </a:lnTo>
                <a:lnTo>
                  <a:pt x="456082" y="40220"/>
                </a:lnTo>
                <a:lnTo>
                  <a:pt x="455015" y="34569"/>
                </a:lnTo>
                <a:lnTo>
                  <a:pt x="451840" y="30340"/>
                </a:lnTo>
                <a:lnTo>
                  <a:pt x="447611" y="27876"/>
                </a:lnTo>
                <a:lnTo>
                  <a:pt x="434733" y="24231"/>
                </a:lnTo>
                <a:lnTo>
                  <a:pt x="420268" y="24955"/>
                </a:lnTo>
                <a:lnTo>
                  <a:pt x="408724" y="30848"/>
                </a:lnTo>
                <a:lnTo>
                  <a:pt x="404571" y="42684"/>
                </a:lnTo>
                <a:lnTo>
                  <a:pt x="411327" y="56032"/>
                </a:lnTo>
                <a:lnTo>
                  <a:pt x="424726" y="61074"/>
                </a:lnTo>
                <a:lnTo>
                  <a:pt x="438454" y="64858"/>
                </a:lnTo>
                <a:lnTo>
                  <a:pt x="446201" y="74434"/>
                </a:lnTo>
                <a:lnTo>
                  <a:pt x="440842" y="82918"/>
                </a:lnTo>
                <a:lnTo>
                  <a:pt x="429310" y="85140"/>
                </a:lnTo>
                <a:lnTo>
                  <a:pt x="417576" y="82016"/>
                </a:lnTo>
                <a:lnTo>
                  <a:pt x="411632" y="74434"/>
                </a:lnTo>
                <a:lnTo>
                  <a:pt x="401751" y="76200"/>
                </a:lnTo>
                <a:lnTo>
                  <a:pt x="411645" y="89446"/>
                </a:lnTo>
                <a:lnTo>
                  <a:pt x="430898" y="93827"/>
                </a:lnTo>
                <a:lnTo>
                  <a:pt x="449427" y="88696"/>
                </a:lnTo>
                <a:lnTo>
                  <a:pt x="457136" y="73367"/>
                </a:lnTo>
                <a:close/>
              </a:path>
              <a:path w="527050" h="93980">
                <a:moveTo>
                  <a:pt x="526618" y="61023"/>
                </a:moveTo>
                <a:lnTo>
                  <a:pt x="525932" y="52209"/>
                </a:lnTo>
                <a:lnTo>
                  <a:pt x="525411" y="45656"/>
                </a:lnTo>
                <a:lnTo>
                  <a:pt x="520407" y="33870"/>
                </a:lnTo>
                <a:lnTo>
                  <a:pt x="519150" y="32854"/>
                </a:lnTo>
                <a:lnTo>
                  <a:pt x="515340" y="29756"/>
                </a:lnTo>
                <a:lnTo>
                  <a:pt x="515340" y="52209"/>
                </a:lnTo>
                <a:lnTo>
                  <a:pt x="479005" y="52209"/>
                </a:lnTo>
                <a:lnTo>
                  <a:pt x="479005" y="48336"/>
                </a:lnTo>
                <a:lnTo>
                  <a:pt x="480060" y="44805"/>
                </a:lnTo>
                <a:lnTo>
                  <a:pt x="515340" y="52209"/>
                </a:lnTo>
                <a:lnTo>
                  <a:pt x="515340" y="29756"/>
                </a:lnTo>
                <a:lnTo>
                  <a:pt x="511098" y="26301"/>
                </a:lnTo>
                <a:lnTo>
                  <a:pt x="496989" y="23634"/>
                </a:lnTo>
                <a:lnTo>
                  <a:pt x="483577" y="26009"/>
                </a:lnTo>
                <a:lnTo>
                  <a:pt x="474332" y="32854"/>
                </a:lnTo>
                <a:lnTo>
                  <a:pt x="468922" y="43726"/>
                </a:lnTo>
                <a:lnTo>
                  <a:pt x="467004" y="58204"/>
                </a:lnTo>
                <a:lnTo>
                  <a:pt x="468782" y="73088"/>
                </a:lnTo>
                <a:lnTo>
                  <a:pt x="474548" y="84175"/>
                </a:lnTo>
                <a:lnTo>
                  <a:pt x="484225" y="91097"/>
                </a:lnTo>
                <a:lnTo>
                  <a:pt x="497700" y="93484"/>
                </a:lnTo>
                <a:lnTo>
                  <a:pt x="507352" y="92392"/>
                </a:lnTo>
                <a:lnTo>
                  <a:pt x="515112" y="89242"/>
                </a:lnTo>
                <a:lnTo>
                  <a:pt x="519658" y="85369"/>
                </a:lnTo>
                <a:lnTo>
                  <a:pt x="520966" y="84251"/>
                </a:lnTo>
                <a:lnTo>
                  <a:pt x="524852" y="77609"/>
                </a:lnTo>
                <a:lnTo>
                  <a:pt x="514985" y="74790"/>
                </a:lnTo>
                <a:lnTo>
                  <a:pt x="512864" y="80784"/>
                </a:lnTo>
                <a:lnTo>
                  <a:pt x="506869" y="85369"/>
                </a:lnTo>
                <a:lnTo>
                  <a:pt x="479005" y="61023"/>
                </a:lnTo>
                <a:lnTo>
                  <a:pt x="526618" y="610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1" name="bg object 31"/>
          <p:cNvSpPr/>
          <p:nvPr/>
        </p:nvSpPr>
        <p:spPr>
          <a:xfrm>
            <a:off x="1615689" y="1697671"/>
            <a:ext cx="0" cy="82929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438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2" name="bg object 32"/>
          <p:cNvSpPr/>
          <p:nvPr/>
        </p:nvSpPr>
        <p:spPr>
          <a:xfrm>
            <a:off x="1615689" y="1839242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3" name="bg object 33"/>
          <p:cNvSpPr/>
          <p:nvPr/>
        </p:nvSpPr>
        <p:spPr>
          <a:xfrm>
            <a:off x="1615689" y="2016354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4" name="bg object 34"/>
          <p:cNvSpPr/>
          <p:nvPr/>
        </p:nvSpPr>
        <p:spPr>
          <a:xfrm>
            <a:off x="1615689" y="2193467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5" name="bg object 35"/>
          <p:cNvSpPr/>
          <p:nvPr/>
        </p:nvSpPr>
        <p:spPr>
          <a:xfrm>
            <a:off x="1615689" y="2547691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6" name="bg object 36"/>
          <p:cNvSpPr/>
          <p:nvPr/>
        </p:nvSpPr>
        <p:spPr>
          <a:xfrm>
            <a:off x="1615689" y="2724804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7" name="bg object 37"/>
          <p:cNvSpPr/>
          <p:nvPr/>
        </p:nvSpPr>
        <p:spPr>
          <a:xfrm>
            <a:off x="1615689" y="2901916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8" name="bg object 38"/>
          <p:cNvSpPr/>
          <p:nvPr/>
        </p:nvSpPr>
        <p:spPr>
          <a:xfrm>
            <a:off x="1615689" y="3079027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39" name="bg object 39"/>
          <p:cNvSpPr/>
          <p:nvPr/>
        </p:nvSpPr>
        <p:spPr>
          <a:xfrm>
            <a:off x="1615689" y="3256140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0" name="bg object 40"/>
          <p:cNvSpPr/>
          <p:nvPr/>
        </p:nvSpPr>
        <p:spPr>
          <a:xfrm>
            <a:off x="1615689" y="3433253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1" name="bg object 41"/>
          <p:cNvSpPr/>
          <p:nvPr/>
        </p:nvSpPr>
        <p:spPr>
          <a:xfrm>
            <a:off x="1615689" y="3610365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2" name="bg object 42"/>
          <p:cNvSpPr/>
          <p:nvPr/>
        </p:nvSpPr>
        <p:spPr>
          <a:xfrm>
            <a:off x="1615689" y="3788069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3" name="bg object 43"/>
          <p:cNvSpPr/>
          <p:nvPr/>
        </p:nvSpPr>
        <p:spPr>
          <a:xfrm>
            <a:off x="1615689" y="3965181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4" name="bg object 44"/>
          <p:cNvSpPr/>
          <p:nvPr/>
        </p:nvSpPr>
        <p:spPr>
          <a:xfrm>
            <a:off x="1615689" y="4142294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5" name="bg object 45"/>
          <p:cNvSpPr/>
          <p:nvPr/>
        </p:nvSpPr>
        <p:spPr>
          <a:xfrm>
            <a:off x="1615689" y="4319406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6" name="bg object 46"/>
          <p:cNvSpPr/>
          <p:nvPr/>
        </p:nvSpPr>
        <p:spPr>
          <a:xfrm>
            <a:off x="1615689" y="4496518"/>
            <a:ext cx="0" cy="11847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2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7" name="bg object 47"/>
          <p:cNvSpPr/>
          <p:nvPr/>
        </p:nvSpPr>
        <p:spPr>
          <a:xfrm>
            <a:off x="1615689" y="4673631"/>
            <a:ext cx="0" cy="65158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64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8" name="bg object 48"/>
          <p:cNvSpPr/>
          <p:nvPr/>
        </p:nvSpPr>
        <p:spPr>
          <a:xfrm>
            <a:off x="2962097" y="1939942"/>
            <a:ext cx="0" cy="6450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49" name="bg object 49"/>
          <p:cNvSpPr/>
          <p:nvPr/>
        </p:nvSpPr>
        <p:spPr>
          <a:xfrm>
            <a:off x="2962097" y="2061966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0" name="bg object 50"/>
          <p:cNvSpPr/>
          <p:nvPr/>
        </p:nvSpPr>
        <p:spPr>
          <a:xfrm>
            <a:off x="2962097" y="2236117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1" name="bg object 51"/>
          <p:cNvSpPr/>
          <p:nvPr/>
        </p:nvSpPr>
        <p:spPr>
          <a:xfrm>
            <a:off x="2962097" y="2758568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2" name="bg object 52"/>
          <p:cNvSpPr/>
          <p:nvPr/>
        </p:nvSpPr>
        <p:spPr>
          <a:xfrm>
            <a:off x="2962097" y="293271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3" name="bg object 53"/>
          <p:cNvSpPr/>
          <p:nvPr/>
        </p:nvSpPr>
        <p:spPr>
          <a:xfrm>
            <a:off x="2962097" y="310686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4" name="bg object 54"/>
          <p:cNvSpPr/>
          <p:nvPr/>
        </p:nvSpPr>
        <p:spPr>
          <a:xfrm>
            <a:off x="2962097" y="328102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5" name="bg object 55"/>
          <p:cNvSpPr/>
          <p:nvPr/>
        </p:nvSpPr>
        <p:spPr>
          <a:xfrm>
            <a:off x="2962097" y="345517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6" name="bg object 56"/>
          <p:cNvSpPr/>
          <p:nvPr/>
        </p:nvSpPr>
        <p:spPr>
          <a:xfrm>
            <a:off x="2962097" y="362932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7" name="bg object 57"/>
          <p:cNvSpPr/>
          <p:nvPr/>
        </p:nvSpPr>
        <p:spPr>
          <a:xfrm>
            <a:off x="2962097" y="380347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8" name="bg object 58"/>
          <p:cNvSpPr/>
          <p:nvPr/>
        </p:nvSpPr>
        <p:spPr>
          <a:xfrm>
            <a:off x="2962097" y="397762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59" name="bg object 59"/>
          <p:cNvSpPr/>
          <p:nvPr/>
        </p:nvSpPr>
        <p:spPr>
          <a:xfrm>
            <a:off x="2962097" y="415177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0" name="bg object 60"/>
          <p:cNvSpPr/>
          <p:nvPr/>
        </p:nvSpPr>
        <p:spPr>
          <a:xfrm>
            <a:off x="2962097" y="432592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1" name="bg object 61"/>
          <p:cNvSpPr/>
          <p:nvPr/>
        </p:nvSpPr>
        <p:spPr>
          <a:xfrm>
            <a:off x="2962097" y="450007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2" name="bg object 62"/>
          <p:cNvSpPr/>
          <p:nvPr/>
        </p:nvSpPr>
        <p:spPr>
          <a:xfrm>
            <a:off x="2962097" y="4674224"/>
            <a:ext cx="0" cy="65158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3" name="bg object 63"/>
          <p:cNvSpPr/>
          <p:nvPr/>
        </p:nvSpPr>
        <p:spPr>
          <a:xfrm>
            <a:off x="4362361" y="1939942"/>
            <a:ext cx="0" cy="6450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4" name="bg object 64"/>
          <p:cNvSpPr/>
          <p:nvPr/>
        </p:nvSpPr>
        <p:spPr>
          <a:xfrm>
            <a:off x="4362361" y="2410267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5" name="bg object 65"/>
          <p:cNvSpPr/>
          <p:nvPr/>
        </p:nvSpPr>
        <p:spPr>
          <a:xfrm>
            <a:off x="4362361" y="2584418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6" name="bg object 66"/>
          <p:cNvSpPr/>
          <p:nvPr/>
        </p:nvSpPr>
        <p:spPr>
          <a:xfrm>
            <a:off x="4362361" y="2758568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7" name="bg object 67"/>
          <p:cNvSpPr/>
          <p:nvPr/>
        </p:nvSpPr>
        <p:spPr>
          <a:xfrm>
            <a:off x="4362361" y="293271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8" name="bg object 68"/>
          <p:cNvSpPr/>
          <p:nvPr/>
        </p:nvSpPr>
        <p:spPr>
          <a:xfrm>
            <a:off x="4362361" y="310686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69" name="bg object 69"/>
          <p:cNvSpPr/>
          <p:nvPr/>
        </p:nvSpPr>
        <p:spPr>
          <a:xfrm>
            <a:off x="4362361" y="328102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0" name="bg object 70"/>
          <p:cNvSpPr/>
          <p:nvPr/>
        </p:nvSpPr>
        <p:spPr>
          <a:xfrm>
            <a:off x="4362361" y="345517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1" name="bg object 71"/>
          <p:cNvSpPr/>
          <p:nvPr/>
        </p:nvSpPr>
        <p:spPr>
          <a:xfrm>
            <a:off x="4362361" y="362932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2" name="bg object 72"/>
          <p:cNvSpPr/>
          <p:nvPr/>
        </p:nvSpPr>
        <p:spPr>
          <a:xfrm>
            <a:off x="4362361" y="380347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3" name="bg object 73"/>
          <p:cNvSpPr/>
          <p:nvPr/>
        </p:nvSpPr>
        <p:spPr>
          <a:xfrm>
            <a:off x="4362361" y="397762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4" name="bg object 74"/>
          <p:cNvSpPr/>
          <p:nvPr/>
        </p:nvSpPr>
        <p:spPr>
          <a:xfrm>
            <a:off x="4362361" y="415177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5" name="bg object 75"/>
          <p:cNvSpPr/>
          <p:nvPr/>
        </p:nvSpPr>
        <p:spPr>
          <a:xfrm>
            <a:off x="4362361" y="432592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6" name="bg object 76"/>
          <p:cNvSpPr/>
          <p:nvPr/>
        </p:nvSpPr>
        <p:spPr>
          <a:xfrm>
            <a:off x="4362361" y="450007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7" name="bg object 77"/>
          <p:cNvSpPr/>
          <p:nvPr/>
        </p:nvSpPr>
        <p:spPr>
          <a:xfrm>
            <a:off x="4362361" y="4674224"/>
            <a:ext cx="0" cy="65158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8" name="bg object 78"/>
          <p:cNvSpPr/>
          <p:nvPr/>
        </p:nvSpPr>
        <p:spPr>
          <a:xfrm>
            <a:off x="5762625" y="1939942"/>
            <a:ext cx="0" cy="6450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721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79" name="bg object 79"/>
          <p:cNvSpPr/>
          <p:nvPr/>
        </p:nvSpPr>
        <p:spPr>
          <a:xfrm>
            <a:off x="5762625" y="2061966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0" name="bg object 80"/>
          <p:cNvSpPr/>
          <p:nvPr/>
        </p:nvSpPr>
        <p:spPr>
          <a:xfrm>
            <a:off x="5762625" y="2584418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1" name="bg object 81"/>
          <p:cNvSpPr/>
          <p:nvPr/>
        </p:nvSpPr>
        <p:spPr>
          <a:xfrm>
            <a:off x="5762625" y="2758568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2" name="bg object 82"/>
          <p:cNvSpPr/>
          <p:nvPr/>
        </p:nvSpPr>
        <p:spPr>
          <a:xfrm>
            <a:off x="5762625" y="293271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3" name="bg object 83"/>
          <p:cNvSpPr/>
          <p:nvPr/>
        </p:nvSpPr>
        <p:spPr>
          <a:xfrm>
            <a:off x="5762625" y="3106869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4" name="bg object 84"/>
          <p:cNvSpPr/>
          <p:nvPr/>
        </p:nvSpPr>
        <p:spPr>
          <a:xfrm>
            <a:off x="5762625" y="328102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5" name="bg object 85"/>
          <p:cNvSpPr/>
          <p:nvPr/>
        </p:nvSpPr>
        <p:spPr>
          <a:xfrm>
            <a:off x="5762625" y="3455170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6" name="bg object 86"/>
          <p:cNvSpPr/>
          <p:nvPr/>
        </p:nvSpPr>
        <p:spPr>
          <a:xfrm>
            <a:off x="5762625" y="362932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7" name="bg object 87"/>
          <p:cNvSpPr/>
          <p:nvPr/>
        </p:nvSpPr>
        <p:spPr>
          <a:xfrm>
            <a:off x="5762625" y="3803471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8" name="bg object 88"/>
          <p:cNvSpPr/>
          <p:nvPr/>
        </p:nvSpPr>
        <p:spPr>
          <a:xfrm>
            <a:off x="5762625" y="397762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89" name="bg object 89"/>
          <p:cNvSpPr/>
          <p:nvPr/>
        </p:nvSpPr>
        <p:spPr>
          <a:xfrm>
            <a:off x="5762625" y="4151772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0" name="bg object 90"/>
          <p:cNvSpPr/>
          <p:nvPr/>
        </p:nvSpPr>
        <p:spPr>
          <a:xfrm>
            <a:off x="5762625" y="432592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1" name="bg object 91"/>
          <p:cNvSpPr/>
          <p:nvPr/>
        </p:nvSpPr>
        <p:spPr>
          <a:xfrm>
            <a:off x="5762625" y="4500073"/>
            <a:ext cx="0" cy="1164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1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2" name="bg object 92"/>
          <p:cNvSpPr/>
          <p:nvPr/>
        </p:nvSpPr>
        <p:spPr>
          <a:xfrm>
            <a:off x="5762625" y="4674224"/>
            <a:ext cx="0" cy="65158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3"/>
                </a:moveTo>
                <a:lnTo>
                  <a:pt x="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3" name="bg object 93"/>
          <p:cNvSpPr/>
          <p:nvPr/>
        </p:nvSpPr>
        <p:spPr>
          <a:xfrm>
            <a:off x="4461995" y="2732504"/>
            <a:ext cx="53856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4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4" name="bg object 94"/>
          <p:cNvSpPr/>
          <p:nvPr/>
        </p:nvSpPr>
        <p:spPr>
          <a:xfrm>
            <a:off x="4569707" y="2732504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5" name="bg object 95"/>
          <p:cNvSpPr/>
          <p:nvPr/>
        </p:nvSpPr>
        <p:spPr>
          <a:xfrm>
            <a:off x="4731814" y="2732504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6" name="bg object 96"/>
          <p:cNvSpPr/>
          <p:nvPr/>
        </p:nvSpPr>
        <p:spPr>
          <a:xfrm>
            <a:off x="4893384" y="2732504"/>
            <a:ext cx="108311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871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7" name="bg object 97"/>
          <p:cNvSpPr/>
          <p:nvPr/>
        </p:nvSpPr>
        <p:spPr>
          <a:xfrm>
            <a:off x="5055491" y="2732504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8" name="bg object 98"/>
          <p:cNvSpPr/>
          <p:nvPr/>
        </p:nvSpPr>
        <p:spPr>
          <a:xfrm>
            <a:off x="5217061" y="2732504"/>
            <a:ext cx="108311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871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99" name="bg object 99"/>
          <p:cNvSpPr/>
          <p:nvPr/>
        </p:nvSpPr>
        <p:spPr>
          <a:xfrm>
            <a:off x="5379168" y="2732504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0" name="bg object 100"/>
          <p:cNvSpPr/>
          <p:nvPr/>
        </p:nvSpPr>
        <p:spPr>
          <a:xfrm>
            <a:off x="5536427" y="2732504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1" name="bg object 101"/>
          <p:cNvSpPr/>
          <p:nvPr/>
        </p:nvSpPr>
        <p:spPr>
          <a:xfrm>
            <a:off x="5697997" y="2732504"/>
            <a:ext cx="59242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864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2" name="bg object 102"/>
          <p:cNvSpPr/>
          <p:nvPr/>
        </p:nvSpPr>
        <p:spPr>
          <a:xfrm>
            <a:off x="4379595" y="2705256"/>
            <a:ext cx="77194" cy="55286"/>
          </a:xfrm>
          <a:custGeom>
            <a:avLst/>
            <a:gdLst/>
            <a:ahLst/>
            <a:cxnLst/>
            <a:rect l="l" t="t" r="r" b="b"/>
            <a:pathLst>
              <a:path w="81914" h="53339">
                <a:moveTo>
                  <a:pt x="81724" y="53149"/>
                </a:moveTo>
                <a:lnTo>
                  <a:pt x="0" y="26288"/>
                </a:lnTo>
                <a:lnTo>
                  <a:pt x="81724" y="0"/>
                </a:lnTo>
                <a:lnTo>
                  <a:pt x="81724" y="5314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3" name="bg object 103"/>
          <p:cNvSpPr/>
          <p:nvPr/>
        </p:nvSpPr>
        <p:spPr>
          <a:xfrm>
            <a:off x="4379595" y="2705256"/>
            <a:ext cx="77194" cy="55286"/>
          </a:xfrm>
          <a:custGeom>
            <a:avLst/>
            <a:gdLst/>
            <a:ahLst/>
            <a:cxnLst/>
            <a:rect l="l" t="t" r="r" b="b"/>
            <a:pathLst>
              <a:path w="81914" h="53339">
                <a:moveTo>
                  <a:pt x="0" y="26288"/>
                </a:moveTo>
                <a:lnTo>
                  <a:pt x="81724" y="0"/>
                </a:lnTo>
                <a:lnTo>
                  <a:pt x="81724" y="53149"/>
                </a:lnTo>
                <a:lnTo>
                  <a:pt x="0" y="26288"/>
                </a:lnTo>
                <a:close/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4" name="bg object 104"/>
          <p:cNvSpPr/>
          <p:nvPr/>
        </p:nvSpPr>
        <p:spPr>
          <a:xfrm>
            <a:off x="3169443" y="2574939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5" name="bg object 105"/>
          <p:cNvSpPr/>
          <p:nvPr/>
        </p:nvSpPr>
        <p:spPr>
          <a:xfrm>
            <a:off x="4141011" y="2574939"/>
            <a:ext cx="107713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6" name="bg object 106"/>
          <p:cNvSpPr/>
          <p:nvPr/>
        </p:nvSpPr>
        <p:spPr>
          <a:xfrm>
            <a:off x="1715323" y="2819579"/>
            <a:ext cx="47872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7" name="bg object 107"/>
          <p:cNvSpPr/>
          <p:nvPr/>
        </p:nvSpPr>
        <p:spPr>
          <a:xfrm>
            <a:off x="2566792" y="2819579"/>
            <a:ext cx="111901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30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8" name="bg object 108"/>
          <p:cNvSpPr/>
          <p:nvPr/>
        </p:nvSpPr>
        <p:spPr>
          <a:xfrm>
            <a:off x="2733746" y="2819579"/>
            <a:ext cx="111901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300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09" name="bg object 109"/>
          <p:cNvSpPr/>
          <p:nvPr/>
        </p:nvSpPr>
        <p:spPr>
          <a:xfrm>
            <a:off x="1610304" y="1934973"/>
            <a:ext cx="4157706" cy="1044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0" name="bg object 110"/>
          <p:cNvSpPr/>
          <p:nvPr/>
        </p:nvSpPr>
        <p:spPr>
          <a:xfrm>
            <a:off x="2900701" y="2819579"/>
            <a:ext cx="5625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1" name="bg object 111"/>
          <p:cNvSpPr/>
          <p:nvPr/>
        </p:nvSpPr>
        <p:spPr>
          <a:xfrm>
            <a:off x="1632924" y="2792331"/>
            <a:ext cx="77194" cy="54628"/>
          </a:xfrm>
          <a:custGeom>
            <a:avLst/>
            <a:gdLst/>
            <a:ahLst/>
            <a:cxnLst/>
            <a:rect l="l" t="t" r="r" b="b"/>
            <a:pathLst>
              <a:path w="81914" h="52705">
                <a:moveTo>
                  <a:pt x="81724" y="52577"/>
                </a:moveTo>
                <a:lnTo>
                  <a:pt x="0" y="26288"/>
                </a:lnTo>
                <a:lnTo>
                  <a:pt x="81724" y="0"/>
                </a:lnTo>
                <a:lnTo>
                  <a:pt x="81724" y="5257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2" name="bg object 112"/>
          <p:cNvSpPr/>
          <p:nvPr/>
        </p:nvSpPr>
        <p:spPr>
          <a:xfrm>
            <a:off x="1632924" y="2792331"/>
            <a:ext cx="2724531" cy="169807"/>
          </a:xfrm>
          <a:custGeom>
            <a:avLst/>
            <a:gdLst/>
            <a:ahLst/>
            <a:cxnLst/>
            <a:rect l="l" t="t" r="r" b="b"/>
            <a:pathLst>
              <a:path w="2891154" h="163830">
                <a:moveTo>
                  <a:pt x="0" y="26288"/>
                </a:moveTo>
                <a:lnTo>
                  <a:pt x="81724" y="0"/>
                </a:lnTo>
                <a:lnTo>
                  <a:pt x="81724" y="52577"/>
                </a:lnTo>
                <a:lnTo>
                  <a:pt x="0" y="26288"/>
                </a:lnTo>
                <a:close/>
              </a:path>
              <a:path w="2891154" h="163830">
                <a:moveTo>
                  <a:pt x="1404746" y="26288"/>
                </a:moveTo>
                <a:lnTo>
                  <a:pt x="1410461" y="26288"/>
                </a:lnTo>
              </a:path>
              <a:path w="2891154" h="163830">
                <a:moveTo>
                  <a:pt x="1516189" y="163448"/>
                </a:moveTo>
                <a:lnTo>
                  <a:pt x="1573339" y="163448"/>
                </a:lnTo>
              </a:path>
              <a:path w="2891154" h="163830">
                <a:moveTo>
                  <a:pt x="1630489" y="163448"/>
                </a:moveTo>
                <a:lnTo>
                  <a:pt x="1744789" y="163448"/>
                </a:lnTo>
              </a:path>
              <a:path w="2891154" h="163830">
                <a:moveTo>
                  <a:pt x="2489453" y="163448"/>
                </a:moveTo>
                <a:lnTo>
                  <a:pt x="2603753" y="163448"/>
                </a:lnTo>
              </a:path>
              <a:path w="2891154" h="163830">
                <a:moveTo>
                  <a:pt x="2661475" y="163448"/>
                </a:moveTo>
                <a:lnTo>
                  <a:pt x="2775775" y="163448"/>
                </a:lnTo>
              </a:path>
              <a:path w="2891154" h="163830">
                <a:moveTo>
                  <a:pt x="2832925" y="163448"/>
                </a:moveTo>
                <a:lnTo>
                  <a:pt x="2890646" y="16344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3" name="bg object 113"/>
          <p:cNvSpPr/>
          <p:nvPr/>
        </p:nvSpPr>
        <p:spPr>
          <a:xfrm>
            <a:off x="2979331" y="2934495"/>
            <a:ext cx="77194" cy="54628"/>
          </a:xfrm>
          <a:custGeom>
            <a:avLst/>
            <a:gdLst/>
            <a:ahLst/>
            <a:cxnLst/>
            <a:rect l="l" t="t" r="r" b="b"/>
            <a:pathLst>
              <a:path w="81914" h="52705">
                <a:moveTo>
                  <a:pt x="81724" y="52577"/>
                </a:moveTo>
                <a:lnTo>
                  <a:pt x="0" y="26288"/>
                </a:lnTo>
                <a:lnTo>
                  <a:pt x="81724" y="0"/>
                </a:lnTo>
                <a:lnTo>
                  <a:pt x="81724" y="5257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4" name="bg object 114"/>
          <p:cNvSpPr/>
          <p:nvPr/>
        </p:nvSpPr>
        <p:spPr>
          <a:xfrm>
            <a:off x="2979331" y="2934495"/>
            <a:ext cx="1383509" cy="54628"/>
          </a:xfrm>
          <a:custGeom>
            <a:avLst/>
            <a:gdLst/>
            <a:ahLst/>
            <a:cxnLst/>
            <a:rect l="l" t="t" r="r" b="b"/>
            <a:pathLst>
              <a:path w="1468120" h="52705">
                <a:moveTo>
                  <a:pt x="0" y="26288"/>
                </a:moveTo>
                <a:lnTo>
                  <a:pt x="81724" y="0"/>
                </a:lnTo>
                <a:lnTo>
                  <a:pt x="81724" y="52577"/>
                </a:lnTo>
                <a:lnTo>
                  <a:pt x="0" y="26288"/>
                </a:lnTo>
                <a:close/>
              </a:path>
              <a:path w="1468120" h="52705">
                <a:moveTo>
                  <a:pt x="1461896" y="26288"/>
                </a:moveTo>
                <a:lnTo>
                  <a:pt x="1467611" y="26288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5" name="bg object 115"/>
          <p:cNvSpPr/>
          <p:nvPr/>
        </p:nvSpPr>
        <p:spPr>
          <a:xfrm>
            <a:off x="1715323" y="3198683"/>
            <a:ext cx="52060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6" name="bg object 116"/>
          <p:cNvSpPr/>
          <p:nvPr/>
        </p:nvSpPr>
        <p:spPr>
          <a:xfrm>
            <a:off x="1818727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7" name="bg object 117"/>
          <p:cNvSpPr/>
          <p:nvPr/>
        </p:nvSpPr>
        <p:spPr>
          <a:xfrm>
            <a:off x="1973834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8" name="bg object 118"/>
          <p:cNvSpPr/>
          <p:nvPr/>
        </p:nvSpPr>
        <p:spPr>
          <a:xfrm>
            <a:off x="2128940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19" name="bg object 119"/>
          <p:cNvSpPr/>
          <p:nvPr/>
        </p:nvSpPr>
        <p:spPr>
          <a:xfrm>
            <a:off x="2284046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0" name="bg object 120"/>
          <p:cNvSpPr/>
          <p:nvPr/>
        </p:nvSpPr>
        <p:spPr>
          <a:xfrm>
            <a:off x="2439152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1" name="bg object 121"/>
          <p:cNvSpPr/>
          <p:nvPr/>
        </p:nvSpPr>
        <p:spPr>
          <a:xfrm>
            <a:off x="2594258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2" name="bg object 122"/>
          <p:cNvSpPr/>
          <p:nvPr/>
        </p:nvSpPr>
        <p:spPr>
          <a:xfrm>
            <a:off x="2749364" y="3198683"/>
            <a:ext cx="103524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3" name="bg object 123"/>
          <p:cNvSpPr/>
          <p:nvPr/>
        </p:nvSpPr>
        <p:spPr>
          <a:xfrm>
            <a:off x="2904470" y="3198683"/>
            <a:ext cx="5266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4" name="bg object 124"/>
          <p:cNvSpPr/>
          <p:nvPr/>
        </p:nvSpPr>
        <p:spPr>
          <a:xfrm>
            <a:off x="1632923" y="3171434"/>
            <a:ext cx="77194" cy="54628"/>
          </a:xfrm>
          <a:custGeom>
            <a:avLst/>
            <a:gdLst/>
            <a:ahLst/>
            <a:cxnLst/>
            <a:rect l="l" t="t" r="r" b="b"/>
            <a:pathLst>
              <a:path w="81914" h="52705">
                <a:moveTo>
                  <a:pt x="81724" y="52577"/>
                </a:moveTo>
                <a:lnTo>
                  <a:pt x="0" y="26288"/>
                </a:lnTo>
                <a:lnTo>
                  <a:pt x="81724" y="0"/>
                </a:lnTo>
                <a:lnTo>
                  <a:pt x="81724" y="5257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5" name="bg object 125"/>
          <p:cNvSpPr/>
          <p:nvPr/>
        </p:nvSpPr>
        <p:spPr>
          <a:xfrm>
            <a:off x="1632923" y="3171434"/>
            <a:ext cx="77194" cy="54628"/>
          </a:xfrm>
          <a:custGeom>
            <a:avLst/>
            <a:gdLst/>
            <a:ahLst/>
            <a:cxnLst/>
            <a:rect l="l" t="t" r="r" b="b"/>
            <a:pathLst>
              <a:path w="81914" h="52705">
                <a:moveTo>
                  <a:pt x="0" y="26288"/>
                </a:moveTo>
                <a:lnTo>
                  <a:pt x="81724" y="0"/>
                </a:lnTo>
                <a:lnTo>
                  <a:pt x="81724" y="52577"/>
                </a:lnTo>
                <a:lnTo>
                  <a:pt x="0" y="26288"/>
                </a:lnTo>
                <a:close/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126" name="bg object 126"/>
          <p:cNvSpPr/>
          <p:nvPr/>
        </p:nvSpPr>
        <p:spPr>
          <a:xfrm>
            <a:off x="2170632" y="3040710"/>
            <a:ext cx="174178" cy="968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175" y="245364"/>
            <a:ext cx="69151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175" y="1410843"/>
            <a:ext cx="69151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12390" y="5704713"/>
            <a:ext cx="2458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4175" y="5704713"/>
            <a:ext cx="17672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32120" y="5704713"/>
            <a:ext cx="17672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30865">
        <a:defRPr>
          <a:latin typeface="+mn-lt"/>
          <a:ea typeface="+mn-ea"/>
          <a:cs typeface="+mn-cs"/>
        </a:defRPr>
      </a:lvl2pPr>
      <a:lvl3pPr marL="861731">
        <a:defRPr>
          <a:latin typeface="+mn-lt"/>
          <a:ea typeface="+mn-ea"/>
          <a:cs typeface="+mn-cs"/>
        </a:defRPr>
      </a:lvl3pPr>
      <a:lvl4pPr marL="1292596">
        <a:defRPr>
          <a:latin typeface="+mn-lt"/>
          <a:ea typeface="+mn-ea"/>
          <a:cs typeface="+mn-cs"/>
        </a:defRPr>
      </a:lvl4pPr>
      <a:lvl5pPr marL="1723461">
        <a:defRPr>
          <a:latin typeface="+mn-lt"/>
          <a:ea typeface="+mn-ea"/>
          <a:cs typeface="+mn-cs"/>
        </a:defRPr>
      </a:lvl5pPr>
      <a:lvl6pPr marL="2154326">
        <a:defRPr>
          <a:latin typeface="+mn-lt"/>
          <a:ea typeface="+mn-ea"/>
          <a:cs typeface="+mn-cs"/>
        </a:defRPr>
      </a:lvl6pPr>
      <a:lvl7pPr marL="2585192">
        <a:defRPr>
          <a:latin typeface="+mn-lt"/>
          <a:ea typeface="+mn-ea"/>
          <a:cs typeface="+mn-cs"/>
        </a:defRPr>
      </a:lvl7pPr>
      <a:lvl8pPr marL="3016057">
        <a:defRPr>
          <a:latin typeface="+mn-lt"/>
          <a:ea typeface="+mn-ea"/>
          <a:cs typeface="+mn-cs"/>
        </a:defRPr>
      </a:lvl8pPr>
      <a:lvl9pPr marL="34469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30865">
        <a:defRPr>
          <a:latin typeface="+mn-lt"/>
          <a:ea typeface="+mn-ea"/>
          <a:cs typeface="+mn-cs"/>
        </a:defRPr>
      </a:lvl2pPr>
      <a:lvl3pPr marL="861731">
        <a:defRPr>
          <a:latin typeface="+mn-lt"/>
          <a:ea typeface="+mn-ea"/>
          <a:cs typeface="+mn-cs"/>
        </a:defRPr>
      </a:lvl3pPr>
      <a:lvl4pPr marL="1292596">
        <a:defRPr>
          <a:latin typeface="+mn-lt"/>
          <a:ea typeface="+mn-ea"/>
          <a:cs typeface="+mn-cs"/>
        </a:defRPr>
      </a:lvl4pPr>
      <a:lvl5pPr marL="1723461">
        <a:defRPr>
          <a:latin typeface="+mn-lt"/>
          <a:ea typeface="+mn-ea"/>
          <a:cs typeface="+mn-cs"/>
        </a:defRPr>
      </a:lvl5pPr>
      <a:lvl6pPr marL="2154326">
        <a:defRPr>
          <a:latin typeface="+mn-lt"/>
          <a:ea typeface="+mn-ea"/>
          <a:cs typeface="+mn-cs"/>
        </a:defRPr>
      </a:lvl6pPr>
      <a:lvl7pPr marL="2585192">
        <a:defRPr>
          <a:latin typeface="+mn-lt"/>
          <a:ea typeface="+mn-ea"/>
          <a:cs typeface="+mn-cs"/>
        </a:defRPr>
      </a:lvl7pPr>
      <a:lvl8pPr marL="3016057">
        <a:defRPr>
          <a:latin typeface="+mn-lt"/>
          <a:ea typeface="+mn-ea"/>
          <a:cs typeface="+mn-cs"/>
        </a:defRPr>
      </a:lvl8pPr>
      <a:lvl9pPr marL="34469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99363C-FE9A-4E0B-BF28-14B55D750BD5}"/>
              </a:ext>
            </a:extLst>
          </p:cNvPr>
          <p:cNvSpPr txBox="1"/>
          <p:nvPr/>
        </p:nvSpPr>
        <p:spPr>
          <a:xfrm>
            <a:off x="2698750" y="1651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6E45B-4E85-43BF-A63F-3BC71E24B2DB}"/>
              </a:ext>
            </a:extLst>
          </p:cNvPr>
          <p:cNvSpPr txBox="1"/>
          <p:nvPr/>
        </p:nvSpPr>
        <p:spPr>
          <a:xfrm>
            <a:off x="4756150" y="165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UNIT FIT</a:t>
            </a:r>
          </a:p>
        </p:txBody>
      </p:sp>
    </p:spTree>
    <p:extLst>
      <p:ext uri="{BB962C8B-B14F-4D97-AF65-F5344CB8AC3E}">
        <p14:creationId xmlns:p14="http://schemas.microsoft.com/office/powerpoint/2010/main" val="109552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B1A4-1DB9-4BCD-9F4B-7EEEEF10B5AD}"/>
              </a:ext>
            </a:extLst>
          </p:cNvPr>
          <p:cNvSpPr txBox="1"/>
          <p:nvPr/>
        </p:nvSpPr>
        <p:spPr>
          <a:xfrm>
            <a:off x="2698750" y="-190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– UNIT-FIT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2</dc:title>
  <dc:subject>Lucidchart</dc:subject>
  <dc:creator>Rohan Singh</dc:creator>
  <cp:lastModifiedBy>Pratesh Gartaula</cp:lastModifiedBy>
  <cp:revision>5</cp:revision>
  <dcterms:created xsi:type="dcterms:W3CDTF">2020-11-02T20:03:21Z</dcterms:created>
  <dcterms:modified xsi:type="dcterms:W3CDTF">2020-11-19T01:41:22Z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2020-11-02T00:00:00Z</vt:filetime>
  </property>
</Properties>
</file>