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77203" y="371481"/>
            <a:ext cx="930148" cy="270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10731" y="109347"/>
            <a:ext cx="71956" cy="8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02794" y="109347"/>
            <a:ext cx="70898" cy="874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295209" y="109347"/>
            <a:ext cx="288180" cy="87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771900" y="1371599"/>
            <a:ext cx="800100" cy="457200"/>
          </a:xfrm>
          <a:custGeom>
            <a:avLst/>
            <a:gdLst/>
            <a:ahLst/>
            <a:cxnLst/>
            <a:rect l="l" t="t" r="r" b="b"/>
            <a:pathLst>
              <a:path w="800100" h="457200">
                <a:moveTo>
                  <a:pt x="765809" y="457199"/>
                </a:moveTo>
                <a:lnTo>
                  <a:pt x="34289" y="457199"/>
                </a:lnTo>
                <a:lnTo>
                  <a:pt x="20975" y="454494"/>
                </a:lnTo>
                <a:lnTo>
                  <a:pt x="10072" y="447127"/>
                </a:lnTo>
                <a:lnTo>
                  <a:pt x="2705" y="436224"/>
                </a:lnTo>
                <a:lnTo>
                  <a:pt x="0" y="422909"/>
                </a:lnTo>
                <a:lnTo>
                  <a:pt x="0" y="34289"/>
                </a:lnTo>
                <a:lnTo>
                  <a:pt x="2705" y="20975"/>
                </a:lnTo>
                <a:lnTo>
                  <a:pt x="10072" y="10072"/>
                </a:lnTo>
                <a:lnTo>
                  <a:pt x="20975" y="2705"/>
                </a:lnTo>
                <a:lnTo>
                  <a:pt x="34289" y="0"/>
                </a:lnTo>
                <a:lnTo>
                  <a:pt x="765809" y="0"/>
                </a:lnTo>
                <a:lnTo>
                  <a:pt x="779124" y="2705"/>
                </a:lnTo>
                <a:lnTo>
                  <a:pt x="790027" y="10072"/>
                </a:lnTo>
                <a:lnTo>
                  <a:pt x="797394" y="20975"/>
                </a:lnTo>
                <a:lnTo>
                  <a:pt x="800099" y="34289"/>
                </a:lnTo>
                <a:lnTo>
                  <a:pt x="800099" y="422909"/>
                </a:lnTo>
                <a:lnTo>
                  <a:pt x="797394" y="436224"/>
                </a:lnTo>
                <a:lnTo>
                  <a:pt x="790027" y="447127"/>
                </a:lnTo>
                <a:lnTo>
                  <a:pt x="779124" y="454494"/>
                </a:lnTo>
                <a:lnTo>
                  <a:pt x="765809" y="457199"/>
                </a:lnTo>
                <a:close/>
              </a:path>
            </a:pathLst>
          </a:custGeom>
          <a:solidFill>
            <a:srgbClr val="82B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771900" y="1371599"/>
            <a:ext cx="800100" cy="457200"/>
          </a:xfrm>
          <a:custGeom>
            <a:avLst/>
            <a:gdLst/>
            <a:ahLst/>
            <a:cxnLst/>
            <a:rect l="l" t="t" r="r" b="b"/>
            <a:pathLst>
              <a:path w="800100" h="457200">
                <a:moveTo>
                  <a:pt x="0" y="34289"/>
                </a:moveTo>
                <a:lnTo>
                  <a:pt x="2705" y="20975"/>
                </a:lnTo>
                <a:lnTo>
                  <a:pt x="10072" y="10072"/>
                </a:lnTo>
                <a:lnTo>
                  <a:pt x="20975" y="2705"/>
                </a:lnTo>
                <a:lnTo>
                  <a:pt x="34289" y="0"/>
                </a:lnTo>
                <a:lnTo>
                  <a:pt x="765809" y="0"/>
                </a:lnTo>
                <a:lnTo>
                  <a:pt x="779124" y="2705"/>
                </a:lnTo>
                <a:lnTo>
                  <a:pt x="790027" y="10072"/>
                </a:lnTo>
                <a:lnTo>
                  <a:pt x="797394" y="20975"/>
                </a:lnTo>
                <a:lnTo>
                  <a:pt x="800099" y="34289"/>
                </a:lnTo>
                <a:lnTo>
                  <a:pt x="800099" y="422909"/>
                </a:lnTo>
                <a:lnTo>
                  <a:pt x="797394" y="436224"/>
                </a:lnTo>
                <a:lnTo>
                  <a:pt x="790027" y="447127"/>
                </a:lnTo>
                <a:lnTo>
                  <a:pt x="779124" y="454494"/>
                </a:lnTo>
                <a:lnTo>
                  <a:pt x="765809" y="457199"/>
                </a:lnTo>
                <a:lnTo>
                  <a:pt x="34289" y="457199"/>
                </a:lnTo>
                <a:lnTo>
                  <a:pt x="20975" y="454494"/>
                </a:lnTo>
                <a:lnTo>
                  <a:pt x="10072" y="447127"/>
                </a:lnTo>
                <a:lnTo>
                  <a:pt x="2705" y="436224"/>
                </a:lnTo>
                <a:lnTo>
                  <a:pt x="0" y="422909"/>
                </a:lnTo>
                <a:lnTo>
                  <a:pt x="0" y="34289"/>
                </a:lnTo>
                <a:close/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018125" y="1453200"/>
            <a:ext cx="306522" cy="899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946673" y="1602092"/>
            <a:ext cx="459254" cy="1171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57600" y="2285999"/>
            <a:ext cx="914400" cy="342900"/>
          </a:xfrm>
          <a:custGeom>
            <a:avLst/>
            <a:gdLst/>
            <a:ahLst/>
            <a:cxnLst/>
            <a:rect l="l" t="t" r="r" b="b"/>
            <a:pathLst>
              <a:path w="914400" h="342900">
                <a:moveTo>
                  <a:pt x="880109" y="342899"/>
                </a:moveTo>
                <a:lnTo>
                  <a:pt x="34289" y="342899"/>
                </a:lnTo>
                <a:lnTo>
                  <a:pt x="20975" y="340194"/>
                </a:lnTo>
                <a:lnTo>
                  <a:pt x="10072" y="332827"/>
                </a:lnTo>
                <a:lnTo>
                  <a:pt x="2705" y="321924"/>
                </a:lnTo>
                <a:lnTo>
                  <a:pt x="0" y="308609"/>
                </a:lnTo>
                <a:lnTo>
                  <a:pt x="0" y="34289"/>
                </a:lnTo>
                <a:lnTo>
                  <a:pt x="2705" y="20975"/>
                </a:lnTo>
                <a:lnTo>
                  <a:pt x="10072" y="10072"/>
                </a:lnTo>
                <a:lnTo>
                  <a:pt x="20975" y="2705"/>
                </a:lnTo>
                <a:lnTo>
                  <a:pt x="34289" y="0"/>
                </a:lnTo>
                <a:lnTo>
                  <a:pt x="880109" y="0"/>
                </a:lnTo>
                <a:lnTo>
                  <a:pt x="893424" y="2705"/>
                </a:lnTo>
                <a:lnTo>
                  <a:pt x="904327" y="10072"/>
                </a:lnTo>
                <a:lnTo>
                  <a:pt x="911694" y="20975"/>
                </a:lnTo>
                <a:lnTo>
                  <a:pt x="914399" y="34289"/>
                </a:lnTo>
                <a:lnTo>
                  <a:pt x="914399" y="308609"/>
                </a:lnTo>
                <a:lnTo>
                  <a:pt x="911694" y="321924"/>
                </a:lnTo>
                <a:lnTo>
                  <a:pt x="904327" y="332827"/>
                </a:lnTo>
                <a:lnTo>
                  <a:pt x="893424" y="340194"/>
                </a:lnTo>
                <a:lnTo>
                  <a:pt x="880109" y="342899"/>
                </a:lnTo>
                <a:close/>
              </a:path>
            </a:pathLst>
          </a:custGeom>
          <a:solidFill>
            <a:srgbClr val="82B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657600" y="2285999"/>
            <a:ext cx="914400" cy="342900"/>
          </a:xfrm>
          <a:custGeom>
            <a:avLst/>
            <a:gdLst/>
            <a:ahLst/>
            <a:cxnLst/>
            <a:rect l="l" t="t" r="r" b="b"/>
            <a:pathLst>
              <a:path w="914400" h="342900">
                <a:moveTo>
                  <a:pt x="0" y="34289"/>
                </a:moveTo>
                <a:lnTo>
                  <a:pt x="2705" y="20975"/>
                </a:lnTo>
                <a:lnTo>
                  <a:pt x="10072" y="10072"/>
                </a:lnTo>
                <a:lnTo>
                  <a:pt x="20975" y="2705"/>
                </a:lnTo>
                <a:lnTo>
                  <a:pt x="34289" y="0"/>
                </a:lnTo>
                <a:lnTo>
                  <a:pt x="880109" y="0"/>
                </a:lnTo>
                <a:lnTo>
                  <a:pt x="893424" y="2705"/>
                </a:lnTo>
                <a:lnTo>
                  <a:pt x="904327" y="10072"/>
                </a:lnTo>
                <a:lnTo>
                  <a:pt x="911694" y="20975"/>
                </a:lnTo>
                <a:lnTo>
                  <a:pt x="914399" y="34289"/>
                </a:lnTo>
                <a:lnTo>
                  <a:pt x="914399" y="308609"/>
                </a:lnTo>
                <a:lnTo>
                  <a:pt x="911694" y="321924"/>
                </a:lnTo>
                <a:lnTo>
                  <a:pt x="904327" y="332827"/>
                </a:lnTo>
                <a:lnTo>
                  <a:pt x="893424" y="340194"/>
                </a:lnTo>
                <a:lnTo>
                  <a:pt x="880109" y="342899"/>
                </a:lnTo>
                <a:lnTo>
                  <a:pt x="34289" y="342899"/>
                </a:lnTo>
                <a:lnTo>
                  <a:pt x="20975" y="340194"/>
                </a:lnTo>
                <a:lnTo>
                  <a:pt x="10072" y="332827"/>
                </a:lnTo>
                <a:lnTo>
                  <a:pt x="2705" y="321924"/>
                </a:lnTo>
                <a:lnTo>
                  <a:pt x="0" y="308609"/>
                </a:lnTo>
                <a:lnTo>
                  <a:pt x="0" y="34289"/>
                </a:lnTo>
                <a:close/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788268" y="2393317"/>
            <a:ext cx="306169" cy="899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6699" y="2389790"/>
            <a:ext cx="291619" cy="1171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06427" y="2123122"/>
            <a:ext cx="817244" cy="6115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714750" y="2971799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"/>
                </a:moveTo>
                <a:lnTo>
                  <a:pt x="2705" y="20975"/>
                </a:lnTo>
                <a:lnTo>
                  <a:pt x="10072" y="10072"/>
                </a:lnTo>
                <a:lnTo>
                  <a:pt x="20975" y="2705"/>
                </a:lnTo>
                <a:lnTo>
                  <a:pt x="34289" y="0"/>
                </a:lnTo>
                <a:lnTo>
                  <a:pt x="880109" y="0"/>
                </a:lnTo>
                <a:lnTo>
                  <a:pt x="893424" y="2705"/>
                </a:lnTo>
                <a:lnTo>
                  <a:pt x="904327" y="10072"/>
                </a:lnTo>
                <a:lnTo>
                  <a:pt x="911694" y="20975"/>
                </a:lnTo>
                <a:lnTo>
                  <a:pt x="914399" y="34289"/>
                </a:lnTo>
                <a:lnTo>
                  <a:pt x="914399" y="651509"/>
                </a:lnTo>
                <a:lnTo>
                  <a:pt x="911694" y="664824"/>
                </a:lnTo>
                <a:lnTo>
                  <a:pt x="904327" y="675727"/>
                </a:lnTo>
                <a:lnTo>
                  <a:pt x="893424" y="683094"/>
                </a:lnTo>
                <a:lnTo>
                  <a:pt x="880109" y="685799"/>
                </a:lnTo>
                <a:lnTo>
                  <a:pt x="34289" y="685799"/>
                </a:lnTo>
                <a:lnTo>
                  <a:pt x="20975" y="683094"/>
                </a:lnTo>
                <a:lnTo>
                  <a:pt x="10072" y="675727"/>
                </a:lnTo>
                <a:lnTo>
                  <a:pt x="2705" y="664824"/>
                </a:lnTo>
                <a:lnTo>
                  <a:pt x="0" y="651509"/>
                </a:lnTo>
                <a:lnTo>
                  <a:pt x="0" y="34289"/>
                </a:lnTo>
                <a:close/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803115" y="3173415"/>
            <a:ext cx="159786" cy="8994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020388" y="3169894"/>
            <a:ext cx="520065" cy="93980"/>
          </a:xfrm>
          <a:custGeom>
            <a:avLst/>
            <a:gdLst/>
            <a:ahLst/>
            <a:cxnLst/>
            <a:rect l="l" t="t" r="r" b="b"/>
            <a:pathLst>
              <a:path w="520064" h="93979">
                <a:moveTo>
                  <a:pt x="67373" y="31038"/>
                </a:moveTo>
                <a:lnTo>
                  <a:pt x="61315" y="13982"/>
                </a:lnTo>
                <a:lnTo>
                  <a:pt x="61163" y="13563"/>
                </a:lnTo>
                <a:lnTo>
                  <a:pt x="55384" y="10845"/>
                </a:lnTo>
                <a:lnTo>
                  <a:pt x="55384" y="31038"/>
                </a:lnTo>
                <a:lnTo>
                  <a:pt x="51371" y="42875"/>
                </a:lnTo>
                <a:lnTo>
                  <a:pt x="41046" y="47929"/>
                </a:lnTo>
                <a:lnTo>
                  <a:pt x="26962" y="48945"/>
                </a:lnTo>
                <a:lnTo>
                  <a:pt x="11645" y="48679"/>
                </a:lnTo>
                <a:lnTo>
                  <a:pt x="11645" y="14109"/>
                </a:lnTo>
                <a:lnTo>
                  <a:pt x="26809" y="13982"/>
                </a:lnTo>
                <a:lnTo>
                  <a:pt x="40919" y="14897"/>
                </a:lnTo>
                <a:lnTo>
                  <a:pt x="51320" y="19659"/>
                </a:lnTo>
                <a:lnTo>
                  <a:pt x="55384" y="31038"/>
                </a:lnTo>
                <a:lnTo>
                  <a:pt x="55384" y="10845"/>
                </a:lnTo>
                <a:lnTo>
                  <a:pt x="45199" y="6045"/>
                </a:lnTo>
                <a:lnTo>
                  <a:pt x="23469" y="4406"/>
                </a:lnTo>
                <a:lnTo>
                  <a:pt x="0" y="4584"/>
                </a:lnTo>
                <a:lnTo>
                  <a:pt x="0" y="92062"/>
                </a:lnTo>
                <a:lnTo>
                  <a:pt x="11645" y="92062"/>
                </a:lnTo>
                <a:lnTo>
                  <a:pt x="11645" y="57848"/>
                </a:lnTo>
                <a:lnTo>
                  <a:pt x="32410" y="58127"/>
                </a:lnTo>
                <a:lnTo>
                  <a:pt x="34137" y="57848"/>
                </a:lnTo>
                <a:lnTo>
                  <a:pt x="50228" y="55295"/>
                </a:lnTo>
                <a:lnTo>
                  <a:pt x="59791" y="48945"/>
                </a:lnTo>
                <a:lnTo>
                  <a:pt x="62687" y="47028"/>
                </a:lnTo>
                <a:lnTo>
                  <a:pt x="67373" y="31038"/>
                </a:lnTo>
                <a:close/>
              </a:path>
              <a:path w="520064" h="93979">
                <a:moveTo>
                  <a:pt x="136156" y="92062"/>
                </a:moveTo>
                <a:lnTo>
                  <a:pt x="135801" y="25044"/>
                </a:lnTo>
                <a:lnTo>
                  <a:pt x="124866" y="25044"/>
                </a:lnTo>
                <a:lnTo>
                  <a:pt x="124942" y="44373"/>
                </a:lnTo>
                <a:lnTo>
                  <a:pt x="124917" y="63576"/>
                </a:lnTo>
                <a:lnTo>
                  <a:pt x="120459" y="78409"/>
                </a:lnTo>
                <a:lnTo>
                  <a:pt x="107238" y="84658"/>
                </a:lnTo>
                <a:lnTo>
                  <a:pt x="95948" y="85013"/>
                </a:lnTo>
                <a:lnTo>
                  <a:pt x="93472" y="78308"/>
                </a:lnTo>
                <a:lnTo>
                  <a:pt x="93472" y="25044"/>
                </a:lnTo>
                <a:lnTo>
                  <a:pt x="82194" y="25044"/>
                </a:lnTo>
                <a:lnTo>
                  <a:pt x="82181" y="47536"/>
                </a:lnTo>
                <a:lnTo>
                  <a:pt x="82105" y="70104"/>
                </a:lnTo>
                <a:lnTo>
                  <a:pt x="87452" y="87249"/>
                </a:lnTo>
                <a:lnTo>
                  <a:pt x="103708" y="93472"/>
                </a:lnTo>
                <a:lnTo>
                  <a:pt x="114998" y="93116"/>
                </a:lnTo>
                <a:lnTo>
                  <a:pt x="120992" y="88176"/>
                </a:lnTo>
                <a:lnTo>
                  <a:pt x="124866" y="80416"/>
                </a:lnTo>
                <a:lnTo>
                  <a:pt x="125933" y="83248"/>
                </a:lnTo>
                <a:lnTo>
                  <a:pt x="125222" y="88531"/>
                </a:lnTo>
                <a:lnTo>
                  <a:pt x="125577" y="92062"/>
                </a:lnTo>
                <a:lnTo>
                  <a:pt x="136156" y="92062"/>
                </a:lnTo>
                <a:close/>
              </a:path>
              <a:path w="520064" h="93979">
                <a:moveTo>
                  <a:pt x="184835" y="24333"/>
                </a:moveTo>
                <a:lnTo>
                  <a:pt x="176720" y="24066"/>
                </a:lnTo>
                <a:lnTo>
                  <a:pt x="170764" y="26936"/>
                </a:lnTo>
                <a:lnTo>
                  <a:pt x="166725" y="32131"/>
                </a:lnTo>
                <a:lnTo>
                  <a:pt x="164376" y="38798"/>
                </a:lnTo>
                <a:lnTo>
                  <a:pt x="163322" y="35267"/>
                </a:lnTo>
                <a:lnTo>
                  <a:pt x="164020" y="29273"/>
                </a:lnTo>
                <a:lnTo>
                  <a:pt x="163664" y="25044"/>
                </a:lnTo>
                <a:lnTo>
                  <a:pt x="153085" y="25044"/>
                </a:lnTo>
                <a:lnTo>
                  <a:pt x="153441" y="92062"/>
                </a:lnTo>
                <a:lnTo>
                  <a:pt x="164731" y="92062"/>
                </a:lnTo>
                <a:lnTo>
                  <a:pt x="164592" y="71577"/>
                </a:lnTo>
                <a:lnTo>
                  <a:pt x="164998" y="51676"/>
                </a:lnTo>
                <a:lnTo>
                  <a:pt x="170281" y="37604"/>
                </a:lnTo>
                <a:lnTo>
                  <a:pt x="184835" y="34569"/>
                </a:lnTo>
                <a:lnTo>
                  <a:pt x="184835" y="24333"/>
                </a:lnTo>
                <a:close/>
              </a:path>
              <a:path w="520064" h="93979">
                <a:moveTo>
                  <a:pt x="246913" y="71958"/>
                </a:moveTo>
                <a:lnTo>
                  <a:pt x="235623" y="71247"/>
                </a:lnTo>
                <a:lnTo>
                  <a:pt x="234924" y="79717"/>
                </a:lnTo>
                <a:lnTo>
                  <a:pt x="228930" y="84658"/>
                </a:lnTo>
                <a:lnTo>
                  <a:pt x="220459" y="84658"/>
                </a:lnTo>
                <a:lnTo>
                  <a:pt x="212013" y="82499"/>
                </a:lnTo>
                <a:lnTo>
                  <a:pt x="206832" y="76720"/>
                </a:lnTo>
                <a:lnTo>
                  <a:pt x="204241" y="68287"/>
                </a:lnTo>
                <a:lnTo>
                  <a:pt x="203530" y="58204"/>
                </a:lnTo>
                <a:lnTo>
                  <a:pt x="204190" y="48221"/>
                </a:lnTo>
                <a:lnTo>
                  <a:pt x="206705" y="40030"/>
                </a:lnTo>
                <a:lnTo>
                  <a:pt x="211861" y="34493"/>
                </a:lnTo>
                <a:lnTo>
                  <a:pt x="220459" y="32448"/>
                </a:lnTo>
                <a:lnTo>
                  <a:pt x="229273" y="32448"/>
                </a:lnTo>
                <a:lnTo>
                  <a:pt x="233514" y="37388"/>
                </a:lnTo>
                <a:lnTo>
                  <a:pt x="234924" y="44792"/>
                </a:lnTo>
                <a:lnTo>
                  <a:pt x="246202" y="43738"/>
                </a:lnTo>
                <a:lnTo>
                  <a:pt x="245503" y="40919"/>
                </a:lnTo>
                <a:lnTo>
                  <a:pt x="245148" y="38442"/>
                </a:lnTo>
                <a:lnTo>
                  <a:pt x="243738" y="35979"/>
                </a:lnTo>
                <a:lnTo>
                  <a:pt x="228295" y="24917"/>
                </a:lnTo>
                <a:lnTo>
                  <a:pt x="210400" y="26098"/>
                </a:lnTo>
                <a:lnTo>
                  <a:pt x="196215" y="37858"/>
                </a:lnTo>
                <a:lnTo>
                  <a:pt x="191884" y="58547"/>
                </a:lnTo>
                <a:lnTo>
                  <a:pt x="194373" y="72644"/>
                </a:lnTo>
                <a:lnTo>
                  <a:pt x="199339" y="83680"/>
                </a:lnTo>
                <a:lnTo>
                  <a:pt x="207810" y="90893"/>
                </a:lnTo>
                <a:lnTo>
                  <a:pt x="220814" y="93472"/>
                </a:lnTo>
                <a:lnTo>
                  <a:pt x="230987" y="91948"/>
                </a:lnTo>
                <a:lnTo>
                  <a:pt x="238760" y="87604"/>
                </a:lnTo>
                <a:lnTo>
                  <a:pt x="244081" y="80822"/>
                </a:lnTo>
                <a:lnTo>
                  <a:pt x="246913" y="71958"/>
                </a:lnTo>
                <a:close/>
              </a:path>
              <a:path w="520064" h="93979">
                <a:moveTo>
                  <a:pt x="312788" y="47536"/>
                </a:moveTo>
                <a:lnTo>
                  <a:pt x="307555" y="30454"/>
                </a:lnTo>
                <a:lnTo>
                  <a:pt x="291363" y="23634"/>
                </a:lnTo>
                <a:lnTo>
                  <a:pt x="279717" y="23634"/>
                </a:lnTo>
                <a:lnTo>
                  <a:pt x="274078" y="28917"/>
                </a:lnTo>
                <a:lnTo>
                  <a:pt x="269836" y="36334"/>
                </a:lnTo>
                <a:lnTo>
                  <a:pt x="270192" y="0"/>
                </a:lnTo>
                <a:lnTo>
                  <a:pt x="258902" y="0"/>
                </a:lnTo>
                <a:lnTo>
                  <a:pt x="258902" y="92062"/>
                </a:lnTo>
                <a:lnTo>
                  <a:pt x="270192" y="92062"/>
                </a:lnTo>
                <a:lnTo>
                  <a:pt x="270065" y="72783"/>
                </a:lnTo>
                <a:lnTo>
                  <a:pt x="269976" y="53390"/>
                </a:lnTo>
                <a:lnTo>
                  <a:pt x="274307" y="38442"/>
                </a:lnTo>
                <a:lnTo>
                  <a:pt x="287477" y="32448"/>
                </a:lnTo>
                <a:lnTo>
                  <a:pt x="298411" y="32092"/>
                </a:lnTo>
                <a:lnTo>
                  <a:pt x="301942" y="38100"/>
                </a:lnTo>
                <a:lnTo>
                  <a:pt x="301231" y="49377"/>
                </a:lnTo>
                <a:lnTo>
                  <a:pt x="301231" y="92062"/>
                </a:lnTo>
                <a:lnTo>
                  <a:pt x="312521" y="92062"/>
                </a:lnTo>
                <a:lnTo>
                  <a:pt x="312585" y="69761"/>
                </a:lnTo>
                <a:lnTo>
                  <a:pt x="312788" y="47536"/>
                </a:lnTo>
                <a:close/>
              </a:path>
              <a:path w="520064" h="93979">
                <a:moveTo>
                  <a:pt x="391185" y="84658"/>
                </a:moveTo>
                <a:lnTo>
                  <a:pt x="383768" y="86423"/>
                </a:lnTo>
                <a:lnTo>
                  <a:pt x="380949" y="82181"/>
                </a:lnTo>
                <a:lnTo>
                  <a:pt x="381088" y="79362"/>
                </a:lnTo>
                <a:lnTo>
                  <a:pt x="381190" y="77508"/>
                </a:lnTo>
                <a:lnTo>
                  <a:pt x="381304" y="58902"/>
                </a:lnTo>
                <a:lnTo>
                  <a:pt x="381304" y="46202"/>
                </a:lnTo>
                <a:lnTo>
                  <a:pt x="379564" y="36131"/>
                </a:lnTo>
                <a:lnTo>
                  <a:pt x="376694" y="32092"/>
                </a:lnTo>
                <a:lnTo>
                  <a:pt x="374561" y="29095"/>
                </a:lnTo>
                <a:lnTo>
                  <a:pt x="366572" y="24980"/>
                </a:lnTo>
                <a:lnTo>
                  <a:pt x="355904" y="23634"/>
                </a:lnTo>
                <a:lnTo>
                  <a:pt x="345567" y="24663"/>
                </a:lnTo>
                <a:lnTo>
                  <a:pt x="337477" y="27914"/>
                </a:lnTo>
                <a:lnTo>
                  <a:pt x="331901" y="33604"/>
                </a:lnTo>
                <a:lnTo>
                  <a:pt x="329095" y="41973"/>
                </a:lnTo>
                <a:lnTo>
                  <a:pt x="340741" y="43027"/>
                </a:lnTo>
                <a:lnTo>
                  <a:pt x="341096" y="34569"/>
                </a:lnTo>
                <a:lnTo>
                  <a:pt x="347091" y="32448"/>
                </a:lnTo>
                <a:lnTo>
                  <a:pt x="355549" y="32092"/>
                </a:lnTo>
                <a:lnTo>
                  <a:pt x="366839" y="32092"/>
                </a:lnTo>
                <a:lnTo>
                  <a:pt x="371068" y="38798"/>
                </a:lnTo>
                <a:lnTo>
                  <a:pt x="370014" y="51142"/>
                </a:lnTo>
                <a:lnTo>
                  <a:pt x="370014" y="58902"/>
                </a:lnTo>
                <a:lnTo>
                  <a:pt x="369189" y="69532"/>
                </a:lnTo>
                <a:lnTo>
                  <a:pt x="365252" y="77508"/>
                </a:lnTo>
                <a:lnTo>
                  <a:pt x="358406" y="82715"/>
                </a:lnTo>
                <a:lnTo>
                  <a:pt x="348856" y="85013"/>
                </a:lnTo>
                <a:lnTo>
                  <a:pt x="341795" y="85013"/>
                </a:lnTo>
                <a:lnTo>
                  <a:pt x="337566" y="80416"/>
                </a:lnTo>
                <a:lnTo>
                  <a:pt x="337566" y="73367"/>
                </a:lnTo>
                <a:lnTo>
                  <a:pt x="340499" y="64363"/>
                </a:lnTo>
                <a:lnTo>
                  <a:pt x="348107" y="60312"/>
                </a:lnTo>
                <a:lnTo>
                  <a:pt x="358546" y="59182"/>
                </a:lnTo>
                <a:lnTo>
                  <a:pt x="370014" y="58902"/>
                </a:lnTo>
                <a:lnTo>
                  <a:pt x="370014" y="51142"/>
                </a:lnTo>
                <a:lnTo>
                  <a:pt x="353847" y="51447"/>
                </a:lnTo>
                <a:lnTo>
                  <a:pt x="339636" y="53797"/>
                </a:lnTo>
                <a:lnTo>
                  <a:pt x="329590" y="60375"/>
                </a:lnTo>
                <a:lnTo>
                  <a:pt x="325920" y="73367"/>
                </a:lnTo>
                <a:lnTo>
                  <a:pt x="327329" y="81813"/>
                </a:lnTo>
                <a:lnTo>
                  <a:pt x="331393" y="88049"/>
                </a:lnTo>
                <a:lnTo>
                  <a:pt x="337832" y="91973"/>
                </a:lnTo>
                <a:lnTo>
                  <a:pt x="346379" y="93472"/>
                </a:lnTo>
                <a:lnTo>
                  <a:pt x="354888" y="92456"/>
                </a:lnTo>
                <a:lnTo>
                  <a:pt x="361289" y="89331"/>
                </a:lnTo>
                <a:lnTo>
                  <a:pt x="365937" y="85013"/>
                </a:lnTo>
                <a:lnTo>
                  <a:pt x="366229" y="84747"/>
                </a:lnTo>
                <a:lnTo>
                  <a:pt x="370370" y="79362"/>
                </a:lnTo>
                <a:lnTo>
                  <a:pt x="371779" y="86652"/>
                </a:lnTo>
                <a:lnTo>
                  <a:pt x="376415" y="91097"/>
                </a:lnTo>
                <a:lnTo>
                  <a:pt x="383222" y="92760"/>
                </a:lnTo>
                <a:lnTo>
                  <a:pt x="391185" y="91706"/>
                </a:lnTo>
                <a:lnTo>
                  <a:pt x="391185" y="86423"/>
                </a:lnTo>
                <a:lnTo>
                  <a:pt x="391185" y="84658"/>
                </a:lnTo>
                <a:close/>
              </a:path>
              <a:path w="520064" h="93979">
                <a:moveTo>
                  <a:pt x="450088" y="73367"/>
                </a:moveTo>
                <a:lnTo>
                  <a:pt x="443674" y="59423"/>
                </a:lnTo>
                <a:lnTo>
                  <a:pt x="430555" y="54190"/>
                </a:lnTo>
                <a:lnTo>
                  <a:pt x="416699" y="50596"/>
                </a:lnTo>
                <a:lnTo>
                  <a:pt x="408114" y="41617"/>
                </a:lnTo>
                <a:lnTo>
                  <a:pt x="412902" y="34277"/>
                </a:lnTo>
                <a:lnTo>
                  <a:pt x="423189" y="32092"/>
                </a:lnTo>
                <a:lnTo>
                  <a:pt x="433603" y="34683"/>
                </a:lnTo>
                <a:lnTo>
                  <a:pt x="438797" y="41617"/>
                </a:lnTo>
                <a:lnTo>
                  <a:pt x="449033" y="40208"/>
                </a:lnTo>
                <a:lnTo>
                  <a:pt x="447967" y="34569"/>
                </a:lnTo>
                <a:lnTo>
                  <a:pt x="444792" y="30340"/>
                </a:lnTo>
                <a:lnTo>
                  <a:pt x="440563" y="27863"/>
                </a:lnTo>
                <a:lnTo>
                  <a:pt x="427685" y="24231"/>
                </a:lnTo>
                <a:lnTo>
                  <a:pt x="413219" y="24955"/>
                </a:lnTo>
                <a:lnTo>
                  <a:pt x="401675" y="30835"/>
                </a:lnTo>
                <a:lnTo>
                  <a:pt x="397535" y="42684"/>
                </a:lnTo>
                <a:lnTo>
                  <a:pt x="404279" y="56019"/>
                </a:lnTo>
                <a:lnTo>
                  <a:pt x="417677" y="61061"/>
                </a:lnTo>
                <a:lnTo>
                  <a:pt x="431406" y="64846"/>
                </a:lnTo>
                <a:lnTo>
                  <a:pt x="439153" y="74422"/>
                </a:lnTo>
                <a:lnTo>
                  <a:pt x="433793" y="82905"/>
                </a:lnTo>
                <a:lnTo>
                  <a:pt x="422262" y="85140"/>
                </a:lnTo>
                <a:lnTo>
                  <a:pt x="410527" y="82016"/>
                </a:lnTo>
                <a:lnTo>
                  <a:pt x="404583" y="74422"/>
                </a:lnTo>
                <a:lnTo>
                  <a:pt x="394703" y="76187"/>
                </a:lnTo>
                <a:lnTo>
                  <a:pt x="404596" y="89433"/>
                </a:lnTo>
                <a:lnTo>
                  <a:pt x="423849" y="93827"/>
                </a:lnTo>
                <a:lnTo>
                  <a:pt x="442379" y="88684"/>
                </a:lnTo>
                <a:lnTo>
                  <a:pt x="450088" y="73367"/>
                </a:lnTo>
                <a:close/>
              </a:path>
              <a:path w="520064" h="93979">
                <a:moveTo>
                  <a:pt x="519569" y="61023"/>
                </a:moveTo>
                <a:lnTo>
                  <a:pt x="508292" y="29743"/>
                </a:lnTo>
                <a:lnTo>
                  <a:pt x="508292" y="52209"/>
                </a:lnTo>
                <a:lnTo>
                  <a:pt x="471957" y="52209"/>
                </a:lnTo>
                <a:lnTo>
                  <a:pt x="471957" y="48323"/>
                </a:lnTo>
                <a:lnTo>
                  <a:pt x="473011" y="44792"/>
                </a:lnTo>
                <a:lnTo>
                  <a:pt x="474065" y="42329"/>
                </a:lnTo>
                <a:lnTo>
                  <a:pt x="482841" y="33604"/>
                </a:lnTo>
                <a:lnTo>
                  <a:pt x="494753" y="32842"/>
                </a:lnTo>
                <a:lnTo>
                  <a:pt x="504875" y="39306"/>
                </a:lnTo>
                <a:lnTo>
                  <a:pt x="508292" y="52209"/>
                </a:lnTo>
                <a:lnTo>
                  <a:pt x="508292" y="29743"/>
                </a:lnTo>
                <a:lnTo>
                  <a:pt x="504050" y="26301"/>
                </a:lnTo>
                <a:lnTo>
                  <a:pt x="489940" y="23634"/>
                </a:lnTo>
                <a:lnTo>
                  <a:pt x="476529" y="26009"/>
                </a:lnTo>
                <a:lnTo>
                  <a:pt x="467283" y="32842"/>
                </a:lnTo>
                <a:lnTo>
                  <a:pt x="461873" y="43726"/>
                </a:lnTo>
                <a:lnTo>
                  <a:pt x="459968" y="58204"/>
                </a:lnTo>
                <a:lnTo>
                  <a:pt x="461733" y="73088"/>
                </a:lnTo>
                <a:lnTo>
                  <a:pt x="467499" y="84175"/>
                </a:lnTo>
                <a:lnTo>
                  <a:pt x="477177" y="91084"/>
                </a:lnTo>
                <a:lnTo>
                  <a:pt x="490651" y="93472"/>
                </a:lnTo>
                <a:lnTo>
                  <a:pt x="500303" y="92379"/>
                </a:lnTo>
                <a:lnTo>
                  <a:pt x="508063" y="89242"/>
                </a:lnTo>
                <a:lnTo>
                  <a:pt x="512610" y="85356"/>
                </a:lnTo>
                <a:lnTo>
                  <a:pt x="513918" y="84251"/>
                </a:lnTo>
                <a:lnTo>
                  <a:pt x="517804" y="77597"/>
                </a:lnTo>
                <a:lnTo>
                  <a:pt x="507936" y="74777"/>
                </a:lnTo>
                <a:lnTo>
                  <a:pt x="505815" y="80772"/>
                </a:lnTo>
                <a:lnTo>
                  <a:pt x="499821" y="85356"/>
                </a:lnTo>
                <a:lnTo>
                  <a:pt x="471957" y="61023"/>
                </a:lnTo>
                <a:lnTo>
                  <a:pt x="519569" y="6102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85135" y="3322307"/>
            <a:ext cx="378479" cy="9347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649277" y="2963227"/>
            <a:ext cx="931544" cy="7029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649277" y="4677727"/>
            <a:ext cx="931544" cy="7029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600200" y="1594497"/>
            <a:ext cx="2057400" cy="697230"/>
          </a:xfrm>
          <a:custGeom>
            <a:avLst/>
            <a:gdLst/>
            <a:ahLst/>
            <a:cxnLst/>
            <a:rect l="l" t="t" r="r" b="b"/>
            <a:pathLst>
              <a:path w="2057400" h="697230">
                <a:moveTo>
                  <a:pt x="1087564" y="649224"/>
                </a:moveTo>
                <a:lnTo>
                  <a:pt x="1076134" y="649224"/>
                </a:lnTo>
                <a:lnTo>
                  <a:pt x="1076134" y="656653"/>
                </a:lnTo>
                <a:lnTo>
                  <a:pt x="1071562" y="671512"/>
                </a:lnTo>
                <a:lnTo>
                  <a:pt x="1061847" y="681799"/>
                </a:lnTo>
                <a:lnTo>
                  <a:pt x="1046416" y="685800"/>
                </a:lnTo>
                <a:lnTo>
                  <a:pt x="5715" y="685800"/>
                </a:lnTo>
                <a:lnTo>
                  <a:pt x="0" y="685787"/>
                </a:lnTo>
                <a:lnTo>
                  <a:pt x="0" y="697217"/>
                </a:lnTo>
                <a:lnTo>
                  <a:pt x="5715" y="697217"/>
                </a:lnTo>
                <a:lnTo>
                  <a:pt x="1048131" y="697230"/>
                </a:lnTo>
                <a:lnTo>
                  <a:pt x="1067562" y="692086"/>
                </a:lnTo>
                <a:lnTo>
                  <a:pt x="1081849" y="677227"/>
                </a:lnTo>
                <a:lnTo>
                  <a:pt x="1087564" y="657796"/>
                </a:lnTo>
                <a:lnTo>
                  <a:pt x="1087564" y="649224"/>
                </a:lnTo>
                <a:close/>
              </a:path>
              <a:path w="2057400" h="697230">
                <a:moveTo>
                  <a:pt x="2057400" y="0"/>
                </a:moveTo>
                <a:lnTo>
                  <a:pt x="1114996" y="0"/>
                </a:lnTo>
                <a:lnTo>
                  <a:pt x="1095565" y="5143"/>
                </a:lnTo>
                <a:lnTo>
                  <a:pt x="1081278" y="20002"/>
                </a:lnTo>
                <a:lnTo>
                  <a:pt x="1076134" y="39433"/>
                </a:lnTo>
                <a:lnTo>
                  <a:pt x="1076134" y="527494"/>
                </a:lnTo>
                <a:lnTo>
                  <a:pt x="1087564" y="527494"/>
                </a:lnTo>
                <a:lnTo>
                  <a:pt x="1087564" y="40576"/>
                </a:lnTo>
                <a:lnTo>
                  <a:pt x="1091565" y="25717"/>
                </a:lnTo>
                <a:lnTo>
                  <a:pt x="1101280" y="15430"/>
                </a:lnTo>
                <a:lnTo>
                  <a:pt x="1116711" y="11430"/>
                </a:lnTo>
                <a:lnTo>
                  <a:pt x="2057400" y="11430"/>
                </a:lnTo>
                <a:lnTo>
                  <a:pt x="205740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657600" y="1565910"/>
            <a:ext cx="105727" cy="685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282493" y="2132688"/>
            <a:ext cx="217863" cy="713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536736" y="2128976"/>
            <a:ext cx="544830" cy="75565"/>
          </a:xfrm>
          <a:custGeom>
            <a:avLst/>
            <a:gdLst/>
            <a:ahLst/>
            <a:cxnLst/>
            <a:rect l="l" t="t" r="r" b="b"/>
            <a:pathLst>
              <a:path w="544830" h="75564">
                <a:moveTo>
                  <a:pt x="14681" y="3721"/>
                </a:moveTo>
                <a:lnTo>
                  <a:pt x="0" y="3721"/>
                </a:lnTo>
                <a:lnTo>
                  <a:pt x="0" y="73698"/>
                </a:lnTo>
                <a:lnTo>
                  <a:pt x="14681" y="73698"/>
                </a:lnTo>
                <a:lnTo>
                  <a:pt x="14681" y="3721"/>
                </a:lnTo>
                <a:close/>
              </a:path>
              <a:path w="544830" h="75564">
                <a:moveTo>
                  <a:pt x="77406" y="55460"/>
                </a:moveTo>
                <a:lnTo>
                  <a:pt x="77114" y="37655"/>
                </a:lnTo>
                <a:lnTo>
                  <a:pt x="72491" y="24180"/>
                </a:lnTo>
                <a:lnTo>
                  <a:pt x="59550" y="18961"/>
                </a:lnTo>
                <a:lnTo>
                  <a:pt x="50241" y="19240"/>
                </a:lnTo>
                <a:lnTo>
                  <a:pt x="45720" y="23469"/>
                </a:lnTo>
                <a:lnTo>
                  <a:pt x="42329" y="30810"/>
                </a:lnTo>
                <a:lnTo>
                  <a:pt x="41211" y="27990"/>
                </a:lnTo>
                <a:lnTo>
                  <a:pt x="42049" y="23469"/>
                </a:lnTo>
                <a:lnTo>
                  <a:pt x="41490" y="20091"/>
                </a:lnTo>
                <a:lnTo>
                  <a:pt x="28219" y="20091"/>
                </a:lnTo>
                <a:lnTo>
                  <a:pt x="28511" y="73698"/>
                </a:lnTo>
                <a:lnTo>
                  <a:pt x="42621" y="73698"/>
                </a:lnTo>
                <a:lnTo>
                  <a:pt x="42595" y="59639"/>
                </a:lnTo>
                <a:lnTo>
                  <a:pt x="42405" y="45199"/>
                </a:lnTo>
                <a:lnTo>
                  <a:pt x="45072" y="33934"/>
                </a:lnTo>
                <a:lnTo>
                  <a:pt x="53619" y="29400"/>
                </a:lnTo>
                <a:lnTo>
                  <a:pt x="61633" y="34061"/>
                </a:lnTo>
                <a:lnTo>
                  <a:pt x="63715" y="45516"/>
                </a:lnTo>
                <a:lnTo>
                  <a:pt x="63144" y="59994"/>
                </a:lnTo>
                <a:lnTo>
                  <a:pt x="63220" y="73698"/>
                </a:lnTo>
                <a:lnTo>
                  <a:pt x="77330" y="73698"/>
                </a:lnTo>
                <a:lnTo>
                  <a:pt x="77406" y="55460"/>
                </a:lnTo>
                <a:close/>
              </a:path>
              <a:path w="544830" h="75564">
                <a:moveTo>
                  <a:pt x="117398" y="889"/>
                </a:moveTo>
                <a:lnTo>
                  <a:pt x="106654" y="0"/>
                </a:lnTo>
                <a:lnTo>
                  <a:pt x="98348" y="2870"/>
                </a:lnTo>
                <a:lnTo>
                  <a:pt x="93433" y="9550"/>
                </a:lnTo>
                <a:lnTo>
                  <a:pt x="92849" y="20091"/>
                </a:lnTo>
                <a:lnTo>
                  <a:pt x="84950" y="20091"/>
                </a:lnTo>
                <a:lnTo>
                  <a:pt x="84950" y="29400"/>
                </a:lnTo>
                <a:lnTo>
                  <a:pt x="92849" y="29400"/>
                </a:lnTo>
                <a:lnTo>
                  <a:pt x="92849" y="73698"/>
                </a:lnTo>
                <a:lnTo>
                  <a:pt x="106680" y="73698"/>
                </a:lnTo>
                <a:lnTo>
                  <a:pt x="106680" y="29400"/>
                </a:lnTo>
                <a:lnTo>
                  <a:pt x="117398" y="29400"/>
                </a:lnTo>
                <a:lnTo>
                  <a:pt x="117398" y="20091"/>
                </a:lnTo>
                <a:lnTo>
                  <a:pt x="106680" y="20091"/>
                </a:lnTo>
                <a:lnTo>
                  <a:pt x="105270" y="11341"/>
                </a:lnTo>
                <a:lnTo>
                  <a:pt x="109778" y="7950"/>
                </a:lnTo>
                <a:lnTo>
                  <a:pt x="117398" y="9931"/>
                </a:lnTo>
                <a:lnTo>
                  <a:pt x="117398" y="889"/>
                </a:lnTo>
                <a:close/>
              </a:path>
              <a:path w="544830" h="75564">
                <a:moveTo>
                  <a:pt x="174967" y="46901"/>
                </a:moveTo>
                <a:lnTo>
                  <a:pt x="173278" y="35026"/>
                </a:lnTo>
                <a:lnTo>
                  <a:pt x="169532" y="28549"/>
                </a:lnTo>
                <a:lnTo>
                  <a:pt x="168198" y="26263"/>
                </a:lnTo>
                <a:lnTo>
                  <a:pt x="160299" y="21183"/>
                </a:lnTo>
                <a:lnTo>
                  <a:pt x="160299" y="35610"/>
                </a:lnTo>
                <a:lnTo>
                  <a:pt x="160299" y="57340"/>
                </a:lnTo>
                <a:lnTo>
                  <a:pt x="157480" y="65239"/>
                </a:lnTo>
                <a:lnTo>
                  <a:pt x="138290" y="65239"/>
                </a:lnTo>
                <a:lnTo>
                  <a:pt x="135559" y="57340"/>
                </a:lnTo>
                <a:lnTo>
                  <a:pt x="135585" y="35610"/>
                </a:lnTo>
                <a:lnTo>
                  <a:pt x="138569" y="28549"/>
                </a:lnTo>
                <a:lnTo>
                  <a:pt x="157480" y="28549"/>
                </a:lnTo>
                <a:lnTo>
                  <a:pt x="160299" y="35610"/>
                </a:lnTo>
                <a:lnTo>
                  <a:pt x="160299" y="21183"/>
                </a:lnTo>
                <a:lnTo>
                  <a:pt x="159727" y="20815"/>
                </a:lnTo>
                <a:lnTo>
                  <a:pt x="147878" y="18961"/>
                </a:lnTo>
                <a:lnTo>
                  <a:pt x="136271" y="20866"/>
                </a:lnTo>
                <a:lnTo>
                  <a:pt x="127774" y="26365"/>
                </a:lnTo>
                <a:lnTo>
                  <a:pt x="122555" y="35153"/>
                </a:lnTo>
                <a:lnTo>
                  <a:pt x="120789" y="46901"/>
                </a:lnTo>
                <a:lnTo>
                  <a:pt x="122555" y="58762"/>
                </a:lnTo>
                <a:lnTo>
                  <a:pt x="127736" y="67525"/>
                </a:lnTo>
                <a:lnTo>
                  <a:pt x="136144" y="72974"/>
                </a:lnTo>
                <a:lnTo>
                  <a:pt x="147599" y="74828"/>
                </a:lnTo>
                <a:lnTo>
                  <a:pt x="159258" y="73012"/>
                </a:lnTo>
                <a:lnTo>
                  <a:pt x="167843" y="67640"/>
                </a:lnTo>
                <a:lnTo>
                  <a:pt x="169303" y="65239"/>
                </a:lnTo>
                <a:lnTo>
                  <a:pt x="173151" y="58877"/>
                </a:lnTo>
                <a:lnTo>
                  <a:pt x="174967" y="46901"/>
                </a:lnTo>
                <a:close/>
              </a:path>
              <a:path w="544830" h="75564">
                <a:moveTo>
                  <a:pt x="216738" y="19799"/>
                </a:moveTo>
                <a:lnTo>
                  <a:pt x="207149" y="16421"/>
                </a:lnTo>
                <a:lnTo>
                  <a:pt x="201218" y="23469"/>
                </a:lnTo>
                <a:lnTo>
                  <a:pt x="199529" y="31369"/>
                </a:lnTo>
                <a:lnTo>
                  <a:pt x="198399" y="28270"/>
                </a:lnTo>
                <a:lnTo>
                  <a:pt x="199237" y="23749"/>
                </a:lnTo>
                <a:lnTo>
                  <a:pt x="198678" y="20091"/>
                </a:lnTo>
                <a:lnTo>
                  <a:pt x="185420" y="20091"/>
                </a:lnTo>
                <a:lnTo>
                  <a:pt x="185699" y="73698"/>
                </a:lnTo>
                <a:lnTo>
                  <a:pt x="199809" y="73698"/>
                </a:lnTo>
                <a:lnTo>
                  <a:pt x="199809" y="47459"/>
                </a:lnTo>
                <a:lnTo>
                  <a:pt x="200901" y="39230"/>
                </a:lnTo>
                <a:lnTo>
                  <a:pt x="204139" y="33489"/>
                </a:lnTo>
                <a:lnTo>
                  <a:pt x="209448" y="30708"/>
                </a:lnTo>
                <a:lnTo>
                  <a:pt x="216738" y="31369"/>
                </a:lnTo>
                <a:lnTo>
                  <a:pt x="216738" y="19799"/>
                </a:lnTo>
                <a:close/>
              </a:path>
              <a:path w="544830" h="75564">
                <a:moveTo>
                  <a:pt x="302272" y="55905"/>
                </a:moveTo>
                <a:lnTo>
                  <a:pt x="302247" y="38176"/>
                </a:lnTo>
                <a:lnTo>
                  <a:pt x="298196" y="24536"/>
                </a:lnTo>
                <a:lnTo>
                  <a:pt x="286156" y="18961"/>
                </a:lnTo>
                <a:lnTo>
                  <a:pt x="276288" y="18669"/>
                </a:lnTo>
                <a:lnTo>
                  <a:pt x="273177" y="24599"/>
                </a:lnTo>
                <a:lnTo>
                  <a:pt x="269506" y="30810"/>
                </a:lnTo>
                <a:lnTo>
                  <a:pt x="264312" y="22034"/>
                </a:lnTo>
                <a:lnTo>
                  <a:pt x="254584" y="19278"/>
                </a:lnTo>
                <a:lnTo>
                  <a:pt x="244703" y="22275"/>
                </a:lnTo>
                <a:lnTo>
                  <a:pt x="239026" y="30810"/>
                </a:lnTo>
                <a:lnTo>
                  <a:pt x="237909" y="27990"/>
                </a:lnTo>
                <a:lnTo>
                  <a:pt x="238747" y="23469"/>
                </a:lnTo>
                <a:lnTo>
                  <a:pt x="238188" y="20091"/>
                </a:lnTo>
                <a:lnTo>
                  <a:pt x="224917" y="20091"/>
                </a:lnTo>
                <a:lnTo>
                  <a:pt x="225209" y="73698"/>
                </a:lnTo>
                <a:lnTo>
                  <a:pt x="239318" y="73698"/>
                </a:lnTo>
                <a:lnTo>
                  <a:pt x="239382" y="60388"/>
                </a:lnTo>
                <a:lnTo>
                  <a:pt x="239001" y="46583"/>
                </a:lnTo>
                <a:lnTo>
                  <a:pt x="241096" y="35255"/>
                </a:lnTo>
                <a:lnTo>
                  <a:pt x="248627" y="29400"/>
                </a:lnTo>
                <a:lnTo>
                  <a:pt x="255397" y="29679"/>
                </a:lnTo>
                <a:lnTo>
                  <a:pt x="257098" y="35890"/>
                </a:lnTo>
                <a:lnTo>
                  <a:pt x="256806" y="43510"/>
                </a:lnTo>
                <a:lnTo>
                  <a:pt x="256806" y="73698"/>
                </a:lnTo>
                <a:lnTo>
                  <a:pt x="270637" y="73698"/>
                </a:lnTo>
                <a:lnTo>
                  <a:pt x="270751" y="60350"/>
                </a:lnTo>
                <a:lnTo>
                  <a:pt x="270459" y="46469"/>
                </a:lnTo>
                <a:lnTo>
                  <a:pt x="272669" y="35128"/>
                </a:lnTo>
                <a:lnTo>
                  <a:pt x="280238" y="29400"/>
                </a:lnTo>
                <a:lnTo>
                  <a:pt x="287007" y="29959"/>
                </a:lnTo>
                <a:lnTo>
                  <a:pt x="288137" y="36449"/>
                </a:lnTo>
                <a:lnTo>
                  <a:pt x="288417" y="43510"/>
                </a:lnTo>
                <a:lnTo>
                  <a:pt x="288417" y="73698"/>
                </a:lnTo>
                <a:lnTo>
                  <a:pt x="302247" y="73698"/>
                </a:lnTo>
                <a:lnTo>
                  <a:pt x="302272" y="55905"/>
                </a:lnTo>
                <a:close/>
              </a:path>
              <a:path w="544830" h="75564">
                <a:moveTo>
                  <a:pt x="365455" y="65519"/>
                </a:moveTo>
                <a:lnTo>
                  <a:pt x="361797" y="66370"/>
                </a:lnTo>
                <a:lnTo>
                  <a:pt x="358127" y="65239"/>
                </a:lnTo>
                <a:lnTo>
                  <a:pt x="358203" y="64109"/>
                </a:lnTo>
                <a:lnTo>
                  <a:pt x="358343" y="62128"/>
                </a:lnTo>
                <a:lnTo>
                  <a:pt x="358368" y="58178"/>
                </a:lnTo>
                <a:lnTo>
                  <a:pt x="358241" y="48018"/>
                </a:lnTo>
                <a:lnTo>
                  <a:pt x="358127" y="38150"/>
                </a:lnTo>
                <a:lnTo>
                  <a:pt x="356527" y="29705"/>
                </a:lnTo>
                <a:lnTo>
                  <a:pt x="355295" y="27990"/>
                </a:lnTo>
                <a:lnTo>
                  <a:pt x="352298" y="23787"/>
                </a:lnTo>
                <a:lnTo>
                  <a:pt x="345706" y="20243"/>
                </a:lnTo>
                <a:lnTo>
                  <a:pt x="336956" y="18961"/>
                </a:lnTo>
                <a:lnTo>
                  <a:pt x="328142" y="19837"/>
                </a:lnTo>
                <a:lnTo>
                  <a:pt x="321259" y="22872"/>
                </a:lnTo>
                <a:lnTo>
                  <a:pt x="316445" y="27965"/>
                </a:lnTo>
                <a:lnTo>
                  <a:pt x="313817" y="35039"/>
                </a:lnTo>
                <a:lnTo>
                  <a:pt x="328498" y="35610"/>
                </a:lnTo>
                <a:lnTo>
                  <a:pt x="329057" y="30530"/>
                </a:lnTo>
                <a:lnTo>
                  <a:pt x="331317" y="28270"/>
                </a:lnTo>
                <a:lnTo>
                  <a:pt x="336397" y="27990"/>
                </a:lnTo>
                <a:lnTo>
                  <a:pt x="343446" y="27990"/>
                </a:lnTo>
                <a:lnTo>
                  <a:pt x="344576" y="33909"/>
                </a:lnTo>
                <a:lnTo>
                  <a:pt x="344576" y="58178"/>
                </a:lnTo>
                <a:lnTo>
                  <a:pt x="340626" y="64960"/>
                </a:lnTo>
                <a:lnTo>
                  <a:pt x="328206" y="64960"/>
                </a:lnTo>
                <a:lnTo>
                  <a:pt x="325958" y="62128"/>
                </a:lnTo>
                <a:lnTo>
                  <a:pt x="325958" y="57340"/>
                </a:lnTo>
                <a:lnTo>
                  <a:pt x="325666" y="48018"/>
                </a:lnTo>
                <a:lnTo>
                  <a:pt x="335267" y="48869"/>
                </a:lnTo>
                <a:lnTo>
                  <a:pt x="344297" y="48869"/>
                </a:lnTo>
                <a:lnTo>
                  <a:pt x="344576" y="58178"/>
                </a:lnTo>
                <a:lnTo>
                  <a:pt x="344576" y="33909"/>
                </a:lnTo>
                <a:lnTo>
                  <a:pt x="344297" y="41249"/>
                </a:lnTo>
                <a:lnTo>
                  <a:pt x="331876" y="41325"/>
                </a:lnTo>
                <a:lnTo>
                  <a:pt x="321360" y="43294"/>
                </a:lnTo>
                <a:lnTo>
                  <a:pt x="314134" y="48552"/>
                </a:lnTo>
                <a:lnTo>
                  <a:pt x="311632" y="58178"/>
                </a:lnTo>
                <a:lnTo>
                  <a:pt x="311556" y="69189"/>
                </a:lnTo>
                <a:lnTo>
                  <a:pt x="317487" y="74549"/>
                </a:lnTo>
                <a:lnTo>
                  <a:pt x="337527" y="75120"/>
                </a:lnTo>
                <a:lnTo>
                  <a:pt x="341477" y="69469"/>
                </a:lnTo>
                <a:lnTo>
                  <a:pt x="345274" y="64960"/>
                </a:lnTo>
                <a:lnTo>
                  <a:pt x="345986" y="64109"/>
                </a:lnTo>
                <a:lnTo>
                  <a:pt x="345427" y="74549"/>
                </a:lnTo>
                <a:lnTo>
                  <a:pt x="356997" y="75399"/>
                </a:lnTo>
                <a:lnTo>
                  <a:pt x="365455" y="73139"/>
                </a:lnTo>
                <a:lnTo>
                  <a:pt x="365455" y="66370"/>
                </a:lnTo>
                <a:lnTo>
                  <a:pt x="365455" y="65519"/>
                </a:lnTo>
                <a:close/>
              </a:path>
              <a:path w="544830" h="75564">
                <a:moveTo>
                  <a:pt x="397344" y="64389"/>
                </a:moveTo>
                <a:lnTo>
                  <a:pt x="391147" y="66090"/>
                </a:lnTo>
                <a:lnTo>
                  <a:pt x="386346" y="63830"/>
                </a:lnTo>
                <a:lnTo>
                  <a:pt x="386626" y="57340"/>
                </a:lnTo>
                <a:lnTo>
                  <a:pt x="386626" y="29400"/>
                </a:lnTo>
                <a:lnTo>
                  <a:pt x="396786" y="29400"/>
                </a:lnTo>
                <a:lnTo>
                  <a:pt x="396786" y="20091"/>
                </a:lnTo>
                <a:lnTo>
                  <a:pt x="386626" y="20091"/>
                </a:lnTo>
                <a:lnTo>
                  <a:pt x="386626" y="7391"/>
                </a:lnTo>
                <a:lnTo>
                  <a:pt x="377875" y="7391"/>
                </a:lnTo>
                <a:lnTo>
                  <a:pt x="373646" y="20091"/>
                </a:lnTo>
                <a:lnTo>
                  <a:pt x="366026" y="20091"/>
                </a:lnTo>
                <a:lnTo>
                  <a:pt x="366026" y="29400"/>
                </a:lnTo>
                <a:lnTo>
                  <a:pt x="372795" y="29400"/>
                </a:lnTo>
                <a:lnTo>
                  <a:pt x="372795" y="61010"/>
                </a:lnTo>
                <a:lnTo>
                  <a:pt x="375208" y="69240"/>
                </a:lnTo>
                <a:lnTo>
                  <a:pt x="381266" y="73596"/>
                </a:lnTo>
                <a:lnTo>
                  <a:pt x="389229" y="74612"/>
                </a:lnTo>
                <a:lnTo>
                  <a:pt x="397344" y="72859"/>
                </a:lnTo>
                <a:lnTo>
                  <a:pt x="397344" y="64389"/>
                </a:lnTo>
                <a:close/>
              </a:path>
              <a:path w="544830" h="75564">
                <a:moveTo>
                  <a:pt x="419646" y="20091"/>
                </a:moveTo>
                <a:lnTo>
                  <a:pt x="405536" y="20091"/>
                </a:lnTo>
                <a:lnTo>
                  <a:pt x="405536" y="73698"/>
                </a:lnTo>
                <a:lnTo>
                  <a:pt x="419646" y="73698"/>
                </a:lnTo>
                <a:lnTo>
                  <a:pt x="419646" y="20091"/>
                </a:lnTo>
                <a:close/>
              </a:path>
              <a:path w="544830" h="75564">
                <a:moveTo>
                  <a:pt x="419646" y="50"/>
                </a:moveTo>
                <a:lnTo>
                  <a:pt x="405536" y="50"/>
                </a:lnTo>
                <a:lnTo>
                  <a:pt x="405536" y="10490"/>
                </a:lnTo>
                <a:lnTo>
                  <a:pt x="419646" y="10490"/>
                </a:lnTo>
                <a:lnTo>
                  <a:pt x="419646" y="50"/>
                </a:lnTo>
                <a:close/>
              </a:path>
              <a:path w="544830" h="75564">
                <a:moveTo>
                  <a:pt x="484835" y="46901"/>
                </a:moveTo>
                <a:lnTo>
                  <a:pt x="483146" y="35026"/>
                </a:lnTo>
                <a:lnTo>
                  <a:pt x="479386" y="28549"/>
                </a:lnTo>
                <a:lnTo>
                  <a:pt x="478066" y="26263"/>
                </a:lnTo>
                <a:lnTo>
                  <a:pt x="470154" y="21183"/>
                </a:lnTo>
                <a:lnTo>
                  <a:pt x="470154" y="35610"/>
                </a:lnTo>
                <a:lnTo>
                  <a:pt x="470154" y="57340"/>
                </a:lnTo>
                <a:lnTo>
                  <a:pt x="467334" y="65239"/>
                </a:lnTo>
                <a:lnTo>
                  <a:pt x="448144" y="65239"/>
                </a:lnTo>
                <a:lnTo>
                  <a:pt x="445427" y="57340"/>
                </a:lnTo>
                <a:lnTo>
                  <a:pt x="445439" y="35610"/>
                </a:lnTo>
                <a:lnTo>
                  <a:pt x="448424" y="28549"/>
                </a:lnTo>
                <a:lnTo>
                  <a:pt x="467334" y="28549"/>
                </a:lnTo>
                <a:lnTo>
                  <a:pt x="470154" y="35610"/>
                </a:lnTo>
                <a:lnTo>
                  <a:pt x="470154" y="21183"/>
                </a:lnTo>
                <a:lnTo>
                  <a:pt x="469595" y="20815"/>
                </a:lnTo>
                <a:lnTo>
                  <a:pt x="457746" y="18961"/>
                </a:lnTo>
                <a:lnTo>
                  <a:pt x="446125" y="20866"/>
                </a:lnTo>
                <a:lnTo>
                  <a:pt x="437642" y="26365"/>
                </a:lnTo>
                <a:lnTo>
                  <a:pt x="432422" y="35153"/>
                </a:lnTo>
                <a:lnTo>
                  <a:pt x="430657" y="46901"/>
                </a:lnTo>
                <a:lnTo>
                  <a:pt x="432422" y="58762"/>
                </a:lnTo>
                <a:lnTo>
                  <a:pt x="437603" y="67525"/>
                </a:lnTo>
                <a:lnTo>
                  <a:pt x="446011" y="72974"/>
                </a:lnTo>
                <a:lnTo>
                  <a:pt x="457466" y="74828"/>
                </a:lnTo>
                <a:lnTo>
                  <a:pt x="469125" y="73012"/>
                </a:lnTo>
                <a:lnTo>
                  <a:pt x="477710" y="67640"/>
                </a:lnTo>
                <a:lnTo>
                  <a:pt x="479158" y="65239"/>
                </a:lnTo>
                <a:lnTo>
                  <a:pt x="483019" y="58877"/>
                </a:lnTo>
                <a:lnTo>
                  <a:pt x="484835" y="46901"/>
                </a:lnTo>
                <a:close/>
              </a:path>
              <a:path w="544830" h="75564">
                <a:moveTo>
                  <a:pt x="544461" y="55460"/>
                </a:moveTo>
                <a:lnTo>
                  <a:pt x="544169" y="37655"/>
                </a:lnTo>
                <a:lnTo>
                  <a:pt x="539534" y="24180"/>
                </a:lnTo>
                <a:lnTo>
                  <a:pt x="526605" y="18961"/>
                </a:lnTo>
                <a:lnTo>
                  <a:pt x="517283" y="19240"/>
                </a:lnTo>
                <a:lnTo>
                  <a:pt x="512775" y="23469"/>
                </a:lnTo>
                <a:lnTo>
                  <a:pt x="509384" y="30810"/>
                </a:lnTo>
                <a:lnTo>
                  <a:pt x="508254" y="27990"/>
                </a:lnTo>
                <a:lnTo>
                  <a:pt x="509104" y="23469"/>
                </a:lnTo>
                <a:lnTo>
                  <a:pt x="508546" y="20091"/>
                </a:lnTo>
                <a:lnTo>
                  <a:pt x="495274" y="20091"/>
                </a:lnTo>
                <a:lnTo>
                  <a:pt x="495554" y="73698"/>
                </a:lnTo>
                <a:lnTo>
                  <a:pt x="509663" y="73698"/>
                </a:lnTo>
                <a:lnTo>
                  <a:pt x="509638" y="59639"/>
                </a:lnTo>
                <a:lnTo>
                  <a:pt x="509460" y="45199"/>
                </a:lnTo>
                <a:lnTo>
                  <a:pt x="512127" y="33934"/>
                </a:lnTo>
                <a:lnTo>
                  <a:pt x="520674" y="29400"/>
                </a:lnTo>
                <a:lnTo>
                  <a:pt x="528688" y="34061"/>
                </a:lnTo>
                <a:lnTo>
                  <a:pt x="530758" y="45516"/>
                </a:lnTo>
                <a:lnTo>
                  <a:pt x="530199" y="59994"/>
                </a:lnTo>
                <a:lnTo>
                  <a:pt x="530275" y="73698"/>
                </a:lnTo>
                <a:lnTo>
                  <a:pt x="544385" y="73698"/>
                </a:lnTo>
                <a:lnTo>
                  <a:pt x="544461" y="5546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05914" y="2451735"/>
            <a:ext cx="314960" cy="11430"/>
          </a:xfrm>
          <a:custGeom>
            <a:avLst/>
            <a:gdLst/>
            <a:ahLst/>
            <a:cxnLst/>
            <a:rect l="l" t="t" r="r" b="b"/>
            <a:pathLst>
              <a:path w="314960" h="11430">
                <a:moveTo>
                  <a:pt x="314896" y="11429"/>
                </a:moveTo>
                <a:lnTo>
                  <a:pt x="0" y="11429"/>
                </a:lnTo>
                <a:lnTo>
                  <a:pt x="0" y="0"/>
                </a:lnTo>
                <a:lnTo>
                  <a:pt x="314896" y="0"/>
                </a:lnTo>
                <a:lnTo>
                  <a:pt x="314896" y="114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710052" y="2451735"/>
            <a:ext cx="833755" cy="11430"/>
          </a:xfrm>
          <a:custGeom>
            <a:avLst/>
            <a:gdLst/>
            <a:ahLst/>
            <a:cxnLst/>
            <a:rect l="l" t="t" r="r" b="b"/>
            <a:pathLst>
              <a:path w="833754" h="11430">
                <a:moveTo>
                  <a:pt x="833246" y="11429"/>
                </a:moveTo>
                <a:lnTo>
                  <a:pt x="0" y="11429"/>
                </a:lnTo>
                <a:lnTo>
                  <a:pt x="0" y="0"/>
                </a:lnTo>
                <a:lnTo>
                  <a:pt x="833246" y="0"/>
                </a:lnTo>
                <a:lnTo>
                  <a:pt x="833246" y="114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543300" y="2423160"/>
            <a:ext cx="105727" cy="685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927019" y="2407579"/>
            <a:ext cx="217863" cy="7132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2178443" y="2403919"/>
            <a:ext cx="527685" cy="75565"/>
          </a:xfrm>
          <a:custGeom>
            <a:avLst/>
            <a:gdLst/>
            <a:ahLst/>
            <a:cxnLst/>
            <a:rect l="l" t="t" r="r" b="b"/>
            <a:pathLst>
              <a:path w="527685" h="75564">
                <a:moveTo>
                  <a:pt x="49669" y="55880"/>
                </a:moveTo>
                <a:lnTo>
                  <a:pt x="35560" y="55029"/>
                </a:lnTo>
                <a:lnTo>
                  <a:pt x="30988" y="63423"/>
                </a:lnTo>
                <a:lnTo>
                  <a:pt x="23533" y="64655"/>
                </a:lnTo>
                <a:lnTo>
                  <a:pt x="16865" y="58953"/>
                </a:lnTo>
                <a:lnTo>
                  <a:pt x="14681" y="46558"/>
                </a:lnTo>
                <a:lnTo>
                  <a:pt x="15519" y="36398"/>
                </a:lnTo>
                <a:lnTo>
                  <a:pt x="16929" y="28498"/>
                </a:lnTo>
                <a:lnTo>
                  <a:pt x="31038" y="28498"/>
                </a:lnTo>
                <a:lnTo>
                  <a:pt x="34709" y="32169"/>
                </a:lnTo>
                <a:lnTo>
                  <a:pt x="35280" y="37528"/>
                </a:lnTo>
                <a:lnTo>
                  <a:pt x="49110" y="36969"/>
                </a:lnTo>
                <a:lnTo>
                  <a:pt x="38569" y="22161"/>
                </a:lnTo>
                <a:lnTo>
                  <a:pt x="21170" y="19723"/>
                </a:lnTo>
                <a:lnTo>
                  <a:pt x="5448" y="28435"/>
                </a:lnTo>
                <a:lnTo>
                  <a:pt x="0" y="47129"/>
                </a:lnTo>
                <a:lnTo>
                  <a:pt x="2336" y="58585"/>
                </a:lnTo>
                <a:lnTo>
                  <a:pt x="7086" y="67310"/>
                </a:lnTo>
                <a:lnTo>
                  <a:pt x="14643" y="72847"/>
                </a:lnTo>
                <a:lnTo>
                  <a:pt x="25400" y="74777"/>
                </a:lnTo>
                <a:lnTo>
                  <a:pt x="34632" y="73494"/>
                </a:lnTo>
                <a:lnTo>
                  <a:pt x="41871" y="69773"/>
                </a:lnTo>
                <a:lnTo>
                  <a:pt x="46951" y="63830"/>
                </a:lnTo>
                <a:lnTo>
                  <a:pt x="49669" y="55880"/>
                </a:lnTo>
                <a:close/>
              </a:path>
              <a:path w="527685" h="75564">
                <a:moveTo>
                  <a:pt x="90589" y="19748"/>
                </a:moveTo>
                <a:lnTo>
                  <a:pt x="81000" y="16370"/>
                </a:lnTo>
                <a:lnTo>
                  <a:pt x="75069" y="23418"/>
                </a:lnTo>
                <a:lnTo>
                  <a:pt x="73380" y="31318"/>
                </a:lnTo>
                <a:lnTo>
                  <a:pt x="72250" y="28219"/>
                </a:lnTo>
                <a:lnTo>
                  <a:pt x="73088" y="23698"/>
                </a:lnTo>
                <a:lnTo>
                  <a:pt x="72529" y="20040"/>
                </a:lnTo>
                <a:lnTo>
                  <a:pt x="59270" y="20040"/>
                </a:lnTo>
                <a:lnTo>
                  <a:pt x="59550" y="73647"/>
                </a:lnTo>
                <a:lnTo>
                  <a:pt x="73660" y="73647"/>
                </a:lnTo>
                <a:lnTo>
                  <a:pt x="73660" y="47409"/>
                </a:lnTo>
                <a:lnTo>
                  <a:pt x="74752" y="39179"/>
                </a:lnTo>
                <a:lnTo>
                  <a:pt x="77990" y="33439"/>
                </a:lnTo>
                <a:lnTo>
                  <a:pt x="83299" y="30657"/>
                </a:lnTo>
                <a:lnTo>
                  <a:pt x="90589" y="31318"/>
                </a:lnTo>
                <a:lnTo>
                  <a:pt x="90589" y="19748"/>
                </a:lnTo>
                <a:close/>
              </a:path>
              <a:path w="527685" h="75564">
                <a:moveTo>
                  <a:pt x="145059" y="49377"/>
                </a:moveTo>
                <a:lnTo>
                  <a:pt x="144081" y="40640"/>
                </a:lnTo>
                <a:lnTo>
                  <a:pt x="143687" y="37122"/>
                </a:lnTo>
                <a:lnTo>
                  <a:pt x="140030" y="28359"/>
                </a:lnTo>
                <a:lnTo>
                  <a:pt x="139661" y="27482"/>
                </a:lnTo>
                <a:lnTo>
                  <a:pt x="132397" y="21170"/>
                </a:lnTo>
                <a:lnTo>
                  <a:pt x="131508" y="20993"/>
                </a:lnTo>
                <a:lnTo>
                  <a:pt x="131508" y="40640"/>
                </a:lnTo>
                <a:lnTo>
                  <a:pt x="110629" y="40640"/>
                </a:lnTo>
                <a:lnTo>
                  <a:pt x="110629" y="38379"/>
                </a:lnTo>
                <a:lnTo>
                  <a:pt x="111188" y="36398"/>
                </a:lnTo>
                <a:lnTo>
                  <a:pt x="111747" y="34734"/>
                </a:lnTo>
                <a:lnTo>
                  <a:pt x="116586" y="28803"/>
                </a:lnTo>
                <a:lnTo>
                  <a:pt x="123532" y="28359"/>
                </a:lnTo>
                <a:lnTo>
                  <a:pt x="129540" y="32562"/>
                </a:lnTo>
                <a:lnTo>
                  <a:pt x="131508" y="40640"/>
                </a:lnTo>
                <a:lnTo>
                  <a:pt x="131508" y="20993"/>
                </a:lnTo>
                <a:lnTo>
                  <a:pt x="121348" y="18910"/>
                </a:lnTo>
                <a:lnTo>
                  <a:pt x="110236" y="20726"/>
                </a:lnTo>
                <a:lnTo>
                  <a:pt x="102298" y="26060"/>
                </a:lnTo>
                <a:lnTo>
                  <a:pt x="97561" y="34709"/>
                </a:lnTo>
                <a:lnTo>
                  <a:pt x="95948" y="46558"/>
                </a:lnTo>
                <a:lnTo>
                  <a:pt x="97497" y="58394"/>
                </a:lnTo>
                <a:lnTo>
                  <a:pt x="102158" y="67132"/>
                </a:lnTo>
                <a:lnTo>
                  <a:pt x="109994" y="72631"/>
                </a:lnTo>
                <a:lnTo>
                  <a:pt x="121069" y="74777"/>
                </a:lnTo>
                <a:lnTo>
                  <a:pt x="129527" y="73799"/>
                </a:lnTo>
                <a:lnTo>
                  <a:pt x="136029" y="70726"/>
                </a:lnTo>
                <a:lnTo>
                  <a:pt x="140830" y="66014"/>
                </a:lnTo>
                <a:lnTo>
                  <a:pt x="141300" y="65189"/>
                </a:lnTo>
                <a:lnTo>
                  <a:pt x="144208" y="60109"/>
                </a:lnTo>
                <a:lnTo>
                  <a:pt x="131229" y="58978"/>
                </a:lnTo>
                <a:lnTo>
                  <a:pt x="130098" y="63207"/>
                </a:lnTo>
                <a:lnTo>
                  <a:pt x="126707" y="65189"/>
                </a:lnTo>
                <a:lnTo>
                  <a:pt x="121627" y="65189"/>
                </a:lnTo>
                <a:lnTo>
                  <a:pt x="112877" y="64909"/>
                </a:lnTo>
                <a:lnTo>
                  <a:pt x="110718" y="58394"/>
                </a:lnTo>
                <a:lnTo>
                  <a:pt x="110629" y="49377"/>
                </a:lnTo>
                <a:lnTo>
                  <a:pt x="145059" y="49377"/>
                </a:lnTo>
                <a:close/>
              </a:path>
              <a:path w="527685" h="75564">
                <a:moveTo>
                  <a:pt x="203758" y="73647"/>
                </a:moveTo>
                <a:lnTo>
                  <a:pt x="203720" y="64909"/>
                </a:lnTo>
                <a:lnTo>
                  <a:pt x="203466" y="0"/>
                </a:lnTo>
                <a:lnTo>
                  <a:pt x="189903" y="0"/>
                </a:lnTo>
                <a:lnTo>
                  <a:pt x="189903" y="36969"/>
                </a:lnTo>
                <a:lnTo>
                  <a:pt x="189357" y="56718"/>
                </a:lnTo>
                <a:lnTo>
                  <a:pt x="187388" y="65189"/>
                </a:lnTo>
                <a:lnTo>
                  <a:pt x="170738" y="65189"/>
                </a:lnTo>
                <a:lnTo>
                  <a:pt x="167068" y="58978"/>
                </a:lnTo>
                <a:lnTo>
                  <a:pt x="167068" y="46850"/>
                </a:lnTo>
                <a:lnTo>
                  <a:pt x="189903" y="36969"/>
                </a:lnTo>
                <a:lnTo>
                  <a:pt x="189903" y="0"/>
                </a:lnTo>
                <a:lnTo>
                  <a:pt x="189357" y="0"/>
                </a:lnTo>
                <a:lnTo>
                  <a:pt x="189649" y="28498"/>
                </a:lnTo>
                <a:lnTo>
                  <a:pt x="186258" y="23139"/>
                </a:lnTo>
                <a:lnTo>
                  <a:pt x="182029" y="18618"/>
                </a:lnTo>
                <a:lnTo>
                  <a:pt x="173278" y="18910"/>
                </a:lnTo>
                <a:lnTo>
                  <a:pt x="163626" y="21285"/>
                </a:lnTo>
                <a:lnTo>
                  <a:pt x="157264" y="27165"/>
                </a:lnTo>
                <a:lnTo>
                  <a:pt x="153746" y="35890"/>
                </a:lnTo>
                <a:lnTo>
                  <a:pt x="152679" y="46850"/>
                </a:lnTo>
                <a:lnTo>
                  <a:pt x="153771" y="57632"/>
                </a:lnTo>
                <a:lnTo>
                  <a:pt x="157010" y="66522"/>
                </a:lnTo>
                <a:lnTo>
                  <a:pt x="162953" y="72555"/>
                </a:lnTo>
                <a:lnTo>
                  <a:pt x="172148" y="74777"/>
                </a:lnTo>
                <a:lnTo>
                  <a:pt x="181178" y="74777"/>
                </a:lnTo>
                <a:lnTo>
                  <a:pt x="186258" y="71399"/>
                </a:lnTo>
                <a:lnTo>
                  <a:pt x="189230" y="65189"/>
                </a:lnTo>
                <a:lnTo>
                  <a:pt x="189357" y="64909"/>
                </a:lnTo>
                <a:lnTo>
                  <a:pt x="190207" y="67157"/>
                </a:lnTo>
                <a:lnTo>
                  <a:pt x="189649" y="70827"/>
                </a:lnTo>
                <a:lnTo>
                  <a:pt x="190207" y="73647"/>
                </a:lnTo>
                <a:lnTo>
                  <a:pt x="203758" y="73647"/>
                </a:lnTo>
                <a:close/>
              </a:path>
              <a:path w="527685" h="75564">
                <a:moveTo>
                  <a:pt x="263296" y="49377"/>
                </a:moveTo>
                <a:lnTo>
                  <a:pt x="249758" y="20993"/>
                </a:lnTo>
                <a:lnTo>
                  <a:pt x="249758" y="40640"/>
                </a:lnTo>
                <a:lnTo>
                  <a:pt x="228866" y="40640"/>
                </a:lnTo>
                <a:lnTo>
                  <a:pt x="228866" y="38379"/>
                </a:lnTo>
                <a:lnTo>
                  <a:pt x="229438" y="36398"/>
                </a:lnTo>
                <a:lnTo>
                  <a:pt x="229984" y="34734"/>
                </a:lnTo>
                <a:lnTo>
                  <a:pt x="234835" y="28803"/>
                </a:lnTo>
                <a:lnTo>
                  <a:pt x="241782" y="28359"/>
                </a:lnTo>
                <a:lnTo>
                  <a:pt x="247777" y="32562"/>
                </a:lnTo>
                <a:lnTo>
                  <a:pt x="249758" y="40640"/>
                </a:lnTo>
                <a:lnTo>
                  <a:pt x="249758" y="20993"/>
                </a:lnTo>
                <a:lnTo>
                  <a:pt x="239598" y="18910"/>
                </a:lnTo>
                <a:lnTo>
                  <a:pt x="228485" y="20726"/>
                </a:lnTo>
                <a:lnTo>
                  <a:pt x="220548" y="26060"/>
                </a:lnTo>
                <a:lnTo>
                  <a:pt x="215798" y="34709"/>
                </a:lnTo>
                <a:lnTo>
                  <a:pt x="214198" y="46558"/>
                </a:lnTo>
                <a:lnTo>
                  <a:pt x="215734" y="58394"/>
                </a:lnTo>
                <a:lnTo>
                  <a:pt x="220408" y="67132"/>
                </a:lnTo>
                <a:lnTo>
                  <a:pt x="228244" y="72631"/>
                </a:lnTo>
                <a:lnTo>
                  <a:pt x="239318" y="74777"/>
                </a:lnTo>
                <a:lnTo>
                  <a:pt x="247764" y="73799"/>
                </a:lnTo>
                <a:lnTo>
                  <a:pt x="254266" y="70726"/>
                </a:lnTo>
                <a:lnTo>
                  <a:pt x="259080" y="66014"/>
                </a:lnTo>
                <a:lnTo>
                  <a:pt x="259549" y="65189"/>
                </a:lnTo>
                <a:lnTo>
                  <a:pt x="262458" y="60109"/>
                </a:lnTo>
                <a:lnTo>
                  <a:pt x="249466" y="58978"/>
                </a:lnTo>
                <a:lnTo>
                  <a:pt x="248348" y="63207"/>
                </a:lnTo>
                <a:lnTo>
                  <a:pt x="244957" y="65189"/>
                </a:lnTo>
                <a:lnTo>
                  <a:pt x="239877" y="65189"/>
                </a:lnTo>
                <a:lnTo>
                  <a:pt x="231127" y="64909"/>
                </a:lnTo>
                <a:lnTo>
                  <a:pt x="228955" y="58394"/>
                </a:lnTo>
                <a:lnTo>
                  <a:pt x="228866" y="49377"/>
                </a:lnTo>
                <a:lnTo>
                  <a:pt x="263296" y="49377"/>
                </a:lnTo>
                <a:close/>
              </a:path>
              <a:path w="527685" h="75564">
                <a:moveTo>
                  <a:pt x="322643" y="55410"/>
                </a:moveTo>
                <a:lnTo>
                  <a:pt x="322351" y="37604"/>
                </a:lnTo>
                <a:lnTo>
                  <a:pt x="317715" y="24130"/>
                </a:lnTo>
                <a:lnTo>
                  <a:pt x="304787" y="18910"/>
                </a:lnTo>
                <a:lnTo>
                  <a:pt x="295465" y="19189"/>
                </a:lnTo>
                <a:lnTo>
                  <a:pt x="290957" y="23418"/>
                </a:lnTo>
                <a:lnTo>
                  <a:pt x="287566" y="30759"/>
                </a:lnTo>
                <a:lnTo>
                  <a:pt x="286435" y="27940"/>
                </a:lnTo>
                <a:lnTo>
                  <a:pt x="287286" y="23418"/>
                </a:lnTo>
                <a:lnTo>
                  <a:pt x="286727" y="20040"/>
                </a:lnTo>
                <a:lnTo>
                  <a:pt x="273456" y="20040"/>
                </a:lnTo>
                <a:lnTo>
                  <a:pt x="273735" y="73647"/>
                </a:lnTo>
                <a:lnTo>
                  <a:pt x="287858" y="73647"/>
                </a:lnTo>
                <a:lnTo>
                  <a:pt x="287820" y="59588"/>
                </a:lnTo>
                <a:lnTo>
                  <a:pt x="287642" y="45148"/>
                </a:lnTo>
                <a:lnTo>
                  <a:pt x="290309" y="33883"/>
                </a:lnTo>
                <a:lnTo>
                  <a:pt x="298856" y="29349"/>
                </a:lnTo>
                <a:lnTo>
                  <a:pt x="306870" y="34010"/>
                </a:lnTo>
                <a:lnTo>
                  <a:pt x="308952" y="45466"/>
                </a:lnTo>
                <a:lnTo>
                  <a:pt x="308381" y="59944"/>
                </a:lnTo>
                <a:lnTo>
                  <a:pt x="308457" y="73647"/>
                </a:lnTo>
                <a:lnTo>
                  <a:pt x="322567" y="73647"/>
                </a:lnTo>
                <a:lnTo>
                  <a:pt x="322643" y="55410"/>
                </a:lnTo>
                <a:close/>
              </a:path>
              <a:path w="527685" h="75564">
                <a:moveTo>
                  <a:pt x="360946" y="64338"/>
                </a:moveTo>
                <a:lnTo>
                  <a:pt x="354736" y="66040"/>
                </a:lnTo>
                <a:lnTo>
                  <a:pt x="349935" y="63779"/>
                </a:lnTo>
                <a:lnTo>
                  <a:pt x="350215" y="57289"/>
                </a:lnTo>
                <a:lnTo>
                  <a:pt x="350215" y="29349"/>
                </a:lnTo>
                <a:lnTo>
                  <a:pt x="360375" y="29349"/>
                </a:lnTo>
                <a:lnTo>
                  <a:pt x="360375" y="20040"/>
                </a:lnTo>
                <a:lnTo>
                  <a:pt x="350215" y="20040"/>
                </a:lnTo>
                <a:lnTo>
                  <a:pt x="350215" y="7340"/>
                </a:lnTo>
                <a:lnTo>
                  <a:pt x="341477" y="7340"/>
                </a:lnTo>
                <a:lnTo>
                  <a:pt x="337235" y="20040"/>
                </a:lnTo>
                <a:lnTo>
                  <a:pt x="329615" y="20040"/>
                </a:lnTo>
                <a:lnTo>
                  <a:pt x="329615" y="29349"/>
                </a:lnTo>
                <a:lnTo>
                  <a:pt x="336397" y="29349"/>
                </a:lnTo>
                <a:lnTo>
                  <a:pt x="336397" y="60960"/>
                </a:lnTo>
                <a:lnTo>
                  <a:pt x="338797" y="69189"/>
                </a:lnTo>
                <a:lnTo>
                  <a:pt x="344855" y="73545"/>
                </a:lnTo>
                <a:lnTo>
                  <a:pt x="352818" y="74561"/>
                </a:lnTo>
                <a:lnTo>
                  <a:pt x="360946" y="72809"/>
                </a:lnTo>
                <a:lnTo>
                  <a:pt x="360946" y="64338"/>
                </a:lnTo>
                <a:close/>
              </a:path>
              <a:path w="527685" h="75564">
                <a:moveTo>
                  <a:pt x="383235" y="20040"/>
                </a:moveTo>
                <a:lnTo>
                  <a:pt x="369125" y="20040"/>
                </a:lnTo>
                <a:lnTo>
                  <a:pt x="369125" y="73647"/>
                </a:lnTo>
                <a:lnTo>
                  <a:pt x="383235" y="73647"/>
                </a:lnTo>
                <a:lnTo>
                  <a:pt x="383235" y="20040"/>
                </a:lnTo>
                <a:close/>
              </a:path>
              <a:path w="527685" h="75564">
                <a:moveTo>
                  <a:pt x="383235" y="0"/>
                </a:moveTo>
                <a:lnTo>
                  <a:pt x="369125" y="0"/>
                </a:lnTo>
                <a:lnTo>
                  <a:pt x="369125" y="10439"/>
                </a:lnTo>
                <a:lnTo>
                  <a:pt x="383235" y="10439"/>
                </a:lnTo>
                <a:lnTo>
                  <a:pt x="383235" y="0"/>
                </a:lnTo>
                <a:close/>
              </a:path>
              <a:path w="527685" h="75564">
                <a:moveTo>
                  <a:pt x="447294" y="65468"/>
                </a:moveTo>
                <a:lnTo>
                  <a:pt x="443636" y="66319"/>
                </a:lnTo>
                <a:lnTo>
                  <a:pt x="439966" y="65189"/>
                </a:lnTo>
                <a:lnTo>
                  <a:pt x="440042" y="64058"/>
                </a:lnTo>
                <a:lnTo>
                  <a:pt x="440182" y="62077"/>
                </a:lnTo>
                <a:lnTo>
                  <a:pt x="440207" y="58127"/>
                </a:lnTo>
                <a:lnTo>
                  <a:pt x="440080" y="47967"/>
                </a:lnTo>
                <a:lnTo>
                  <a:pt x="439966" y="38100"/>
                </a:lnTo>
                <a:lnTo>
                  <a:pt x="438365" y="29654"/>
                </a:lnTo>
                <a:lnTo>
                  <a:pt x="437134" y="27940"/>
                </a:lnTo>
                <a:lnTo>
                  <a:pt x="434136" y="23736"/>
                </a:lnTo>
                <a:lnTo>
                  <a:pt x="427545" y="20193"/>
                </a:lnTo>
                <a:lnTo>
                  <a:pt x="418795" y="18910"/>
                </a:lnTo>
                <a:lnTo>
                  <a:pt x="409981" y="19786"/>
                </a:lnTo>
                <a:lnTo>
                  <a:pt x="403098" y="22821"/>
                </a:lnTo>
                <a:lnTo>
                  <a:pt x="398284" y="27914"/>
                </a:lnTo>
                <a:lnTo>
                  <a:pt x="395655" y="34988"/>
                </a:lnTo>
                <a:lnTo>
                  <a:pt x="410324" y="35560"/>
                </a:lnTo>
                <a:lnTo>
                  <a:pt x="410895" y="30480"/>
                </a:lnTo>
                <a:lnTo>
                  <a:pt x="413156" y="28219"/>
                </a:lnTo>
                <a:lnTo>
                  <a:pt x="418236" y="27940"/>
                </a:lnTo>
                <a:lnTo>
                  <a:pt x="425284" y="27940"/>
                </a:lnTo>
                <a:lnTo>
                  <a:pt x="426415" y="33858"/>
                </a:lnTo>
                <a:lnTo>
                  <a:pt x="426415" y="58127"/>
                </a:lnTo>
                <a:lnTo>
                  <a:pt x="422465" y="64909"/>
                </a:lnTo>
                <a:lnTo>
                  <a:pt x="410044" y="64909"/>
                </a:lnTo>
                <a:lnTo>
                  <a:pt x="407784" y="62077"/>
                </a:lnTo>
                <a:lnTo>
                  <a:pt x="407784" y="57289"/>
                </a:lnTo>
                <a:lnTo>
                  <a:pt x="407504" y="47967"/>
                </a:lnTo>
                <a:lnTo>
                  <a:pt x="417106" y="48818"/>
                </a:lnTo>
                <a:lnTo>
                  <a:pt x="426135" y="48818"/>
                </a:lnTo>
                <a:lnTo>
                  <a:pt x="426415" y="58127"/>
                </a:lnTo>
                <a:lnTo>
                  <a:pt x="426415" y="33858"/>
                </a:lnTo>
                <a:lnTo>
                  <a:pt x="426135" y="41198"/>
                </a:lnTo>
                <a:lnTo>
                  <a:pt x="413715" y="41275"/>
                </a:lnTo>
                <a:lnTo>
                  <a:pt x="403199" y="43243"/>
                </a:lnTo>
                <a:lnTo>
                  <a:pt x="395973" y="48501"/>
                </a:lnTo>
                <a:lnTo>
                  <a:pt x="393471" y="58127"/>
                </a:lnTo>
                <a:lnTo>
                  <a:pt x="393395" y="69138"/>
                </a:lnTo>
                <a:lnTo>
                  <a:pt x="399326" y="74498"/>
                </a:lnTo>
                <a:lnTo>
                  <a:pt x="419354" y="75069"/>
                </a:lnTo>
                <a:lnTo>
                  <a:pt x="423316" y="69418"/>
                </a:lnTo>
                <a:lnTo>
                  <a:pt x="427113" y="64909"/>
                </a:lnTo>
                <a:lnTo>
                  <a:pt x="427824" y="64058"/>
                </a:lnTo>
                <a:lnTo>
                  <a:pt x="427266" y="74498"/>
                </a:lnTo>
                <a:lnTo>
                  <a:pt x="438835" y="75349"/>
                </a:lnTo>
                <a:lnTo>
                  <a:pt x="447294" y="73088"/>
                </a:lnTo>
                <a:lnTo>
                  <a:pt x="447294" y="66319"/>
                </a:lnTo>
                <a:lnTo>
                  <a:pt x="447294" y="65468"/>
                </a:lnTo>
                <a:close/>
              </a:path>
              <a:path w="527685" h="75564">
                <a:moveTo>
                  <a:pt x="467906" y="0"/>
                </a:moveTo>
                <a:lnTo>
                  <a:pt x="453783" y="0"/>
                </a:lnTo>
                <a:lnTo>
                  <a:pt x="453783" y="73647"/>
                </a:lnTo>
                <a:lnTo>
                  <a:pt x="467906" y="73647"/>
                </a:lnTo>
                <a:lnTo>
                  <a:pt x="467906" y="0"/>
                </a:lnTo>
                <a:close/>
              </a:path>
              <a:path w="527685" h="75564">
                <a:moveTo>
                  <a:pt x="527164" y="57848"/>
                </a:moveTo>
                <a:lnTo>
                  <a:pt x="522389" y="46482"/>
                </a:lnTo>
                <a:lnTo>
                  <a:pt x="511848" y="42227"/>
                </a:lnTo>
                <a:lnTo>
                  <a:pt x="500570" y="39712"/>
                </a:lnTo>
                <a:lnTo>
                  <a:pt x="493585" y="33578"/>
                </a:lnTo>
                <a:lnTo>
                  <a:pt x="496874" y="29032"/>
                </a:lnTo>
                <a:lnTo>
                  <a:pt x="503809" y="27901"/>
                </a:lnTo>
                <a:lnTo>
                  <a:pt x="510641" y="29895"/>
                </a:lnTo>
                <a:lnTo>
                  <a:pt x="513613" y="34709"/>
                </a:lnTo>
                <a:lnTo>
                  <a:pt x="526034" y="33299"/>
                </a:lnTo>
                <a:lnTo>
                  <a:pt x="518020" y="22453"/>
                </a:lnTo>
                <a:lnTo>
                  <a:pt x="502361" y="18732"/>
                </a:lnTo>
                <a:lnTo>
                  <a:pt x="487184" y="22783"/>
                </a:lnTo>
                <a:lnTo>
                  <a:pt x="480593" y="35267"/>
                </a:lnTo>
                <a:lnTo>
                  <a:pt x="483717" y="44170"/>
                </a:lnTo>
                <a:lnTo>
                  <a:pt x="490931" y="48920"/>
                </a:lnTo>
                <a:lnTo>
                  <a:pt x="500316" y="51498"/>
                </a:lnTo>
                <a:lnTo>
                  <a:pt x="509943" y="53898"/>
                </a:lnTo>
                <a:lnTo>
                  <a:pt x="514134" y="57340"/>
                </a:lnTo>
                <a:lnTo>
                  <a:pt x="513549" y="61696"/>
                </a:lnTo>
                <a:lnTo>
                  <a:pt x="509473" y="65049"/>
                </a:lnTo>
                <a:lnTo>
                  <a:pt x="503174" y="65468"/>
                </a:lnTo>
                <a:lnTo>
                  <a:pt x="496404" y="65468"/>
                </a:lnTo>
                <a:lnTo>
                  <a:pt x="491883" y="63779"/>
                </a:lnTo>
                <a:lnTo>
                  <a:pt x="490753" y="58420"/>
                </a:lnTo>
                <a:lnTo>
                  <a:pt x="478624" y="60388"/>
                </a:lnTo>
                <a:lnTo>
                  <a:pt x="487197" y="71259"/>
                </a:lnTo>
                <a:lnTo>
                  <a:pt x="503847" y="74993"/>
                </a:lnTo>
                <a:lnTo>
                  <a:pt x="520014" y="70789"/>
                </a:lnTo>
                <a:lnTo>
                  <a:pt x="527164" y="578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600200" y="2623184"/>
            <a:ext cx="2000250" cy="697865"/>
          </a:xfrm>
          <a:custGeom>
            <a:avLst/>
            <a:gdLst/>
            <a:ahLst/>
            <a:cxnLst/>
            <a:rect l="l" t="t" r="r" b="b"/>
            <a:pathLst>
              <a:path w="2000250" h="697864">
                <a:moveTo>
                  <a:pt x="1058989" y="39446"/>
                </a:moveTo>
                <a:lnTo>
                  <a:pt x="1053274" y="20015"/>
                </a:lnTo>
                <a:lnTo>
                  <a:pt x="1038987" y="5156"/>
                </a:lnTo>
                <a:lnTo>
                  <a:pt x="1019556" y="12"/>
                </a:lnTo>
                <a:lnTo>
                  <a:pt x="5715" y="12"/>
                </a:lnTo>
                <a:lnTo>
                  <a:pt x="0" y="0"/>
                </a:lnTo>
                <a:lnTo>
                  <a:pt x="0" y="11430"/>
                </a:lnTo>
                <a:lnTo>
                  <a:pt x="5715" y="11430"/>
                </a:lnTo>
                <a:lnTo>
                  <a:pt x="1017841" y="11442"/>
                </a:lnTo>
                <a:lnTo>
                  <a:pt x="1033272" y="15443"/>
                </a:lnTo>
                <a:lnTo>
                  <a:pt x="1042987" y="25730"/>
                </a:lnTo>
                <a:lnTo>
                  <a:pt x="1047559" y="40589"/>
                </a:lnTo>
                <a:lnTo>
                  <a:pt x="1047559" y="510933"/>
                </a:lnTo>
                <a:lnTo>
                  <a:pt x="1058989" y="510933"/>
                </a:lnTo>
                <a:lnTo>
                  <a:pt x="1058989" y="39446"/>
                </a:lnTo>
                <a:close/>
              </a:path>
              <a:path w="2000250" h="697864">
                <a:moveTo>
                  <a:pt x="2000250" y="685812"/>
                </a:moveTo>
                <a:lnTo>
                  <a:pt x="1088136" y="685812"/>
                </a:lnTo>
                <a:lnTo>
                  <a:pt x="1072705" y="681812"/>
                </a:lnTo>
                <a:lnTo>
                  <a:pt x="1062990" y="671525"/>
                </a:lnTo>
                <a:lnTo>
                  <a:pt x="1058989" y="656666"/>
                </a:lnTo>
                <a:lnTo>
                  <a:pt x="1058989" y="632663"/>
                </a:lnTo>
                <a:lnTo>
                  <a:pt x="1047559" y="632663"/>
                </a:lnTo>
                <a:lnTo>
                  <a:pt x="1047559" y="657809"/>
                </a:lnTo>
                <a:lnTo>
                  <a:pt x="1052703" y="677240"/>
                </a:lnTo>
                <a:lnTo>
                  <a:pt x="1066990" y="692099"/>
                </a:lnTo>
                <a:lnTo>
                  <a:pt x="1086421" y="697242"/>
                </a:lnTo>
                <a:lnTo>
                  <a:pt x="2000250" y="697242"/>
                </a:lnTo>
                <a:lnTo>
                  <a:pt x="2000250" y="6858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3600450" y="3280409"/>
            <a:ext cx="105727" cy="685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431076" y="3141145"/>
            <a:ext cx="443346" cy="756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586287" y="2451735"/>
            <a:ext cx="326390" cy="11430"/>
          </a:xfrm>
          <a:custGeom>
            <a:avLst/>
            <a:gdLst/>
            <a:ahLst/>
            <a:cxnLst/>
            <a:rect l="l" t="t" r="r" b="b"/>
            <a:pathLst>
              <a:path w="326389" h="11430">
                <a:moveTo>
                  <a:pt x="326326" y="11429"/>
                </a:moveTo>
                <a:lnTo>
                  <a:pt x="0" y="11429"/>
                </a:lnTo>
                <a:lnTo>
                  <a:pt x="0" y="0"/>
                </a:lnTo>
                <a:lnTo>
                  <a:pt x="326326" y="0"/>
                </a:lnTo>
                <a:lnTo>
                  <a:pt x="326326" y="114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374385" y="2423160"/>
            <a:ext cx="226695" cy="11430"/>
          </a:xfrm>
          <a:custGeom>
            <a:avLst/>
            <a:gdLst/>
            <a:ahLst/>
            <a:cxnLst/>
            <a:rect l="l" t="t" r="r" b="b"/>
            <a:pathLst>
              <a:path w="226695" h="11430">
                <a:moveTo>
                  <a:pt x="226313" y="11429"/>
                </a:moveTo>
                <a:lnTo>
                  <a:pt x="0" y="11429"/>
                </a:lnTo>
                <a:lnTo>
                  <a:pt x="0" y="0"/>
                </a:lnTo>
                <a:lnTo>
                  <a:pt x="226313" y="0"/>
                </a:lnTo>
                <a:lnTo>
                  <a:pt x="226313" y="114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600700" y="2394597"/>
            <a:ext cx="106045" cy="68580"/>
          </a:xfrm>
          <a:custGeom>
            <a:avLst/>
            <a:gdLst/>
            <a:ahLst/>
            <a:cxnLst/>
            <a:rect l="l" t="t" r="r" b="b"/>
            <a:pathLst>
              <a:path w="106045" h="68580">
                <a:moveTo>
                  <a:pt x="105727" y="34290"/>
                </a:moveTo>
                <a:lnTo>
                  <a:pt x="47574" y="15430"/>
                </a:lnTo>
                <a:lnTo>
                  <a:pt x="0" y="0"/>
                </a:lnTo>
                <a:lnTo>
                  <a:pt x="0" y="68580"/>
                </a:lnTo>
                <a:lnTo>
                  <a:pt x="47574" y="53149"/>
                </a:lnTo>
                <a:lnTo>
                  <a:pt x="105727" y="3429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4918250" y="2393292"/>
            <a:ext cx="217863" cy="7132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5169954" y="2389631"/>
            <a:ext cx="205104" cy="75565"/>
          </a:xfrm>
          <a:custGeom>
            <a:avLst/>
            <a:gdLst/>
            <a:ahLst/>
            <a:cxnLst/>
            <a:rect l="l" t="t" r="r" b="b"/>
            <a:pathLst>
              <a:path w="205104" h="75564">
                <a:moveTo>
                  <a:pt x="51079" y="73647"/>
                </a:moveTo>
                <a:lnTo>
                  <a:pt x="51054" y="64909"/>
                </a:lnTo>
                <a:lnTo>
                  <a:pt x="50800" y="0"/>
                </a:lnTo>
                <a:lnTo>
                  <a:pt x="37236" y="0"/>
                </a:lnTo>
                <a:lnTo>
                  <a:pt x="37236" y="36969"/>
                </a:lnTo>
                <a:lnTo>
                  <a:pt x="36690" y="56718"/>
                </a:lnTo>
                <a:lnTo>
                  <a:pt x="34709" y="65189"/>
                </a:lnTo>
                <a:lnTo>
                  <a:pt x="18059" y="65189"/>
                </a:lnTo>
                <a:lnTo>
                  <a:pt x="14401" y="58978"/>
                </a:lnTo>
                <a:lnTo>
                  <a:pt x="14401" y="46850"/>
                </a:lnTo>
                <a:lnTo>
                  <a:pt x="14681" y="36969"/>
                </a:lnTo>
                <a:lnTo>
                  <a:pt x="16370" y="28498"/>
                </a:lnTo>
                <a:lnTo>
                  <a:pt x="34429" y="28498"/>
                </a:lnTo>
                <a:lnTo>
                  <a:pt x="37172" y="35890"/>
                </a:lnTo>
                <a:lnTo>
                  <a:pt x="37236" y="36969"/>
                </a:lnTo>
                <a:lnTo>
                  <a:pt x="37236" y="0"/>
                </a:lnTo>
                <a:lnTo>
                  <a:pt x="36690" y="0"/>
                </a:lnTo>
                <a:lnTo>
                  <a:pt x="36969" y="28498"/>
                </a:lnTo>
                <a:lnTo>
                  <a:pt x="33591" y="23139"/>
                </a:lnTo>
                <a:lnTo>
                  <a:pt x="29349" y="18618"/>
                </a:lnTo>
                <a:lnTo>
                  <a:pt x="20599" y="18910"/>
                </a:lnTo>
                <a:lnTo>
                  <a:pt x="10960" y="21285"/>
                </a:lnTo>
                <a:lnTo>
                  <a:pt x="4584" y="27165"/>
                </a:lnTo>
                <a:lnTo>
                  <a:pt x="1079" y="35890"/>
                </a:lnTo>
                <a:lnTo>
                  <a:pt x="0" y="46850"/>
                </a:lnTo>
                <a:lnTo>
                  <a:pt x="1104" y="57632"/>
                </a:lnTo>
                <a:lnTo>
                  <a:pt x="4343" y="66522"/>
                </a:lnTo>
                <a:lnTo>
                  <a:pt x="10287" y="72555"/>
                </a:lnTo>
                <a:lnTo>
                  <a:pt x="19481" y="74777"/>
                </a:lnTo>
                <a:lnTo>
                  <a:pt x="28511" y="74777"/>
                </a:lnTo>
                <a:lnTo>
                  <a:pt x="33591" y="71399"/>
                </a:lnTo>
                <a:lnTo>
                  <a:pt x="36550" y="65189"/>
                </a:lnTo>
                <a:lnTo>
                  <a:pt x="36690" y="64909"/>
                </a:lnTo>
                <a:lnTo>
                  <a:pt x="37541" y="67157"/>
                </a:lnTo>
                <a:lnTo>
                  <a:pt x="36969" y="70827"/>
                </a:lnTo>
                <a:lnTo>
                  <a:pt x="37541" y="73647"/>
                </a:lnTo>
                <a:lnTo>
                  <a:pt x="51079" y="73647"/>
                </a:lnTo>
                <a:close/>
              </a:path>
              <a:path w="205104" h="75564">
                <a:moveTo>
                  <a:pt x="114579" y="65468"/>
                </a:moveTo>
                <a:lnTo>
                  <a:pt x="110909" y="66319"/>
                </a:lnTo>
                <a:lnTo>
                  <a:pt x="107238" y="65189"/>
                </a:lnTo>
                <a:lnTo>
                  <a:pt x="107327" y="64058"/>
                </a:lnTo>
                <a:lnTo>
                  <a:pt x="107467" y="62077"/>
                </a:lnTo>
                <a:lnTo>
                  <a:pt x="101422" y="23736"/>
                </a:lnTo>
                <a:lnTo>
                  <a:pt x="86080" y="18910"/>
                </a:lnTo>
                <a:lnTo>
                  <a:pt x="77266" y="19786"/>
                </a:lnTo>
                <a:lnTo>
                  <a:pt x="70383" y="22821"/>
                </a:lnTo>
                <a:lnTo>
                  <a:pt x="65557" y="27914"/>
                </a:lnTo>
                <a:lnTo>
                  <a:pt x="62941" y="34988"/>
                </a:lnTo>
                <a:lnTo>
                  <a:pt x="77609" y="35560"/>
                </a:lnTo>
                <a:lnTo>
                  <a:pt x="78181" y="30480"/>
                </a:lnTo>
                <a:lnTo>
                  <a:pt x="80429" y="28219"/>
                </a:lnTo>
                <a:lnTo>
                  <a:pt x="85509" y="27940"/>
                </a:lnTo>
                <a:lnTo>
                  <a:pt x="92570" y="27940"/>
                </a:lnTo>
                <a:lnTo>
                  <a:pt x="93700" y="33858"/>
                </a:lnTo>
                <a:lnTo>
                  <a:pt x="93700" y="58127"/>
                </a:lnTo>
                <a:lnTo>
                  <a:pt x="89750" y="64909"/>
                </a:lnTo>
                <a:lnTo>
                  <a:pt x="77330" y="64909"/>
                </a:lnTo>
                <a:lnTo>
                  <a:pt x="75069" y="62077"/>
                </a:lnTo>
                <a:lnTo>
                  <a:pt x="75069" y="57289"/>
                </a:lnTo>
                <a:lnTo>
                  <a:pt x="74790" y="47967"/>
                </a:lnTo>
                <a:lnTo>
                  <a:pt x="84378" y="48818"/>
                </a:lnTo>
                <a:lnTo>
                  <a:pt x="93408" y="48818"/>
                </a:lnTo>
                <a:lnTo>
                  <a:pt x="93700" y="58127"/>
                </a:lnTo>
                <a:lnTo>
                  <a:pt x="93700" y="33858"/>
                </a:lnTo>
                <a:lnTo>
                  <a:pt x="93408" y="41198"/>
                </a:lnTo>
                <a:lnTo>
                  <a:pt x="81000" y="41275"/>
                </a:lnTo>
                <a:lnTo>
                  <a:pt x="70485" y="43243"/>
                </a:lnTo>
                <a:lnTo>
                  <a:pt x="63258" y="48501"/>
                </a:lnTo>
                <a:lnTo>
                  <a:pt x="60756" y="58127"/>
                </a:lnTo>
                <a:lnTo>
                  <a:pt x="60680" y="69138"/>
                </a:lnTo>
                <a:lnTo>
                  <a:pt x="66598" y="74498"/>
                </a:lnTo>
                <a:lnTo>
                  <a:pt x="86639" y="75069"/>
                </a:lnTo>
                <a:lnTo>
                  <a:pt x="90589" y="69418"/>
                </a:lnTo>
                <a:lnTo>
                  <a:pt x="94399" y="64909"/>
                </a:lnTo>
                <a:lnTo>
                  <a:pt x="95110" y="64058"/>
                </a:lnTo>
                <a:lnTo>
                  <a:pt x="94538" y="74498"/>
                </a:lnTo>
                <a:lnTo>
                  <a:pt x="106108" y="75349"/>
                </a:lnTo>
                <a:lnTo>
                  <a:pt x="114579" y="73088"/>
                </a:lnTo>
                <a:lnTo>
                  <a:pt x="114579" y="66319"/>
                </a:lnTo>
                <a:lnTo>
                  <a:pt x="114579" y="65468"/>
                </a:lnTo>
                <a:close/>
              </a:path>
              <a:path w="205104" h="75564">
                <a:moveTo>
                  <a:pt x="146469" y="64338"/>
                </a:moveTo>
                <a:lnTo>
                  <a:pt x="140258" y="66040"/>
                </a:lnTo>
                <a:lnTo>
                  <a:pt x="135458" y="63779"/>
                </a:lnTo>
                <a:lnTo>
                  <a:pt x="135750" y="57289"/>
                </a:lnTo>
                <a:lnTo>
                  <a:pt x="135750" y="29349"/>
                </a:lnTo>
                <a:lnTo>
                  <a:pt x="145910" y="29349"/>
                </a:lnTo>
                <a:lnTo>
                  <a:pt x="145910" y="20040"/>
                </a:lnTo>
                <a:lnTo>
                  <a:pt x="135750" y="20040"/>
                </a:lnTo>
                <a:lnTo>
                  <a:pt x="135750" y="7340"/>
                </a:lnTo>
                <a:lnTo>
                  <a:pt x="127000" y="7340"/>
                </a:lnTo>
                <a:lnTo>
                  <a:pt x="122758" y="20040"/>
                </a:lnTo>
                <a:lnTo>
                  <a:pt x="115138" y="20040"/>
                </a:lnTo>
                <a:lnTo>
                  <a:pt x="115138" y="29349"/>
                </a:lnTo>
                <a:lnTo>
                  <a:pt x="121920" y="29349"/>
                </a:lnTo>
                <a:lnTo>
                  <a:pt x="121920" y="60960"/>
                </a:lnTo>
                <a:lnTo>
                  <a:pt x="124320" y="69189"/>
                </a:lnTo>
                <a:lnTo>
                  <a:pt x="130378" y="73545"/>
                </a:lnTo>
                <a:lnTo>
                  <a:pt x="138341" y="74561"/>
                </a:lnTo>
                <a:lnTo>
                  <a:pt x="146469" y="72809"/>
                </a:lnTo>
                <a:lnTo>
                  <a:pt x="146469" y="64338"/>
                </a:lnTo>
                <a:close/>
              </a:path>
              <a:path w="205104" h="75564">
                <a:moveTo>
                  <a:pt x="204609" y="65468"/>
                </a:moveTo>
                <a:lnTo>
                  <a:pt x="200939" y="66319"/>
                </a:lnTo>
                <a:lnTo>
                  <a:pt x="197269" y="65189"/>
                </a:lnTo>
                <a:lnTo>
                  <a:pt x="197345" y="64058"/>
                </a:lnTo>
                <a:lnTo>
                  <a:pt x="197485" y="62077"/>
                </a:lnTo>
                <a:lnTo>
                  <a:pt x="197510" y="58127"/>
                </a:lnTo>
                <a:lnTo>
                  <a:pt x="197383" y="47967"/>
                </a:lnTo>
                <a:lnTo>
                  <a:pt x="197269" y="38100"/>
                </a:lnTo>
                <a:lnTo>
                  <a:pt x="195668" y="29654"/>
                </a:lnTo>
                <a:lnTo>
                  <a:pt x="194437" y="27940"/>
                </a:lnTo>
                <a:lnTo>
                  <a:pt x="191439" y="23736"/>
                </a:lnTo>
                <a:lnTo>
                  <a:pt x="184848" y="20193"/>
                </a:lnTo>
                <a:lnTo>
                  <a:pt x="176098" y="18910"/>
                </a:lnTo>
                <a:lnTo>
                  <a:pt x="167284" y="19786"/>
                </a:lnTo>
                <a:lnTo>
                  <a:pt x="160401" y="22821"/>
                </a:lnTo>
                <a:lnTo>
                  <a:pt x="155587" y="27914"/>
                </a:lnTo>
                <a:lnTo>
                  <a:pt x="152958" y="34988"/>
                </a:lnTo>
                <a:lnTo>
                  <a:pt x="167640" y="35560"/>
                </a:lnTo>
                <a:lnTo>
                  <a:pt x="168198" y="30480"/>
                </a:lnTo>
                <a:lnTo>
                  <a:pt x="170459" y="28219"/>
                </a:lnTo>
                <a:lnTo>
                  <a:pt x="175539" y="27940"/>
                </a:lnTo>
                <a:lnTo>
                  <a:pt x="182587" y="27940"/>
                </a:lnTo>
                <a:lnTo>
                  <a:pt x="183718" y="33858"/>
                </a:lnTo>
                <a:lnTo>
                  <a:pt x="183718" y="58127"/>
                </a:lnTo>
                <a:lnTo>
                  <a:pt x="179768" y="64909"/>
                </a:lnTo>
                <a:lnTo>
                  <a:pt x="167347" y="64909"/>
                </a:lnTo>
                <a:lnTo>
                  <a:pt x="165100" y="62077"/>
                </a:lnTo>
                <a:lnTo>
                  <a:pt x="165100" y="57289"/>
                </a:lnTo>
                <a:lnTo>
                  <a:pt x="164807" y="47967"/>
                </a:lnTo>
                <a:lnTo>
                  <a:pt x="174409" y="48818"/>
                </a:lnTo>
                <a:lnTo>
                  <a:pt x="183438" y="48818"/>
                </a:lnTo>
                <a:lnTo>
                  <a:pt x="183718" y="58127"/>
                </a:lnTo>
                <a:lnTo>
                  <a:pt x="183718" y="33858"/>
                </a:lnTo>
                <a:lnTo>
                  <a:pt x="183438" y="41198"/>
                </a:lnTo>
                <a:lnTo>
                  <a:pt x="171018" y="41275"/>
                </a:lnTo>
                <a:lnTo>
                  <a:pt x="160515" y="43243"/>
                </a:lnTo>
                <a:lnTo>
                  <a:pt x="153276" y="48501"/>
                </a:lnTo>
                <a:lnTo>
                  <a:pt x="150774" y="58127"/>
                </a:lnTo>
                <a:lnTo>
                  <a:pt x="150698" y="69138"/>
                </a:lnTo>
                <a:lnTo>
                  <a:pt x="156629" y="74498"/>
                </a:lnTo>
                <a:lnTo>
                  <a:pt x="176669" y="75069"/>
                </a:lnTo>
                <a:lnTo>
                  <a:pt x="180619" y="69418"/>
                </a:lnTo>
                <a:lnTo>
                  <a:pt x="184416" y="64909"/>
                </a:lnTo>
                <a:lnTo>
                  <a:pt x="185127" y="64058"/>
                </a:lnTo>
                <a:lnTo>
                  <a:pt x="184569" y="74498"/>
                </a:lnTo>
                <a:lnTo>
                  <a:pt x="196138" y="75349"/>
                </a:lnTo>
                <a:lnTo>
                  <a:pt x="204609" y="73088"/>
                </a:lnTo>
                <a:lnTo>
                  <a:pt x="204609" y="66319"/>
                </a:lnTo>
                <a:lnTo>
                  <a:pt x="204609" y="6546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643437" y="3308984"/>
            <a:ext cx="194945" cy="11430"/>
          </a:xfrm>
          <a:custGeom>
            <a:avLst/>
            <a:gdLst/>
            <a:ahLst/>
            <a:cxnLst/>
            <a:rect l="l" t="t" r="r" b="b"/>
            <a:pathLst>
              <a:path w="194945" h="11429">
                <a:moveTo>
                  <a:pt x="194881" y="11429"/>
                </a:moveTo>
                <a:lnTo>
                  <a:pt x="0" y="11429"/>
                </a:lnTo>
                <a:lnTo>
                  <a:pt x="0" y="0"/>
                </a:lnTo>
                <a:lnTo>
                  <a:pt x="194881" y="0"/>
                </a:lnTo>
                <a:lnTo>
                  <a:pt x="194881" y="114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300662" y="3308984"/>
            <a:ext cx="243204" cy="11430"/>
          </a:xfrm>
          <a:custGeom>
            <a:avLst/>
            <a:gdLst/>
            <a:ahLst/>
            <a:cxnLst/>
            <a:rect l="l" t="t" r="r" b="b"/>
            <a:pathLst>
              <a:path w="243204" h="11429">
                <a:moveTo>
                  <a:pt x="242887" y="11429"/>
                </a:moveTo>
                <a:lnTo>
                  <a:pt x="0" y="11429"/>
                </a:lnTo>
                <a:lnTo>
                  <a:pt x="0" y="0"/>
                </a:lnTo>
                <a:lnTo>
                  <a:pt x="242887" y="0"/>
                </a:lnTo>
                <a:lnTo>
                  <a:pt x="242887" y="114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543550" y="3280422"/>
            <a:ext cx="106045" cy="68580"/>
          </a:xfrm>
          <a:custGeom>
            <a:avLst/>
            <a:gdLst/>
            <a:ahLst/>
            <a:cxnLst/>
            <a:rect l="l" t="t" r="r" b="b"/>
            <a:pathLst>
              <a:path w="106045" h="68579">
                <a:moveTo>
                  <a:pt x="105727" y="34290"/>
                </a:moveTo>
                <a:lnTo>
                  <a:pt x="47574" y="15430"/>
                </a:lnTo>
                <a:lnTo>
                  <a:pt x="0" y="0"/>
                </a:lnTo>
                <a:lnTo>
                  <a:pt x="0" y="68580"/>
                </a:lnTo>
                <a:lnTo>
                  <a:pt x="47574" y="53149"/>
                </a:lnTo>
                <a:lnTo>
                  <a:pt x="105727" y="3429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844516" y="3261169"/>
            <a:ext cx="456565" cy="75565"/>
          </a:xfrm>
          <a:custGeom>
            <a:avLst/>
            <a:gdLst/>
            <a:ahLst/>
            <a:cxnLst/>
            <a:rect l="l" t="t" r="r" b="b"/>
            <a:pathLst>
              <a:path w="456564" h="75564">
                <a:moveTo>
                  <a:pt x="60960" y="3670"/>
                </a:moveTo>
                <a:lnTo>
                  <a:pt x="46291" y="3670"/>
                </a:lnTo>
                <a:lnTo>
                  <a:pt x="46228" y="22656"/>
                </a:lnTo>
                <a:lnTo>
                  <a:pt x="46672" y="42113"/>
                </a:lnTo>
                <a:lnTo>
                  <a:pt x="42837" y="57238"/>
                </a:lnTo>
                <a:lnTo>
                  <a:pt x="29921" y="63207"/>
                </a:lnTo>
                <a:lnTo>
                  <a:pt x="19761" y="62928"/>
                </a:lnTo>
                <a:lnTo>
                  <a:pt x="14109" y="56997"/>
                </a:lnTo>
                <a:lnTo>
                  <a:pt x="14401" y="46278"/>
                </a:lnTo>
                <a:lnTo>
                  <a:pt x="14401" y="3670"/>
                </a:lnTo>
                <a:lnTo>
                  <a:pt x="0" y="3670"/>
                </a:lnTo>
                <a:lnTo>
                  <a:pt x="0" y="47409"/>
                </a:lnTo>
                <a:lnTo>
                  <a:pt x="2095" y="59778"/>
                </a:lnTo>
                <a:lnTo>
                  <a:pt x="8051" y="68287"/>
                </a:lnTo>
                <a:lnTo>
                  <a:pt x="17386" y="73202"/>
                </a:lnTo>
                <a:lnTo>
                  <a:pt x="29641" y="74777"/>
                </a:lnTo>
                <a:lnTo>
                  <a:pt x="42506" y="73152"/>
                </a:lnTo>
                <a:lnTo>
                  <a:pt x="52387" y="68110"/>
                </a:lnTo>
                <a:lnTo>
                  <a:pt x="58724" y="59423"/>
                </a:lnTo>
                <a:lnTo>
                  <a:pt x="60960" y="46850"/>
                </a:lnTo>
                <a:lnTo>
                  <a:pt x="60960" y="3670"/>
                </a:lnTo>
                <a:close/>
              </a:path>
              <a:path w="456564" h="75564">
                <a:moveTo>
                  <a:pt x="119100" y="57848"/>
                </a:moveTo>
                <a:lnTo>
                  <a:pt x="114325" y="46482"/>
                </a:lnTo>
                <a:lnTo>
                  <a:pt x="103784" y="42227"/>
                </a:lnTo>
                <a:lnTo>
                  <a:pt x="92506" y="39712"/>
                </a:lnTo>
                <a:lnTo>
                  <a:pt x="85509" y="33578"/>
                </a:lnTo>
                <a:lnTo>
                  <a:pt x="88798" y="29032"/>
                </a:lnTo>
                <a:lnTo>
                  <a:pt x="95745" y="27901"/>
                </a:lnTo>
                <a:lnTo>
                  <a:pt x="102577" y="29895"/>
                </a:lnTo>
                <a:lnTo>
                  <a:pt x="105549" y="34709"/>
                </a:lnTo>
                <a:lnTo>
                  <a:pt x="117970" y="33299"/>
                </a:lnTo>
                <a:lnTo>
                  <a:pt x="109956" y="22453"/>
                </a:lnTo>
                <a:lnTo>
                  <a:pt x="94297" y="18732"/>
                </a:lnTo>
                <a:lnTo>
                  <a:pt x="79121" y="22783"/>
                </a:lnTo>
                <a:lnTo>
                  <a:pt x="72529" y="35267"/>
                </a:lnTo>
                <a:lnTo>
                  <a:pt x="75653" y="44170"/>
                </a:lnTo>
                <a:lnTo>
                  <a:pt x="82867" y="48920"/>
                </a:lnTo>
                <a:lnTo>
                  <a:pt x="92252" y="51498"/>
                </a:lnTo>
                <a:lnTo>
                  <a:pt x="101879" y="53898"/>
                </a:lnTo>
                <a:lnTo>
                  <a:pt x="106057" y="57340"/>
                </a:lnTo>
                <a:lnTo>
                  <a:pt x="105473" y="61696"/>
                </a:lnTo>
                <a:lnTo>
                  <a:pt x="101409" y="65049"/>
                </a:lnTo>
                <a:lnTo>
                  <a:pt x="95110" y="65468"/>
                </a:lnTo>
                <a:lnTo>
                  <a:pt x="88341" y="65468"/>
                </a:lnTo>
                <a:lnTo>
                  <a:pt x="83820" y="63779"/>
                </a:lnTo>
                <a:lnTo>
                  <a:pt x="82689" y="58420"/>
                </a:lnTo>
                <a:lnTo>
                  <a:pt x="70561" y="60388"/>
                </a:lnTo>
                <a:lnTo>
                  <a:pt x="79133" y="71259"/>
                </a:lnTo>
                <a:lnTo>
                  <a:pt x="95783" y="74993"/>
                </a:lnTo>
                <a:lnTo>
                  <a:pt x="111950" y="70789"/>
                </a:lnTo>
                <a:lnTo>
                  <a:pt x="119100" y="57848"/>
                </a:lnTo>
                <a:close/>
              </a:path>
              <a:path w="456564" h="75564">
                <a:moveTo>
                  <a:pt x="176377" y="49377"/>
                </a:moveTo>
                <a:lnTo>
                  <a:pt x="162839" y="20993"/>
                </a:lnTo>
                <a:lnTo>
                  <a:pt x="162839" y="40640"/>
                </a:lnTo>
                <a:lnTo>
                  <a:pt x="141960" y="40640"/>
                </a:lnTo>
                <a:lnTo>
                  <a:pt x="141960" y="38379"/>
                </a:lnTo>
                <a:lnTo>
                  <a:pt x="142519" y="36398"/>
                </a:lnTo>
                <a:lnTo>
                  <a:pt x="143078" y="34734"/>
                </a:lnTo>
                <a:lnTo>
                  <a:pt x="147916" y="28803"/>
                </a:lnTo>
                <a:lnTo>
                  <a:pt x="154863" y="28359"/>
                </a:lnTo>
                <a:lnTo>
                  <a:pt x="160858" y="32562"/>
                </a:lnTo>
                <a:lnTo>
                  <a:pt x="162839" y="40640"/>
                </a:lnTo>
                <a:lnTo>
                  <a:pt x="162839" y="20993"/>
                </a:lnTo>
                <a:lnTo>
                  <a:pt x="152679" y="18910"/>
                </a:lnTo>
                <a:lnTo>
                  <a:pt x="141566" y="20726"/>
                </a:lnTo>
                <a:lnTo>
                  <a:pt x="133629" y="26060"/>
                </a:lnTo>
                <a:lnTo>
                  <a:pt x="128879" y="34709"/>
                </a:lnTo>
                <a:lnTo>
                  <a:pt x="127279" y="46558"/>
                </a:lnTo>
                <a:lnTo>
                  <a:pt x="128828" y="58394"/>
                </a:lnTo>
                <a:lnTo>
                  <a:pt x="133489" y="67132"/>
                </a:lnTo>
                <a:lnTo>
                  <a:pt x="141325" y="72631"/>
                </a:lnTo>
                <a:lnTo>
                  <a:pt x="152400" y="74777"/>
                </a:lnTo>
                <a:lnTo>
                  <a:pt x="160858" y="73799"/>
                </a:lnTo>
                <a:lnTo>
                  <a:pt x="167347" y="70726"/>
                </a:lnTo>
                <a:lnTo>
                  <a:pt x="172161" y="66014"/>
                </a:lnTo>
                <a:lnTo>
                  <a:pt x="172631" y="65189"/>
                </a:lnTo>
                <a:lnTo>
                  <a:pt x="175539" y="60109"/>
                </a:lnTo>
                <a:lnTo>
                  <a:pt x="162560" y="58978"/>
                </a:lnTo>
                <a:lnTo>
                  <a:pt x="161429" y="63207"/>
                </a:lnTo>
                <a:lnTo>
                  <a:pt x="158038" y="65189"/>
                </a:lnTo>
                <a:lnTo>
                  <a:pt x="152958" y="65189"/>
                </a:lnTo>
                <a:lnTo>
                  <a:pt x="144208" y="64909"/>
                </a:lnTo>
                <a:lnTo>
                  <a:pt x="142036" y="58394"/>
                </a:lnTo>
                <a:lnTo>
                  <a:pt x="141960" y="49377"/>
                </a:lnTo>
                <a:lnTo>
                  <a:pt x="176377" y="49377"/>
                </a:lnTo>
                <a:close/>
              </a:path>
              <a:path w="456564" h="75564">
                <a:moveTo>
                  <a:pt x="217868" y="19748"/>
                </a:moveTo>
                <a:lnTo>
                  <a:pt x="208267" y="16370"/>
                </a:lnTo>
                <a:lnTo>
                  <a:pt x="202349" y="23418"/>
                </a:lnTo>
                <a:lnTo>
                  <a:pt x="200647" y="31318"/>
                </a:lnTo>
                <a:lnTo>
                  <a:pt x="199529" y="28219"/>
                </a:lnTo>
                <a:lnTo>
                  <a:pt x="200367" y="23698"/>
                </a:lnTo>
                <a:lnTo>
                  <a:pt x="199809" y="20040"/>
                </a:lnTo>
                <a:lnTo>
                  <a:pt x="186537" y="20040"/>
                </a:lnTo>
                <a:lnTo>
                  <a:pt x="186829" y="73647"/>
                </a:lnTo>
                <a:lnTo>
                  <a:pt x="200939" y="73647"/>
                </a:lnTo>
                <a:lnTo>
                  <a:pt x="200939" y="47409"/>
                </a:lnTo>
                <a:lnTo>
                  <a:pt x="202031" y="39179"/>
                </a:lnTo>
                <a:lnTo>
                  <a:pt x="205270" y="33439"/>
                </a:lnTo>
                <a:lnTo>
                  <a:pt x="210578" y="30657"/>
                </a:lnTo>
                <a:lnTo>
                  <a:pt x="217868" y="31318"/>
                </a:lnTo>
                <a:lnTo>
                  <a:pt x="217868" y="19748"/>
                </a:lnTo>
                <a:close/>
              </a:path>
              <a:path w="456564" h="75564">
                <a:moveTo>
                  <a:pt x="302793" y="73647"/>
                </a:moveTo>
                <a:lnTo>
                  <a:pt x="302768" y="64909"/>
                </a:lnTo>
                <a:lnTo>
                  <a:pt x="302514" y="0"/>
                </a:lnTo>
                <a:lnTo>
                  <a:pt x="288950" y="0"/>
                </a:lnTo>
                <a:lnTo>
                  <a:pt x="288950" y="36969"/>
                </a:lnTo>
                <a:lnTo>
                  <a:pt x="288404" y="56718"/>
                </a:lnTo>
                <a:lnTo>
                  <a:pt x="286423" y="65189"/>
                </a:lnTo>
                <a:lnTo>
                  <a:pt x="269773" y="65189"/>
                </a:lnTo>
                <a:lnTo>
                  <a:pt x="266115" y="58978"/>
                </a:lnTo>
                <a:lnTo>
                  <a:pt x="266115" y="46850"/>
                </a:lnTo>
                <a:lnTo>
                  <a:pt x="266395" y="36969"/>
                </a:lnTo>
                <a:lnTo>
                  <a:pt x="268084" y="28498"/>
                </a:lnTo>
                <a:lnTo>
                  <a:pt x="286143" y="28498"/>
                </a:lnTo>
                <a:lnTo>
                  <a:pt x="288886" y="35890"/>
                </a:lnTo>
                <a:lnTo>
                  <a:pt x="288950" y="36969"/>
                </a:lnTo>
                <a:lnTo>
                  <a:pt x="288950" y="0"/>
                </a:lnTo>
                <a:lnTo>
                  <a:pt x="288404" y="0"/>
                </a:lnTo>
                <a:lnTo>
                  <a:pt x="288683" y="28498"/>
                </a:lnTo>
                <a:lnTo>
                  <a:pt x="285305" y="23139"/>
                </a:lnTo>
                <a:lnTo>
                  <a:pt x="281063" y="18618"/>
                </a:lnTo>
                <a:lnTo>
                  <a:pt x="272313" y="18910"/>
                </a:lnTo>
                <a:lnTo>
                  <a:pt x="262674" y="21285"/>
                </a:lnTo>
                <a:lnTo>
                  <a:pt x="256298" y="27165"/>
                </a:lnTo>
                <a:lnTo>
                  <a:pt x="252793" y="35890"/>
                </a:lnTo>
                <a:lnTo>
                  <a:pt x="251714" y="46850"/>
                </a:lnTo>
                <a:lnTo>
                  <a:pt x="252818" y="57632"/>
                </a:lnTo>
                <a:lnTo>
                  <a:pt x="256057" y="66522"/>
                </a:lnTo>
                <a:lnTo>
                  <a:pt x="262001" y="72555"/>
                </a:lnTo>
                <a:lnTo>
                  <a:pt x="271195" y="74777"/>
                </a:lnTo>
                <a:lnTo>
                  <a:pt x="280225" y="74777"/>
                </a:lnTo>
                <a:lnTo>
                  <a:pt x="285305" y="71399"/>
                </a:lnTo>
                <a:lnTo>
                  <a:pt x="288264" y="65189"/>
                </a:lnTo>
                <a:lnTo>
                  <a:pt x="288404" y="64909"/>
                </a:lnTo>
                <a:lnTo>
                  <a:pt x="289255" y="67157"/>
                </a:lnTo>
                <a:lnTo>
                  <a:pt x="288683" y="70827"/>
                </a:lnTo>
                <a:lnTo>
                  <a:pt x="289255" y="73647"/>
                </a:lnTo>
                <a:lnTo>
                  <a:pt x="302793" y="73647"/>
                </a:lnTo>
                <a:close/>
              </a:path>
              <a:path w="456564" h="75564">
                <a:moveTo>
                  <a:pt x="366293" y="65468"/>
                </a:moveTo>
                <a:lnTo>
                  <a:pt x="362623" y="66319"/>
                </a:lnTo>
                <a:lnTo>
                  <a:pt x="358952" y="65189"/>
                </a:lnTo>
                <a:lnTo>
                  <a:pt x="359041" y="64058"/>
                </a:lnTo>
                <a:lnTo>
                  <a:pt x="359181" y="62077"/>
                </a:lnTo>
                <a:lnTo>
                  <a:pt x="353136" y="23736"/>
                </a:lnTo>
                <a:lnTo>
                  <a:pt x="337794" y="18910"/>
                </a:lnTo>
                <a:lnTo>
                  <a:pt x="328980" y="19786"/>
                </a:lnTo>
                <a:lnTo>
                  <a:pt x="322097" y="22821"/>
                </a:lnTo>
                <a:lnTo>
                  <a:pt x="317271" y="27914"/>
                </a:lnTo>
                <a:lnTo>
                  <a:pt x="314655" y="34988"/>
                </a:lnTo>
                <a:lnTo>
                  <a:pt x="329323" y="35560"/>
                </a:lnTo>
                <a:lnTo>
                  <a:pt x="329895" y="30480"/>
                </a:lnTo>
                <a:lnTo>
                  <a:pt x="332143" y="28219"/>
                </a:lnTo>
                <a:lnTo>
                  <a:pt x="337223" y="27940"/>
                </a:lnTo>
                <a:lnTo>
                  <a:pt x="344284" y="27940"/>
                </a:lnTo>
                <a:lnTo>
                  <a:pt x="345414" y="33858"/>
                </a:lnTo>
                <a:lnTo>
                  <a:pt x="345414" y="58127"/>
                </a:lnTo>
                <a:lnTo>
                  <a:pt x="341464" y="64909"/>
                </a:lnTo>
                <a:lnTo>
                  <a:pt x="329044" y="64909"/>
                </a:lnTo>
                <a:lnTo>
                  <a:pt x="326783" y="62077"/>
                </a:lnTo>
                <a:lnTo>
                  <a:pt x="326783" y="57289"/>
                </a:lnTo>
                <a:lnTo>
                  <a:pt x="326504" y="47967"/>
                </a:lnTo>
                <a:lnTo>
                  <a:pt x="336092" y="48818"/>
                </a:lnTo>
                <a:lnTo>
                  <a:pt x="345122" y="48818"/>
                </a:lnTo>
                <a:lnTo>
                  <a:pt x="345414" y="58127"/>
                </a:lnTo>
                <a:lnTo>
                  <a:pt x="345414" y="33858"/>
                </a:lnTo>
                <a:lnTo>
                  <a:pt x="345122" y="41198"/>
                </a:lnTo>
                <a:lnTo>
                  <a:pt x="332714" y="41275"/>
                </a:lnTo>
                <a:lnTo>
                  <a:pt x="322199" y="43243"/>
                </a:lnTo>
                <a:lnTo>
                  <a:pt x="314972" y="48501"/>
                </a:lnTo>
                <a:lnTo>
                  <a:pt x="312470" y="58127"/>
                </a:lnTo>
                <a:lnTo>
                  <a:pt x="312394" y="69138"/>
                </a:lnTo>
                <a:lnTo>
                  <a:pt x="318312" y="74498"/>
                </a:lnTo>
                <a:lnTo>
                  <a:pt x="338353" y="75069"/>
                </a:lnTo>
                <a:lnTo>
                  <a:pt x="342303" y="69418"/>
                </a:lnTo>
                <a:lnTo>
                  <a:pt x="346113" y="64909"/>
                </a:lnTo>
                <a:lnTo>
                  <a:pt x="346824" y="64058"/>
                </a:lnTo>
                <a:lnTo>
                  <a:pt x="346252" y="74498"/>
                </a:lnTo>
                <a:lnTo>
                  <a:pt x="357822" y="75349"/>
                </a:lnTo>
                <a:lnTo>
                  <a:pt x="366293" y="73088"/>
                </a:lnTo>
                <a:lnTo>
                  <a:pt x="366293" y="66319"/>
                </a:lnTo>
                <a:lnTo>
                  <a:pt x="366293" y="65468"/>
                </a:lnTo>
                <a:close/>
              </a:path>
              <a:path w="456564" h="75564">
                <a:moveTo>
                  <a:pt x="398183" y="64338"/>
                </a:moveTo>
                <a:lnTo>
                  <a:pt x="391972" y="66040"/>
                </a:lnTo>
                <a:lnTo>
                  <a:pt x="387172" y="63779"/>
                </a:lnTo>
                <a:lnTo>
                  <a:pt x="387464" y="57289"/>
                </a:lnTo>
                <a:lnTo>
                  <a:pt x="387464" y="29349"/>
                </a:lnTo>
                <a:lnTo>
                  <a:pt x="397624" y="29349"/>
                </a:lnTo>
                <a:lnTo>
                  <a:pt x="397624" y="20040"/>
                </a:lnTo>
                <a:lnTo>
                  <a:pt x="387464" y="20040"/>
                </a:lnTo>
                <a:lnTo>
                  <a:pt x="387464" y="7340"/>
                </a:lnTo>
                <a:lnTo>
                  <a:pt x="378714" y="7340"/>
                </a:lnTo>
                <a:lnTo>
                  <a:pt x="374472" y="20040"/>
                </a:lnTo>
                <a:lnTo>
                  <a:pt x="366852" y="20040"/>
                </a:lnTo>
                <a:lnTo>
                  <a:pt x="366852" y="29349"/>
                </a:lnTo>
                <a:lnTo>
                  <a:pt x="373634" y="29349"/>
                </a:lnTo>
                <a:lnTo>
                  <a:pt x="373634" y="60960"/>
                </a:lnTo>
                <a:lnTo>
                  <a:pt x="376034" y="69189"/>
                </a:lnTo>
                <a:lnTo>
                  <a:pt x="382092" y="73545"/>
                </a:lnTo>
                <a:lnTo>
                  <a:pt x="390055" y="74561"/>
                </a:lnTo>
                <a:lnTo>
                  <a:pt x="398183" y="72809"/>
                </a:lnTo>
                <a:lnTo>
                  <a:pt x="398183" y="64338"/>
                </a:lnTo>
                <a:close/>
              </a:path>
              <a:path w="456564" h="75564">
                <a:moveTo>
                  <a:pt x="456323" y="65468"/>
                </a:moveTo>
                <a:lnTo>
                  <a:pt x="452653" y="66319"/>
                </a:lnTo>
                <a:lnTo>
                  <a:pt x="448983" y="65189"/>
                </a:lnTo>
                <a:lnTo>
                  <a:pt x="449059" y="64058"/>
                </a:lnTo>
                <a:lnTo>
                  <a:pt x="449199" y="62077"/>
                </a:lnTo>
                <a:lnTo>
                  <a:pt x="449224" y="58127"/>
                </a:lnTo>
                <a:lnTo>
                  <a:pt x="449097" y="47967"/>
                </a:lnTo>
                <a:lnTo>
                  <a:pt x="448983" y="38100"/>
                </a:lnTo>
                <a:lnTo>
                  <a:pt x="447382" y="29654"/>
                </a:lnTo>
                <a:lnTo>
                  <a:pt x="446151" y="27940"/>
                </a:lnTo>
                <a:lnTo>
                  <a:pt x="443153" y="23736"/>
                </a:lnTo>
                <a:lnTo>
                  <a:pt x="436562" y="20193"/>
                </a:lnTo>
                <a:lnTo>
                  <a:pt x="427812" y="18910"/>
                </a:lnTo>
                <a:lnTo>
                  <a:pt x="418998" y="19786"/>
                </a:lnTo>
                <a:lnTo>
                  <a:pt x="412115" y="22821"/>
                </a:lnTo>
                <a:lnTo>
                  <a:pt x="407301" y="27914"/>
                </a:lnTo>
                <a:lnTo>
                  <a:pt x="404672" y="34988"/>
                </a:lnTo>
                <a:lnTo>
                  <a:pt x="419354" y="35560"/>
                </a:lnTo>
                <a:lnTo>
                  <a:pt x="419912" y="30480"/>
                </a:lnTo>
                <a:lnTo>
                  <a:pt x="422173" y="28219"/>
                </a:lnTo>
                <a:lnTo>
                  <a:pt x="427253" y="27940"/>
                </a:lnTo>
                <a:lnTo>
                  <a:pt x="434301" y="27940"/>
                </a:lnTo>
                <a:lnTo>
                  <a:pt x="435432" y="33858"/>
                </a:lnTo>
                <a:lnTo>
                  <a:pt x="435432" y="58127"/>
                </a:lnTo>
                <a:lnTo>
                  <a:pt x="431482" y="64909"/>
                </a:lnTo>
                <a:lnTo>
                  <a:pt x="419061" y="64909"/>
                </a:lnTo>
                <a:lnTo>
                  <a:pt x="416814" y="62077"/>
                </a:lnTo>
                <a:lnTo>
                  <a:pt x="416814" y="57289"/>
                </a:lnTo>
                <a:lnTo>
                  <a:pt x="416521" y="47967"/>
                </a:lnTo>
                <a:lnTo>
                  <a:pt x="426123" y="48818"/>
                </a:lnTo>
                <a:lnTo>
                  <a:pt x="435152" y="48818"/>
                </a:lnTo>
                <a:lnTo>
                  <a:pt x="435432" y="58127"/>
                </a:lnTo>
                <a:lnTo>
                  <a:pt x="435432" y="33858"/>
                </a:lnTo>
                <a:lnTo>
                  <a:pt x="435152" y="41198"/>
                </a:lnTo>
                <a:lnTo>
                  <a:pt x="422732" y="41275"/>
                </a:lnTo>
                <a:lnTo>
                  <a:pt x="412229" y="43243"/>
                </a:lnTo>
                <a:lnTo>
                  <a:pt x="404990" y="48501"/>
                </a:lnTo>
                <a:lnTo>
                  <a:pt x="402488" y="58127"/>
                </a:lnTo>
                <a:lnTo>
                  <a:pt x="402412" y="69138"/>
                </a:lnTo>
                <a:lnTo>
                  <a:pt x="408343" y="74498"/>
                </a:lnTo>
                <a:lnTo>
                  <a:pt x="428383" y="75069"/>
                </a:lnTo>
                <a:lnTo>
                  <a:pt x="432333" y="69418"/>
                </a:lnTo>
                <a:lnTo>
                  <a:pt x="436130" y="64909"/>
                </a:lnTo>
                <a:lnTo>
                  <a:pt x="436841" y="64058"/>
                </a:lnTo>
                <a:lnTo>
                  <a:pt x="436283" y="74498"/>
                </a:lnTo>
                <a:lnTo>
                  <a:pt x="447852" y="75349"/>
                </a:lnTo>
                <a:lnTo>
                  <a:pt x="456323" y="73088"/>
                </a:lnTo>
                <a:lnTo>
                  <a:pt x="456323" y="66319"/>
                </a:lnTo>
                <a:lnTo>
                  <a:pt x="456323" y="6546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6109334" y="4040504"/>
            <a:ext cx="11430" cy="531495"/>
          </a:xfrm>
          <a:custGeom>
            <a:avLst/>
            <a:gdLst/>
            <a:ahLst/>
            <a:cxnLst/>
            <a:rect l="l" t="t" r="r" b="b"/>
            <a:pathLst>
              <a:path w="11429" h="531495">
                <a:moveTo>
                  <a:pt x="11429" y="531494"/>
                </a:moveTo>
                <a:lnTo>
                  <a:pt x="0" y="531494"/>
                </a:lnTo>
                <a:lnTo>
                  <a:pt x="0" y="0"/>
                </a:lnTo>
                <a:lnTo>
                  <a:pt x="11429" y="0"/>
                </a:lnTo>
                <a:lnTo>
                  <a:pt x="11429" y="53149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6109335" y="3666172"/>
            <a:ext cx="11430" cy="252095"/>
          </a:xfrm>
          <a:custGeom>
            <a:avLst/>
            <a:gdLst/>
            <a:ahLst/>
            <a:cxnLst/>
            <a:rect l="l" t="t" r="r" b="b"/>
            <a:pathLst>
              <a:path w="11429" h="252095">
                <a:moveTo>
                  <a:pt x="11430" y="5727"/>
                </a:moveTo>
                <a:lnTo>
                  <a:pt x="0" y="5727"/>
                </a:lnTo>
                <a:lnTo>
                  <a:pt x="0" y="252044"/>
                </a:lnTo>
                <a:lnTo>
                  <a:pt x="11430" y="252044"/>
                </a:lnTo>
                <a:lnTo>
                  <a:pt x="11430" y="5727"/>
                </a:lnTo>
                <a:close/>
              </a:path>
              <a:path w="11429" h="252095">
                <a:moveTo>
                  <a:pt x="11430" y="0"/>
                </a:moveTo>
                <a:lnTo>
                  <a:pt x="0" y="0"/>
                </a:lnTo>
                <a:lnTo>
                  <a:pt x="0" y="5715"/>
                </a:lnTo>
                <a:lnTo>
                  <a:pt x="11430" y="5715"/>
                </a:lnTo>
                <a:lnTo>
                  <a:pt x="1143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080759" y="4572000"/>
            <a:ext cx="68579" cy="1057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5886943" y="3929484"/>
            <a:ext cx="217863" cy="7132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6138646" y="3925823"/>
            <a:ext cx="205104" cy="75565"/>
          </a:xfrm>
          <a:custGeom>
            <a:avLst/>
            <a:gdLst/>
            <a:ahLst/>
            <a:cxnLst/>
            <a:rect l="l" t="t" r="r" b="b"/>
            <a:pathLst>
              <a:path w="205104" h="75564">
                <a:moveTo>
                  <a:pt x="51079" y="73660"/>
                </a:moveTo>
                <a:lnTo>
                  <a:pt x="51054" y="64909"/>
                </a:lnTo>
                <a:lnTo>
                  <a:pt x="50800" y="0"/>
                </a:lnTo>
                <a:lnTo>
                  <a:pt x="37236" y="0"/>
                </a:lnTo>
                <a:lnTo>
                  <a:pt x="37236" y="36969"/>
                </a:lnTo>
                <a:lnTo>
                  <a:pt x="36690" y="56718"/>
                </a:lnTo>
                <a:lnTo>
                  <a:pt x="34709" y="65189"/>
                </a:lnTo>
                <a:lnTo>
                  <a:pt x="18059" y="65189"/>
                </a:lnTo>
                <a:lnTo>
                  <a:pt x="14401" y="58978"/>
                </a:lnTo>
                <a:lnTo>
                  <a:pt x="14401" y="46850"/>
                </a:lnTo>
                <a:lnTo>
                  <a:pt x="14681" y="36969"/>
                </a:lnTo>
                <a:lnTo>
                  <a:pt x="16370" y="28498"/>
                </a:lnTo>
                <a:lnTo>
                  <a:pt x="34429" y="28498"/>
                </a:lnTo>
                <a:lnTo>
                  <a:pt x="37172" y="35890"/>
                </a:lnTo>
                <a:lnTo>
                  <a:pt x="37236" y="36969"/>
                </a:lnTo>
                <a:lnTo>
                  <a:pt x="37236" y="0"/>
                </a:lnTo>
                <a:lnTo>
                  <a:pt x="36690" y="0"/>
                </a:lnTo>
                <a:lnTo>
                  <a:pt x="36969" y="28498"/>
                </a:lnTo>
                <a:lnTo>
                  <a:pt x="33591" y="23139"/>
                </a:lnTo>
                <a:lnTo>
                  <a:pt x="29349" y="18618"/>
                </a:lnTo>
                <a:lnTo>
                  <a:pt x="20599" y="18910"/>
                </a:lnTo>
                <a:lnTo>
                  <a:pt x="10960" y="21285"/>
                </a:lnTo>
                <a:lnTo>
                  <a:pt x="4584" y="27165"/>
                </a:lnTo>
                <a:lnTo>
                  <a:pt x="1079" y="35890"/>
                </a:lnTo>
                <a:lnTo>
                  <a:pt x="0" y="46850"/>
                </a:lnTo>
                <a:lnTo>
                  <a:pt x="1104" y="57632"/>
                </a:lnTo>
                <a:lnTo>
                  <a:pt x="4343" y="66522"/>
                </a:lnTo>
                <a:lnTo>
                  <a:pt x="10287" y="72555"/>
                </a:lnTo>
                <a:lnTo>
                  <a:pt x="19481" y="74777"/>
                </a:lnTo>
                <a:lnTo>
                  <a:pt x="28511" y="74777"/>
                </a:lnTo>
                <a:lnTo>
                  <a:pt x="33591" y="71399"/>
                </a:lnTo>
                <a:lnTo>
                  <a:pt x="36550" y="65189"/>
                </a:lnTo>
                <a:lnTo>
                  <a:pt x="36690" y="64909"/>
                </a:lnTo>
                <a:lnTo>
                  <a:pt x="37541" y="67157"/>
                </a:lnTo>
                <a:lnTo>
                  <a:pt x="36969" y="70827"/>
                </a:lnTo>
                <a:lnTo>
                  <a:pt x="37541" y="73660"/>
                </a:lnTo>
                <a:lnTo>
                  <a:pt x="51079" y="73660"/>
                </a:lnTo>
                <a:close/>
              </a:path>
              <a:path w="205104" h="75564">
                <a:moveTo>
                  <a:pt x="114579" y="65468"/>
                </a:moveTo>
                <a:lnTo>
                  <a:pt x="110909" y="66319"/>
                </a:lnTo>
                <a:lnTo>
                  <a:pt x="107238" y="65189"/>
                </a:lnTo>
                <a:lnTo>
                  <a:pt x="107327" y="64058"/>
                </a:lnTo>
                <a:lnTo>
                  <a:pt x="107467" y="62077"/>
                </a:lnTo>
                <a:lnTo>
                  <a:pt x="101422" y="23736"/>
                </a:lnTo>
                <a:lnTo>
                  <a:pt x="86080" y="18910"/>
                </a:lnTo>
                <a:lnTo>
                  <a:pt x="77266" y="19786"/>
                </a:lnTo>
                <a:lnTo>
                  <a:pt x="70383" y="22821"/>
                </a:lnTo>
                <a:lnTo>
                  <a:pt x="65557" y="27914"/>
                </a:lnTo>
                <a:lnTo>
                  <a:pt x="62941" y="34988"/>
                </a:lnTo>
                <a:lnTo>
                  <a:pt x="77609" y="35560"/>
                </a:lnTo>
                <a:lnTo>
                  <a:pt x="78181" y="30480"/>
                </a:lnTo>
                <a:lnTo>
                  <a:pt x="80429" y="28219"/>
                </a:lnTo>
                <a:lnTo>
                  <a:pt x="85509" y="27940"/>
                </a:lnTo>
                <a:lnTo>
                  <a:pt x="92570" y="27940"/>
                </a:lnTo>
                <a:lnTo>
                  <a:pt x="93700" y="33858"/>
                </a:lnTo>
                <a:lnTo>
                  <a:pt x="93700" y="58127"/>
                </a:lnTo>
                <a:lnTo>
                  <a:pt x="89750" y="64909"/>
                </a:lnTo>
                <a:lnTo>
                  <a:pt x="77330" y="64909"/>
                </a:lnTo>
                <a:lnTo>
                  <a:pt x="75069" y="62077"/>
                </a:lnTo>
                <a:lnTo>
                  <a:pt x="75069" y="57289"/>
                </a:lnTo>
                <a:lnTo>
                  <a:pt x="74790" y="47967"/>
                </a:lnTo>
                <a:lnTo>
                  <a:pt x="84378" y="48818"/>
                </a:lnTo>
                <a:lnTo>
                  <a:pt x="93408" y="48818"/>
                </a:lnTo>
                <a:lnTo>
                  <a:pt x="93700" y="58127"/>
                </a:lnTo>
                <a:lnTo>
                  <a:pt x="93700" y="33858"/>
                </a:lnTo>
                <a:lnTo>
                  <a:pt x="93408" y="41198"/>
                </a:lnTo>
                <a:lnTo>
                  <a:pt x="81000" y="41275"/>
                </a:lnTo>
                <a:lnTo>
                  <a:pt x="70485" y="43243"/>
                </a:lnTo>
                <a:lnTo>
                  <a:pt x="63258" y="48501"/>
                </a:lnTo>
                <a:lnTo>
                  <a:pt x="60756" y="58127"/>
                </a:lnTo>
                <a:lnTo>
                  <a:pt x="60680" y="69138"/>
                </a:lnTo>
                <a:lnTo>
                  <a:pt x="66598" y="74498"/>
                </a:lnTo>
                <a:lnTo>
                  <a:pt x="86639" y="75069"/>
                </a:lnTo>
                <a:lnTo>
                  <a:pt x="90589" y="69418"/>
                </a:lnTo>
                <a:lnTo>
                  <a:pt x="94399" y="64909"/>
                </a:lnTo>
                <a:lnTo>
                  <a:pt x="95110" y="64058"/>
                </a:lnTo>
                <a:lnTo>
                  <a:pt x="94538" y="74498"/>
                </a:lnTo>
                <a:lnTo>
                  <a:pt x="106108" y="75349"/>
                </a:lnTo>
                <a:lnTo>
                  <a:pt x="114579" y="73088"/>
                </a:lnTo>
                <a:lnTo>
                  <a:pt x="114579" y="66319"/>
                </a:lnTo>
                <a:lnTo>
                  <a:pt x="114579" y="65468"/>
                </a:lnTo>
                <a:close/>
              </a:path>
              <a:path w="205104" h="75564">
                <a:moveTo>
                  <a:pt x="146469" y="64338"/>
                </a:moveTo>
                <a:lnTo>
                  <a:pt x="140258" y="66040"/>
                </a:lnTo>
                <a:lnTo>
                  <a:pt x="135458" y="63779"/>
                </a:lnTo>
                <a:lnTo>
                  <a:pt x="135750" y="57289"/>
                </a:lnTo>
                <a:lnTo>
                  <a:pt x="135750" y="29349"/>
                </a:lnTo>
                <a:lnTo>
                  <a:pt x="145910" y="29349"/>
                </a:lnTo>
                <a:lnTo>
                  <a:pt x="145910" y="20040"/>
                </a:lnTo>
                <a:lnTo>
                  <a:pt x="135750" y="20040"/>
                </a:lnTo>
                <a:lnTo>
                  <a:pt x="135750" y="7340"/>
                </a:lnTo>
                <a:lnTo>
                  <a:pt x="127000" y="7340"/>
                </a:lnTo>
                <a:lnTo>
                  <a:pt x="122758" y="20040"/>
                </a:lnTo>
                <a:lnTo>
                  <a:pt x="115138" y="20040"/>
                </a:lnTo>
                <a:lnTo>
                  <a:pt x="115138" y="29349"/>
                </a:lnTo>
                <a:lnTo>
                  <a:pt x="121920" y="29349"/>
                </a:lnTo>
                <a:lnTo>
                  <a:pt x="121920" y="60960"/>
                </a:lnTo>
                <a:lnTo>
                  <a:pt x="124320" y="69189"/>
                </a:lnTo>
                <a:lnTo>
                  <a:pt x="130378" y="73545"/>
                </a:lnTo>
                <a:lnTo>
                  <a:pt x="138341" y="74561"/>
                </a:lnTo>
                <a:lnTo>
                  <a:pt x="146469" y="72809"/>
                </a:lnTo>
                <a:lnTo>
                  <a:pt x="146469" y="64338"/>
                </a:lnTo>
                <a:close/>
              </a:path>
              <a:path w="205104" h="75564">
                <a:moveTo>
                  <a:pt x="204609" y="65468"/>
                </a:moveTo>
                <a:lnTo>
                  <a:pt x="200939" y="66319"/>
                </a:lnTo>
                <a:lnTo>
                  <a:pt x="197269" y="65189"/>
                </a:lnTo>
                <a:lnTo>
                  <a:pt x="197345" y="64058"/>
                </a:lnTo>
                <a:lnTo>
                  <a:pt x="197485" y="62077"/>
                </a:lnTo>
                <a:lnTo>
                  <a:pt x="197510" y="58127"/>
                </a:lnTo>
                <a:lnTo>
                  <a:pt x="197383" y="47967"/>
                </a:lnTo>
                <a:lnTo>
                  <a:pt x="197269" y="38100"/>
                </a:lnTo>
                <a:lnTo>
                  <a:pt x="195668" y="29654"/>
                </a:lnTo>
                <a:lnTo>
                  <a:pt x="194437" y="27940"/>
                </a:lnTo>
                <a:lnTo>
                  <a:pt x="191439" y="23736"/>
                </a:lnTo>
                <a:lnTo>
                  <a:pt x="184848" y="20193"/>
                </a:lnTo>
                <a:lnTo>
                  <a:pt x="176098" y="18910"/>
                </a:lnTo>
                <a:lnTo>
                  <a:pt x="167284" y="19786"/>
                </a:lnTo>
                <a:lnTo>
                  <a:pt x="160401" y="22821"/>
                </a:lnTo>
                <a:lnTo>
                  <a:pt x="155587" y="27914"/>
                </a:lnTo>
                <a:lnTo>
                  <a:pt x="152958" y="34988"/>
                </a:lnTo>
                <a:lnTo>
                  <a:pt x="167640" y="35560"/>
                </a:lnTo>
                <a:lnTo>
                  <a:pt x="168198" y="30480"/>
                </a:lnTo>
                <a:lnTo>
                  <a:pt x="170459" y="28219"/>
                </a:lnTo>
                <a:lnTo>
                  <a:pt x="175539" y="27940"/>
                </a:lnTo>
                <a:lnTo>
                  <a:pt x="182587" y="27940"/>
                </a:lnTo>
                <a:lnTo>
                  <a:pt x="183718" y="33858"/>
                </a:lnTo>
                <a:lnTo>
                  <a:pt x="183718" y="58127"/>
                </a:lnTo>
                <a:lnTo>
                  <a:pt x="179768" y="64909"/>
                </a:lnTo>
                <a:lnTo>
                  <a:pt x="167347" y="64909"/>
                </a:lnTo>
                <a:lnTo>
                  <a:pt x="165100" y="62077"/>
                </a:lnTo>
                <a:lnTo>
                  <a:pt x="165100" y="57289"/>
                </a:lnTo>
                <a:lnTo>
                  <a:pt x="164807" y="47967"/>
                </a:lnTo>
                <a:lnTo>
                  <a:pt x="174409" y="48818"/>
                </a:lnTo>
                <a:lnTo>
                  <a:pt x="183438" y="48818"/>
                </a:lnTo>
                <a:lnTo>
                  <a:pt x="183718" y="58127"/>
                </a:lnTo>
                <a:lnTo>
                  <a:pt x="183718" y="33858"/>
                </a:lnTo>
                <a:lnTo>
                  <a:pt x="183438" y="41198"/>
                </a:lnTo>
                <a:lnTo>
                  <a:pt x="171018" y="41275"/>
                </a:lnTo>
                <a:lnTo>
                  <a:pt x="160515" y="43243"/>
                </a:lnTo>
                <a:lnTo>
                  <a:pt x="153276" y="48501"/>
                </a:lnTo>
                <a:lnTo>
                  <a:pt x="150774" y="58127"/>
                </a:lnTo>
                <a:lnTo>
                  <a:pt x="150698" y="69138"/>
                </a:lnTo>
                <a:lnTo>
                  <a:pt x="156629" y="74498"/>
                </a:lnTo>
                <a:lnTo>
                  <a:pt x="176669" y="75069"/>
                </a:lnTo>
                <a:lnTo>
                  <a:pt x="180619" y="69418"/>
                </a:lnTo>
                <a:lnTo>
                  <a:pt x="184416" y="64909"/>
                </a:lnTo>
                <a:lnTo>
                  <a:pt x="185127" y="64058"/>
                </a:lnTo>
                <a:lnTo>
                  <a:pt x="184569" y="74498"/>
                </a:lnTo>
                <a:lnTo>
                  <a:pt x="196138" y="75349"/>
                </a:lnTo>
                <a:lnTo>
                  <a:pt x="204609" y="73088"/>
                </a:lnTo>
                <a:lnTo>
                  <a:pt x="204609" y="66319"/>
                </a:lnTo>
                <a:lnTo>
                  <a:pt x="204609" y="6546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248727" y="2163127"/>
            <a:ext cx="245744" cy="2457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298447" y="2399728"/>
            <a:ext cx="146685" cy="428625"/>
          </a:xfrm>
          <a:custGeom>
            <a:avLst/>
            <a:gdLst/>
            <a:ahLst/>
            <a:cxnLst/>
            <a:rect l="l" t="t" r="r" b="b"/>
            <a:pathLst>
              <a:path w="146684" h="428625">
                <a:moveTo>
                  <a:pt x="78866" y="0"/>
                </a:moveTo>
                <a:lnTo>
                  <a:pt x="92181" y="2705"/>
                </a:lnTo>
                <a:lnTo>
                  <a:pt x="103084" y="10072"/>
                </a:lnTo>
                <a:lnTo>
                  <a:pt x="110451" y="20975"/>
                </a:lnTo>
                <a:lnTo>
                  <a:pt x="113156" y="34289"/>
                </a:lnTo>
                <a:lnTo>
                  <a:pt x="113156" y="349757"/>
                </a:lnTo>
                <a:lnTo>
                  <a:pt x="114755" y="357705"/>
                </a:lnTo>
                <a:lnTo>
                  <a:pt x="119086" y="364045"/>
                </a:lnTo>
                <a:lnTo>
                  <a:pt x="125453" y="368242"/>
                </a:lnTo>
                <a:lnTo>
                  <a:pt x="133159" y="369760"/>
                </a:lnTo>
                <a:lnTo>
                  <a:pt x="144017" y="369760"/>
                </a:lnTo>
                <a:lnTo>
                  <a:pt x="146303" y="376046"/>
                </a:lnTo>
                <a:lnTo>
                  <a:pt x="138302" y="383476"/>
                </a:lnTo>
                <a:lnTo>
                  <a:pt x="98869" y="418909"/>
                </a:lnTo>
                <a:lnTo>
                  <a:pt x="86814" y="425981"/>
                </a:lnTo>
                <a:lnTo>
                  <a:pt x="73151" y="428339"/>
                </a:lnTo>
                <a:lnTo>
                  <a:pt x="59489" y="425981"/>
                </a:lnTo>
                <a:lnTo>
                  <a:pt x="47434" y="418909"/>
                </a:lnTo>
                <a:lnTo>
                  <a:pt x="8000" y="383476"/>
                </a:lnTo>
                <a:lnTo>
                  <a:pt x="0" y="376046"/>
                </a:lnTo>
                <a:lnTo>
                  <a:pt x="2285" y="369760"/>
                </a:lnTo>
                <a:lnTo>
                  <a:pt x="13144" y="369760"/>
                </a:lnTo>
                <a:lnTo>
                  <a:pt x="20850" y="368242"/>
                </a:lnTo>
                <a:lnTo>
                  <a:pt x="27217" y="364045"/>
                </a:lnTo>
                <a:lnTo>
                  <a:pt x="31548" y="357705"/>
                </a:lnTo>
                <a:lnTo>
                  <a:pt x="33146" y="349757"/>
                </a:lnTo>
                <a:lnTo>
                  <a:pt x="33146" y="34289"/>
                </a:lnTo>
                <a:lnTo>
                  <a:pt x="35852" y="20975"/>
                </a:lnTo>
                <a:lnTo>
                  <a:pt x="43219" y="10072"/>
                </a:lnTo>
                <a:lnTo>
                  <a:pt x="54122" y="2705"/>
                </a:lnTo>
                <a:lnTo>
                  <a:pt x="67436" y="0"/>
                </a:lnTo>
                <a:lnTo>
                  <a:pt x="78866" y="0"/>
                </a:lnTo>
                <a:close/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305503" y="2733843"/>
            <a:ext cx="218250" cy="23951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305503" y="2733843"/>
            <a:ext cx="218440" cy="240029"/>
          </a:xfrm>
          <a:custGeom>
            <a:avLst/>
            <a:gdLst/>
            <a:ahLst/>
            <a:cxnLst/>
            <a:rect l="l" t="t" r="r" b="b"/>
            <a:pathLst>
              <a:path w="218440" h="240030">
                <a:moveTo>
                  <a:pt x="201501" y="231938"/>
                </a:moveTo>
                <a:lnTo>
                  <a:pt x="189493" y="238291"/>
                </a:lnTo>
                <a:lnTo>
                  <a:pt x="176393" y="239511"/>
                </a:lnTo>
                <a:lnTo>
                  <a:pt x="163783" y="235755"/>
                </a:lnTo>
                <a:lnTo>
                  <a:pt x="153248" y="227179"/>
                </a:lnTo>
                <a:lnTo>
                  <a:pt x="39078" y="88021"/>
                </a:lnTo>
                <a:lnTo>
                  <a:pt x="33360" y="83404"/>
                </a:lnTo>
                <a:lnTo>
                  <a:pt x="26580" y="81460"/>
                </a:lnTo>
                <a:lnTo>
                  <a:pt x="19615" y="82162"/>
                </a:lnTo>
                <a:lnTo>
                  <a:pt x="13343" y="85483"/>
                </a:lnTo>
                <a:lnTo>
                  <a:pt x="5391" y="92007"/>
                </a:lnTo>
                <a:lnTo>
                  <a:pt x="0" y="89039"/>
                </a:lnTo>
                <a:lnTo>
                  <a:pt x="1393" y="79026"/>
                </a:lnTo>
                <a:lnTo>
                  <a:pt x="8407" y="32620"/>
                </a:lnTo>
                <a:lnTo>
                  <a:pt x="34362" y="2178"/>
                </a:lnTo>
                <a:lnTo>
                  <a:pt x="48166" y="0"/>
                </a:lnTo>
                <a:lnTo>
                  <a:pt x="95048" y="2188"/>
                </a:lnTo>
                <a:lnTo>
                  <a:pt x="105141" y="2777"/>
                </a:lnTo>
                <a:lnTo>
                  <a:pt x="106998" y="8645"/>
                </a:lnTo>
                <a:lnTo>
                  <a:pt x="99488" y="14806"/>
                </a:lnTo>
                <a:lnTo>
                  <a:pt x="94750" y="20518"/>
                </a:lnTo>
                <a:lnTo>
                  <a:pt x="92569" y="27319"/>
                </a:lnTo>
                <a:lnTo>
                  <a:pt x="93103" y="34389"/>
                </a:lnTo>
                <a:lnTo>
                  <a:pt x="96508" y="40903"/>
                </a:lnTo>
                <a:lnTo>
                  <a:pt x="210678" y="180061"/>
                </a:lnTo>
                <a:lnTo>
                  <a:pt x="217030" y="192069"/>
                </a:lnTo>
                <a:lnTo>
                  <a:pt x="218250" y="205169"/>
                </a:lnTo>
                <a:lnTo>
                  <a:pt x="214494" y="217778"/>
                </a:lnTo>
                <a:lnTo>
                  <a:pt x="205919" y="228314"/>
                </a:lnTo>
                <a:lnTo>
                  <a:pt x="201501" y="231938"/>
                </a:lnTo>
                <a:close/>
              </a:path>
            </a:pathLst>
          </a:custGeom>
          <a:ln w="1714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232749" y="2440363"/>
            <a:ext cx="190500" cy="283845"/>
          </a:xfrm>
          <a:custGeom>
            <a:avLst/>
            <a:gdLst/>
            <a:ahLst/>
            <a:cxnLst/>
            <a:rect l="l" t="t" r="r" b="b"/>
            <a:pathLst>
              <a:path w="190500" h="283844">
                <a:moveTo>
                  <a:pt x="190186" y="80583"/>
                </a:moveTo>
                <a:lnTo>
                  <a:pt x="185837" y="84937"/>
                </a:lnTo>
                <a:lnTo>
                  <a:pt x="175854" y="80666"/>
                </a:lnTo>
                <a:lnTo>
                  <a:pt x="168141" y="79103"/>
                </a:lnTo>
                <a:lnTo>
                  <a:pt x="160584" y="80580"/>
                </a:lnTo>
                <a:lnTo>
                  <a:pt x="154098" y="84729"/>
                </a:lnTo>
                <a:lnTo>
                  <a:pt x="149597" y="91185"/>
                </a:lnTo>
                <a:lnTo>
                  <a:pt x="76303" y="262459"/>
                </a:lnTo>
                <a:lnTo>
                  <a:pt x="68578" y="273634"/>
                </a:lnTo>
                <a:lnTo>
                  <a:pt x="57516" y="280759"/>
                </a:lnTo>
                <a:lnTo>
                  <a:pt x="44595" y="283242"/>
                </a:lnTo>
                <a:lnTo>
                  <a:pt x="31291" y="280492"/>
                </a:lnTo>
                <a:lnTo>
                  <a:pt x="20783" y="275995"/>
                </a:lnTo>
                <a:lnTo>
                  <a:pt x="9608" y="268270"/>
                </a:lnTo>
                <a:lnTo>
                  <a:pt x="2483" y="257208"/>
                </a:lnTo>
                <a:lnTo>
                  <a:pt x="0" y="244287"/>
                </a:lnTo>
                <a:lnTo>
                  <a:pt x="2750" y="230983"/>
                </a:lnTo>
                <a:lnTo>
                  <a:pt x="76044" y="59709"/>
                </a:lnTo>
                <a:lnTo>
                  <a:pt x="77606" y="51996"/>
                </a:lnTo>
                <a:lnTo>
                  <a:pt x="76129" y="44439"/>
                </a:lnTo>
                <a:lnTo>
                  <a:pt x="71980" y="37953"/>
                </a:lnTo>
                <a:lnTo>
                  <a:pt x="65525" y="33452"/>
                </a:lnTo>
                <a:lnTo>
                  <a:pt x="55542" y="29180"/>
                </a:lnTo>
                <a:lnTo>
                  <a:pt x="55689" y="23027"/>
                </a:lnTo>
                <a:lnTo>
                  <a:pt x="65967" y="19344"/>
                </a:lnTo>
                <a:lnTo>
                  <a:pt x="116383" y="1759"/>
                </a:lnTo>
                <a:lnTo>
                  <a:pt x="130247" y="0"/>
                </a:lnTo>
                <a:lnTo>
                  <a:pt x="143734" y="3207"/>
                </a:lnTo>
                <a:lnTo>
                  <a:pt x="155367" y="10749"/>
                </a:lnTo>
                <a:lnTo>
                  <a:pt x="163667" y="21993"/>
                </a:lnTo>
                <a:lnTo>
                  <a:pt x="185754" y="70605"/>
                </a:lnTo>
                <a:lnTo>
                  <a:pt x="190186" y="805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232749" y="2440363"/>
            <a:ext cx="190500" cy="283845"/>
          </a:xfrm>
          <a:custGeom>
            <a:avLst/>
            <a:gdLst/>
            <a:ahLst/>
            <a:cxnLst/>
            <a:rect l="l" t="t" r="r" b="b"/>
            <a:pathLst>
              <a:path w="190500" h="283844">
                <a:moveTo>
                  <a:pt x="20783" y="275995"/>
                </a:moveTo>
                <a:lnTo>
                  <a:pt x="9608" y="268270"/>
                </a:lnTo>
                <a:lnTo>
                  <a:pt x="2483" y="257208"/>
                </a:lnTo>
                <a:lnTo>
                  <a:pt x="0" y="244287"/>
                </a:lnTo>
                <a:lnTo>
                  <a:pt x="2750" y="230983"/>
                </a:lnTo>
                <a:lnTo>
                  <a:pt x="76044" y="59709"/>
                </a:lnTo>
                <a:lnTo>
                  <a:pt x="77606" y="51996"/>
                </a:lnTo>
                <a:lnTo>
                  <a:pt x="76129" y="44439"/>
                </a:lnTo>
                <a:lnTo>
                  <a:pt x="71980" y="37953"/>
                </a:lnTo>
                <a:lnTo>
                  <a:pt x="65525" y="33452"/>
                </a:lnTo>
                <a:lnTo>
                  <a:pt x="55542" y="29180"/>
                </a:lnTo>
                <a:lnTo>
                  <a:pt x="55689" y="23027"/>
                </a:lnTo>
                <a:lnTo>
                  <a:pt x="65967" y="19344"/>
                </a:lnTo>
                <a:lnTo>
                  <a:pt x="116383" y="1759"/>
                </a:lnTo>
                <a:lnTo>
                  <a:pt x="130247" y="0"/>
                </a:lnTo>
                <a:lnTo>
                  <a:pt x="143734" y="3207"/>
                </a:lnTo>
                <a:lnTo>
                  <a:pt x="155367" y="10749"/>
                </a:lnTo>
                <a:lnTo>
                  <a:pt x="163667" y="21993"/>
                </a:lnTo>
                <a:lnTo>
                  <a:pt x="185754" y="70605"/>
                </a:lnTo>
                <a:lnTo>
                  <a:pt x="190186" y="80583"/>
                </a:lnTo>
                <a:lnTo>
                  <a:pt x="185837" y="84937"/>
                </a:lnTo>
                <a:lnTo>
                  <a:pt x="175854" y="80665"/>
                </a:lnTo>
                <a:lnTo>
                  <a:pt x="168141" y="79103"/>
                </a:lnTo>
                <a:lnTo>
                  <a:pt x="160584" y="80580"/>
                </a:lnTo>
                <a:lnTo>
                  <a:pt x="154098" y="84729"/>
                </a:lnTo>
                <a:lnTo>
                  <a:pt x="149597" y="91185"/>
                </a:lnTo>
                <a:lnTo>
                  <a:pt x="76303" y="262459"/>
                </a:lnTo>
                <a:lnTo>
                  <a:pt x="68578" y="273634"/>
                </a:lnTo>
                <a:lnTo>
                  <a:pt x="57516" y="280759"/>
                </a:lnTo>
                <a:lnTo>
                  <a:pt x="44595" y="283242"/>
                </a:lnTo>
                <a:lnTo>
                  <a:pt x="31291" y="280492"/>
                </a:lnTo>
                <a:lnTo>
                  <a:pt x="20783" y="275995"/>
                </a:lnTo>
                <a:close/>
              </a:path>
            </a:pathLst>
          </a:custGeom>
          <a:ln w="1714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295683" y="2424103"/>
            <a:ext cx="197485" cy="279400"/>
          </a:xfrm>
          <a:custGeom>
            <a:avLst/>
            <a:gdLst/>
            <a:ahLst/>
            <a:cxnLst/>
            <a:rect l="l" t="t" r="r" b="b"/>
            <a:pathLst>
              <a:path w="197484" h="279400">
                <a:moveTo>
                  <a:pt x="131819" y="19711"/>
                </a:moveTo>
                <a:lnTo>
                  <a:pt x="132238" y="25851"/>
                </a:lnTo>
                <a:lnTo>
                  <a:pt x="122454" y="30560"/>
                </a:lnTo>
                <a:lnTo>
                  <a:pt x="116204" y="35341"/>
                </a:lnTo>
                <a:lnTo>
                  <a:pt x="112345" y="42004"/>
                </a:lnTo>
                <a:lnTo>
                  <a:pt x="111204" y="49619"/>
                </a:lnTo>
                <a:lnTo>
                  <a:pt x="113105" y="57255"/>
                </a:lnTo>
                <a:lnTo>
                  <a:pt x="193889" y="225119"/>
                </a:lnTo>
                <a:lnTo>
                  <a:pt x="197224" y="238289"/>
                </a:lnTo>
                <a:lnTo>
                  <a:pt x="167563" y="275839"/>
                </a:lnTo>
                <a:lnTo>
                  <a:pt x="154394" y="279174"/>
                </a:lnTo>
                <a:lnTo>
                  <a:pt x="141376" y="277264"/>
                </a:lnTo>
                <a:lnTo>
                  <a:pt x="130010" y="270635"/>
                </a:lnTo>
                <a:lnTo>
                  <a:pt x="121800" y="259812"/>
                </a:lnTo>
                <a:lnTo>
                  <a:pt x="41016" y="91947"/>
                </a:lnTo>
                <a:lnTo>
                  <a:pt x="36234" y="85697"/>
                </a:lnTo>
                <a:lnTo>
                  <a:pt x="29572" y="81838"/>
                </a:lnTo>
                <a:lnTo>
                  <a:pt x="21957" y="80697"/>
                </a:lnTo>
                <a:lnTo>
                  <a:pt x="14321" y="82598"/>
                </a:lnTo>
                <a:lnTo>
                  <a:pt x="4537" y="87306"/>
                </a:lnTo>
                <a:lnTo>
                  <a:pt x="0" y="83148"/>
                </a:lnTo>
                <a:lnTo>
                  <a:pt x="23905" y="23447"/>
                </a:lnTo>
                <a:lnTo>
                  <a:pt x="56320" y="0"/>
                </a:lnTo>
                <a:lnTo>
                  <a:pt x="70248" y="1145"/>
                </a:lnTo>
                <a:lnTo>
                  <a:pt x="121389" y="16486"/>
                </a:lnTo>
                <a:lnTo>
                  <a:pt x="131819" y="197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95683" y="2424103"/>
            <a:ext cx="197485" cy="279400"/>
          </a:xfrm>
          <a:custGeom>
            <a:avLst/>
            <a:gdLst/>
            <a:ahLst/>
            <a:cxnLst/>
            <a:rect l="l" t="t" r="r" b="b"/>
            <a:pathLst>
              <a:path w="197484" h="279400">
                <a:moveTo>
                  <a:pt x="167563" y="275839"/>
                </a:moveTo>
                <a:lnTo>
                  <a:pt x="154394" y="279174"/>
                </a:lnTo>
                <a:lnTo>
                  <a:pt x="141376" y="277264"/>
                </a:lnTo>
                <a:lnTo>
                  <a:pt x="130010" y="270635"/>
                </a:lnTo>
                <a:lnTo>
                  <a:pt x="121800" y="259812"/>
                </a:lnTo>
                <a:lnTo>
                  <a:pt x="41016" y="91947"/>
                </a:lnTo>
                <a:lnTo>
                  <a:pt x="36234" y="85697"/>
                </a:lnTo>
                <a:lnTo>
                  <a:pt x="29572" y="81838"/>
                </a:lnTo>
                <a:lnTo>
                  <a:pt x="21957" y="80697"/>
                </a:lnTo>
                <a:lnTo>
                  <a:pt x="14321" y="82598"/>
                </a:lnTo>
                <a:lnTo>
                  <a:pt x="4537" y="87306"/>
                </a:lnTo>
                <a:lnTo>
                  <a:pt x="0" y="83148"/>
                </a:lnTo>
                <a:lnTo>
                  <a:pt x="3987" y="72985"/>
                </a:lnTo>
                <a:lnTo>
                  <a:pt x="23905" y="23447"/>
                </a:lnTo>
                <a:lnTo>
                  <a:pt x="31700" y="11848"/>
                </a:lnTo>
                <a:lnTo>
                  <a:pt x="42988" y="3799"/>
                </a:lnTo>
                <a:lnTo>
                  <a:pt x="56320" y="0"/>
                </a:lnTo>
                <a:lnTo>
                  <a:pt x="70248" y="1145"/>
                </a:lnTo>
                <a:lnTo>
                  <a:pt x="121389" y="16486"/>
                </a:lnTo>
                <a:lnTo>
                  <a:pt x="131819" y="19711"/>
                </a:lnTo>
                <a:lnTo>
                  <a:pt x="132238" y="25851"/>
                </a:lnTo>
                <a:lnTo>
                  <a:pt x="122454" y="30560"/>
                </a:lnTo>
                <a:lnTo>
                  <a:pt x="116204" y="35341"/>
                </a:lnTo>
                <a:lnTo>
                  <a:pt x="112345" y="42004"/>
                </a:lnTo>
                <a:lnTo>
                  <a:pt x="111204" y="49619"/>
                </a:lnTo>
                <a:lnTo>
                  <a:pt x="113105" y="57255"/>
                </a:lnTo>
                <a:lnTo>
                  <a:pt x="193889" y="225119"/>
                </a:lnTo>
                <a:lnTo>
                  <a:pt x="197224" y="238289"/>
                </a:lnTo>
                <a:lnTo>
                  <a:pt x="195314" y="251307"/>
                </a:lnTo>
                <a:lnTo>
                  <a:pt x="188684" y="262672"/>
                </a:lnTo>
                <a:lnTo>
                  <a:pt x="177862" y="270883"/>
                </a:lnTo>
                <a:lnTo>
                  <a:pt x="167563" y="275839"/>
                </a:lnTo>
                <a:close/>
              </a:path>
            </a:pathLst>
          </a:custGeom>
          <a:ln w="1714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185428" y="2731860"/>
            <a:ext cx="220064" cy="2478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185428" y="2731860"/>
            <a:ext cx="220345" cy="248285"/>
          </a:xfrm>
          <a:custGeom>
            <a:avLst/>
            <a:gdLst/>
            <a:ahLst/>
            <a:cxnLst/>
            <a:rect l="l" t="t" r="r" b="b"/>
            <a:pathLst>
              <a:path w="220344" h="248285">
                <a:moveTo>
                  <a:pt x="12816" y="238233"/>
                </a:moveTo>
                <a:lnTo>
                  <a:pt x="4020" y="227881"/>
                </a:lnTo>
                <a:lnTo>
                  <a:pt x="0" y="215353"/>
                </a:lnTo>
                <a:lnTo>
                  <a:pt x="944" y="202230"/>
                </a:lnTo>
                <a:lnTo>
                  <a:pt x="7042" y="190090"/>
                </a:lnTo>
                <a:lnTo>
                  <a:pt x="124262" y="40918"/>
                </a:lnTo>
                <a:lnTo>
                  <a:pt x="127395" y="34648"/>
                </a:lnTo>
                <a:lnTo>
                  <a:pt x="127829" y="27824"/>
                </a:lnTo>
                <a:lnTo>
                  <a:pt x="125622" y="21240"/>
                </a:lnTo>
                <a:lnTo>
                  <a:pt x="120829" y="15691"/>
                </a:lnTo>
                <a:lnTo>
                  <a:pt x="112742" y="9336"/>
                </a:lnTo>
                <a:lnTo>
                  <a:pt x="114924" y="3784"/>
                </a:lnTo>
                <a:lnTo>
                  <a:pt x="125002" y="2982"/>
                </a:lnTo>
                <a:lnTo>
                  <a:pt x="170225" y="0"/>
                </a:lnTo>
                <a:lnTo>
                  <a:pt x="184065" y="1881"/>
                </a:lnTo>
                <a:lnTo>
                  <a:pt x="210213" y="31423"/>
                </a:lnTo>
                <a:lnTo>
                  <a:pt x="218459" y="76421"/>
                </a:lnTo>
                <a:lnTo>
                  <a:pt x="220064" y="86403"/>
                </a:lnTo>
                <a:lnTo>
                  <a:pt x="214736" y="89483"/>
                </a:lnTo>
                <a:lnTo>
                  <a:pt x="206648" y="83128"/>
                </a:lnTo>
                <a:lnTo>
                  <a:pt x="200313" y="79933"/>
                </a:lnTo>
                <a:lnTo>
                  <a:pt x="193373" y="79328"/>
                </a:lnTo>
                <a:lnTo>
                  <a:pt x="186740" y="81281"/>
                </a:lnTo>
                <a:lnTo>
                  <a:pt x="181325" y="85759"/>
                </a:lnTo>
                <a:lnTo>
                  <a:pt x="64105" y="234931"/>
                </a:lnTo>
                <a:lnTo>
                  <a:pt x="53815" y="243776"/>
                </a:lnTo>
                <a:lnTo>
                  <a:pt x="41392" y="247880"/>
                </a:lnTo>
                <a:lnTo>
                  <a:pt x="28290" y="246952"/>
                </a:lnTo>
                <a:lnTo>
                  <a:pt x="15961" y="240705"/>
                </a:lnTo>
                <a:lnTo>
                  <a:pt x="12816" y="238233"/>
                </a:lnTo>
                <a:close/>
              </a:path>
            </a:pathLst>
          </a:custGeom>
          <a:ln w="1714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diagram</dc:title>
  <dc:subject>Lucidchart</dc:subject>
  <dc:creator>Rohan Singh</dc:creator>
  <cp:lastModifiedBy>Pratesh Gartaula</cp:lastModifiedBy>
  <cp:revision>1</cp:revision>
  <dcterms:created xsi:type="dcterms:W3CDTF">2020-10-16T02:32:06Z</dcterms:created>
  <dcterms:modified xsi:type="dcterms:W3CDTF">2020-11-19T01:12:05Z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2020-10-16T00:00:00Z</vt:filetime>
  </property>
</Properties>
</file>