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iR0dVyS7ltqqcfuScFxmDb1R2i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ea1e38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c5ea1e38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622825" y="553825"/>
            <a:ext cx="7369899" cy="4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 Diagrams (Conceptual, Logical)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2: UnitFit</a:t>
            </a: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095975" y="1676525"/>
            <a:ext cx="6588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2043640" y="3917018"/>
            <a:ext cx="565200" cy="35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931187" y="4833805"/>
            <a:ext cx="789900" cy="525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090773" y="5569113"/>
            <a:ext cx="1018500" cy="40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Sponsored Users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4380029" y="5125223"/>
            <a:ext cx="1018500" cy="37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Online </a:t>
            </a:r>
            <a:r>
              <a:rPr lang="en-US" sz="1200" b="1" i="0" u="none" strike="noStrike" cap="none">
                <a:solidFill>
                  <a:schemeClr val="dk1"/>
                </a:solidFill>
              </a:rPr>
              <a:t>Users</a:t>
            </a:r>
            <a:endParaRPr sz="1400" b="1" i="0" u="none" strike="noStrike" cap="none">
              <a:solidFill>
                <a:schemeClr val="dk1"/>
              </a:solidFill>
            </a:endParaRPr>
          </a:p>
        </p:txBody>
      </p:sp>
      <p:cxnSp>
        <p:nvCxnSpPr>
          <p:cNvPr id="94" name="Google Shape;94;p2"/>
          <p:cNvCxnSpPr>
            <a:stCxn id="91" idx="2"/>
            <a:endCxn id="92" idx="0"/>
          </p:cNvCxnSpPr>
          <p:nvPr/>
        </p:nvCxnSpPr>
        <p:spPr>
          <a:xfrm flipH="1">
            <a:off x="1599987" y="5359405"/>
            <a:ext cx="331200" cy="209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"/>
          <p:cNvCxnSpPr>
            <a:stCxn id="91" idx="4"/>
            <a:endCxn id="93" idx="1"/>
          </p:cNvCxnSpPr>
          <p:nvPr/>
        </p:nvCxnSpPr>
        <p:spPr>
          <a:xfrm rot="10800000" flipH="1">
            <a:off x="2721087" y="5314405"/>
            <a:ext cx="1659000" cy="45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"/>
          <p:cNvSpPr/>
          <p:nvPr/>
        </p:nvSpPr>
        <p:spPr>
          <a:xfrm>
            <a:off x="119128" y="4043213"/>
            <a:ext cx="986400" cy="2775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545944" y="4462357"/>
            <a:ext cx="986400" cy="326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LName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767818" y="4815813"/>
            <a:ext cx="1275900" cy="326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2608513" y="4634713"/>
            <a:ext cx="1253100" cy="452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 number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20622" y="3683674"/>
            <a:ext cx="872100" cy="326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/>
          </a:p>
        </p:txBody>
      </p:sp>
      <p:cxnSp>
        <p:nvCxnSpPr>
          <p:cNvPr id="101" name="Google Shape;101;p2"/>
          <p:cNvCxnSpPr>
            <a:stCxn id="96" idx="6"/>
            <a:endCxn id="90" idx="1"/>
          </p:cNvCxnSpPr>
          <p:nvPr/>
        </p:nvCxnSpPr>
        <p:spPr>
          <a:xfrm rot="10800000" flipH="1">
            <a:off x="1105528" y="4094663"/>
            <a:ext cx="938100" cy="87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"/>
          <p:cNvCxnSpPr>
            <a:stCxn id="97" idx="7"/>
            <a:endCxn id="90" idx="1"/>
          </p:cNvCxnSpPr>
          <p:nvPr/>
        </p:nvCxnSpPr>
        <p:spPr>
          <a:xfrm rot="10800000" flipH="1">
            <a:off x="1387889" y="4094701"/>
            <a:ext cx="655800" cy="4155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2"/>
          <p:cNvCxnSpPr>
            <a:stCxn id="98" idx="7"/>
            <a:endCxn id="90" idx="1"/>
          </p:cNvCxnSpPr>
          <p:nvPr/>
        </p:nvCxnSpPr>
        <p:spPr>
          <a:xfrm rot="10800000" flipH="1">
            <a:off x="1856867" y="4094757"/>
            <a:ext cx="186900" cy="7689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2"/>
          <p:cNvCxnSpPr>
            <a:stCxn id="99" idx="0"/>
          </p:cNvCxnSpPr>
          <p:nvPr/>
        </p:nvCxnSpPr>
        <p:spPr>
          <a:xfrm rot="10800000">
            <a:off x="2608363" y="4119613"/>
            <a:ext cx="626700" cy="515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2"/>
          <p:cNvCxnSpPr>
            <a:stCxn id="100" idx="6"/>
            <a:endCxn id="90" idx="1"/>
          </p:cNvCxnSpPr>
          <p:nvPr/>
        </p:nvCxnSpPr>
        <p:spPr>
          <a:xfrm>
            <a:off x="992722" y="3847024"/>
            <a:ext cx="1050900" cy="2475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2"/>
          <p:cNvCxnSpPr>
            <a:stCxn id="91" idx="0"/>
            <a:endCxn id="90" idx="2"/>
          </p:cNvCxnSpPr>
          <p:nvPr/>
        </p:nvCxnSpPr>
        <p:spPr>
          <a:xfrm rot="10800000">
            <a:off x="2326137" y="4272205"/>
            <a:ext cx="0" cy="5616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2"/>
          <p:cNvSpPr/>
          <p:nvPr/>
        </p:nvSpPr>
        <p:spPr>
          <a:xfrm>
            <a:off x="7445818" y="4025386"/>
            <a:ext cx="1252988" cy="388757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9408716" y="2945344"/>
            <a:ext cx="838484" cy="3008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9257230" y="1813870"/>
            <a:ext cx="1593900" cy="33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</a:rPr>
              <a:t>Payment</a:t>
            </a:r>
            <a:r>
              <a:rPr lang="en-U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7944985" y="2660043"/>
            <a:ext cx="958500" cy="4545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 Type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10576601" y="2727757"/>
            <a:ext cx="872047" cy="32670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CVV</a:t>
            </a:r>
            <a:endParaRPr/>
          </a:p>
        </p:txBody>
      </p:sp>
      <p:cxnSp>
        <p:nvCxnSpPr>
          <p:cNvPr id="112" name="Google Shape;112;p2"/>
          <p:cNvCxnSpPr>
            <a:stCxn id="109" idx="4"/>
            <a:endCxn id="108" idx="0"/>
          </p:cNvCxnSpPr>
          <p:nvPr/>
        </p:nvCxnSpPr>
        <p:spPr>
          <a:xfrm flipH="1">
            <a:off x="9827980" y="2143870"/>
            <a:ext cx="226200" cy="8016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2"/>
          <p:cNvCxnSpPr>
            <a:stCxn id="111" idx="3"/>
            <a:endCxn id="108" idx="3"/>
          </p:cNvCxnSpPr>
          <p:nvPr/>
        </p:nvCxnSpPr>
        <p:spPr>
          <a:xfrm flipH="1">
            <a:off x="10247109" y="3006617"/>
            <a:ext cx="457200" cy="89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2"/>
          <p:cNvSpPr/>
          <p:nvPr/>
        </p:nvSpPr>
        <p:spPr>
          <a:xfrm>
            <a:off x="9792425" y="3788075"/>
            <a:ext cx="1563000" cy="2979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Valid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10837350" y="3297600"/>
            <a:ext cx="1253100" cy="262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Valid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endParaRPr/>
          </a:p>
        </p:txBody>
      </p:sp>
      <p:cxnSp>
        <p:nvCxnSpPr>
          <p:cNvPr id="116" name="Google Shape;116;p2"/>
          <p:cNvCxnSpPr>
            <a:stCxn id="114" idx="0"/>
            <a:endCxn id="108" idx="3"/>
          </p:cNvCxnSpPr>
          <p:nvPr/>
        </p:nvCxnSpPr>
        <p:spPr>
          <a:xfrm rot="10800000">
            <a:off x="10247225" y="3095675"/>
            <a:ext cx="326700" cy="692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2"/>
          <p:cNvCxnSpPr>
            <a:stCxn id="115" idx="2"/>
            <a:endCxn id="108" idx="3"/>
          </p:cNvCxnSpPr>
          <p:nvPr/>
        </p:nvCxnSpPr>
        <p:spPr>
          <a:xfrm rot="10800000">
            <a:off x="10247250" y="3095700"/>
            <a:ext cx="590100" cy="333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2"/>
          <p:cNvCxnSpPr>
            <a:stCxn id="93" idx="3"/>
            <a:endCxn id="107" idx="1"/>
          </p:cNvCxnSpPr>
          <p:nvPr/>
        </p:nvCxnSpPr>
        <p:spPr>
          <a:xfrm rot="10800000" flipH="1">
            <a:off x="5398529" y="4219823"/>
            <a:ext cx="2047200" cy="1094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2"/>
          <p:cNvCxnSpPr>
            <a:stCxn id="93" idx="0"/>
            <a:endCxn id="120" idx="2"/>
          </p:cNvCxnSpPr>
          <p:nvPr/>
        </p:nvCxnSpPr>
        <p:spPr>
          <a:xfrm rot="10800000">
            <a:off x="2326079" y="3531023"/>
            <a:ext cx="2563200" cy="1594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2"/>
          <p:cNvCxnSpPr>
            <a:stCxn id="108" idx="0"/>
            <a:endCxn id="110" idx="6"/>
          </p:cNvCxnSpPr>
          <p:nvPr/>
        </p:nvCxnSpPr>
        <p:spPr>
          <a:xfrm rot="10800000">
            <a:off x="8903358" y="2887144"/>
            <a:ext cx="924600" cy="58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2"/>
          <p:cNvSpPr/>
          <p:nvPr/>
        </p:nvSpPr>
        <p:spPr>
          <a:xfrm>
            <a:off x="8814550" y="4627854"/>
            <a:ext cx="1518159" cy="388757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endParaRPr/>
          </a:p>
        </p:txBody>
      </p:sp>
      <p:cxnSp>
        <p:nvCxnSpPr>
          <p:cNvPr id="123" name="Google Shape;123;p2"/>
          <p:cNvCxnSpPr>
            <a:stCxn id="108" idx="2"/>
            <a:endCxn id="122" idx="0"/>
          </p:cNvCxnSpPr>
          <p:nvPr/>
        </p:nvCxnSpPr>
        <p:spPr>
          <a:xfrm flipH="1">
            <a:off x="9573558" y="3246197"/>
            <a:ext cx="254400" cy="1381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"/>
          <p:cNvSpPr/>
          <p:nvPr/>
        </p:nvSpPr>
        <p:spPr>
          <a:xfrm>
            <a:off x="9203107" y="5619511"/>
            <a:ext cx="759603" cy="3267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9962815" y="6293404"/>
            <a:ext cx="1222200" cy="4551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Amount</a:t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10614125" y="5408350"/>
            <a:ext cx="986400" cy="388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10621650" y="5842175"/>
            <a:ext cx="1563000" cy="406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Freemium ID</a:t>
            </a:r>
            <a:endParaRPr/>
          </a:p>
        </p:txBody>
      </p:sp>
      <p:cxnSp>
        <p:nvCxnSpPr>
          <p:cNvPr id="128" name="Google Shape;128;p2"/>
          <p:cNvCxnSpPr>
            <a:stCxn id="129" idx="5"/>
            <a:endCxn id="124" idx="1"/>
          </p:cNvCxnSpPr>
          <p:nvPr/>
        </p:nvCxnSpPr>
        <p:spPr>
          <a:xfrm>
            <a:off x="8915766" y="5592064"/>
            <a:ext cx="287400" cy="190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2"/>
          <p:cNvCxnSpPr>
            <a:stCxn id="126" idx="3"/>
            <a:endCxn id="124" idx="3"/>
          </p:cNvCxnSpPr>
          <p:nvPr/>
        </p:nvCxnSpPr>
        <p:spPr>
          <a:xfrm flipH="1">
            <a:off x="9962680" y="5740212"/>
            <a:ext cx="795900" cy="426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2"/>
          <p:cNvCxnSpPr>
            <a:stCxn id="124" idx="3"/>
            <a:endCxn id="127" idx="2"/>
          </p:cNvCxnSpPr>
          <p:nvPr/>
        </p:nvCxnSpPr>
        <p:spPr>
          <a:xfrm>
            <a:off x="9962710" y="5782863"/>
            <a:ext cx="658800" cy="2625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2"/>
          <p:cNvCxnSpPr>
            <a:stCxn id="124" idx="2"/>
            <a:endCxn id="125" idx="1"/>
          </p:cNvCxnSpPr>
          <p:nvPr/>
        </p:nvCxnSpPr>
        <p:spPr>
          <a:xfrm>
            <a:off x="9582909" y="5946216"/>
            <a:ext cx="558900" cy="413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2"/>
          <p:cNvSpPr/>
          <p:nvPr/>
        </p:nvSpPr>
        <p:spPr>
          <a:xfrm>
            <a:off x="7915398" y="5920331"/>
            <a:ext cx="1134035" cy="32670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Plan’s ID</a:t>
            </a:r>
            <a:endParaRPr/>
          </a:p>
        </p:txBody>
      </p:sp>
      <p:cxnSp>
        <p:nvCxnSpPr>
          <p:cNvPr id="134" name="Google Shape;134;p2"/>
          <p:cNvCxnSpPr>
            <a:stCxn id="133" idx="6"/>
            <a:endCxn id="124" idx="2"/>
          </p:cNvCxnSpPr>
          <p:nvPr/>
        </p:nvCxnSpPr>
        <p:spPr>
          <a:xfrm rot="10800000" flipH="1">
            <a:off x="9049433" y="5946283"/>
            <a:ext cx="533400" cy="13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2"/>
          <p:cNvCxnSpPr>
            <a:stCxn id="122" idx="2"/>
            <a:endCxn id="124" idx="0"/>
          </p:cNvCxnSpPr>
          <p:nvPr/>
        </p:nvCxnSpPr>
        <p:spPr>
          <a:xfrm>
            <a:off x="9573629" y="5016611"/>
            <a:ext cx="9300" cy="603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2"/>
          <p:cNvSpPr/>
          <p:nvPr/>
        </p:nvSpPr>
        <p:spPr>
          <a:xfrm>
            <a:off x="7581663" y="5324987"/>
            <a:ext cx="1563000" cy="3129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Payment</a:t>
            </a:r>
            <a:r>
              <a:rPr lang="en-US" sz="1200" b="0" i="0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/>
          </a:p>
        </p:txBody>
      </p:sp>
      <p:cxnSp>
        <p:nvCxnSpPr>
          <p:cNvPr id="136" name="Google Shape;136;p2"/>
          <p:cNvCxnSpPr>
            <a:stCxn id="137" idx="4"/>
            <a:endCxn id="108" idx="0"/>
          </p:cNvCxnSpPr>
          <p:nvPr/>
        </p:nvCxnSpPr>
        <p:spPr>
          <a:xfrm>
            <a:off x="9059475" y="2592625"/>
            <a:ext cx="768600" cy="352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2"/>
          <p:cNvSpPr/>
          <p:nvPr/>
        </p:nvSpPr>
        <p:spPr>
          <a:xfrm>
            <a:off x="8580555" y="6315404"/>
            <a:ext cx="1222345" cy="42077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 Date</a:t>
            </a:r>
            <a:endParaRPr/>
          </a:p>
        </p:txBody>
      </p:sp>
      <p:cxnSp>
        <p:nvCxnSpPr>
          <p:cNvPr id="139" name="Google Shape;139;p2"/>
          <p:cNvCxnSpPr>
            <a:stCxn id="124" idx="2"/>
            <a:endCxn id="138" idx="0"/>
          </p:cNvCxnSpPr>
          <p:nvPr/>
        </p:nvCxnSpPr>
        <p:spPr>
          <a:xfrm flipH="1">
            <a:off x="9191709" y="5946216"/>
            <a:ext cx="391200" cy="369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2"/>
          <p:cNvSpPr/>
          <p:nvPr/>
        </p:nvSpPr>
        <p:spPr>
          <a:xfrm>
            <a:off x="1691174" y="3142123"/>
            <a:ext cx="1270096" cy="388757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</a:t>
            </a:r>
            <a:endParaRPr/>
          </a:p>
        </p:txBody>
      </p:sp>
      <p:cxnSp>
        <p:nvCxnSpPr>
          <p:cNvPr id="140" name="Google Shape;140;p2"/>
          <p:cNvCxnSpPr>
            <a:stCxn id="107" idx="3"/>
            <a:endCxn id="108" idx="1"/>
          </p:cNvCxnSpPr>
          <p:nvPr/>
        </p:nvCxnSpPr>
        <p:spPr>
          <a:xfrm rot="10800000" flipH="1">
            <a:off x="8698806" y="3095665"/>
            <a:ext cx="709800" cy="1124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"/>
          <p:cNvSpPr/>
          <p:nvPr/>
        </p:nvSpPr>
        <p:spPr>
          <a:xfrm>
            <a:off x="2043641" y="2463449"/>
            <a:ext cx="565200" cy="298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 rot="10800000">
            <a:off x="1931277" y="1628038"/>
            <a:ext cx="789900" cy="525600"/>
          </a:xfrm>
          <a:prstGeom prst="triangle">
            <a:avLst>
              <a:gd name="adj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1394407" y="695356"/>
            <a:ext cx="933900" cy="324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Freemium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144641" y="2819493"/>
            <a:ext cx="1196100" cy="412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Workout Level</a:t>
            </a:r>
            <a:endParaRPr/>
          </a:p>
        </p:txBody>
      </p:sp>
      <p:cxnSp>
        <p:nvCxnSpPr>
          <p:cNvPr id="145" name="Google Shape;145;p2"/>
          <p:cNvCxnSpPr>
            <a:stCxn id="144" idx="6"/>
            <a:endCxn id="141" idx="1"/>
          </p:cNvCxnSpPr>
          <p:nvPr/>
        </p:nvCxnSpPr>
        <p:spPr>
          <a:xfrm rot="10800000" flipH="1">
            <a:off x="1340741" y="2612793"/>
            <a:ext cx="702900" cy="412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2"/>
          <p:cNvCxnSpPr>
            <a:stCxn id="142" idx="4"/>
            <a:endCxn id="143" idx="2"/>
          </p:cNvCxnSpPr>
          <p:nvPr/>
        </p:nvCxnSpPr>
        <p:spPr>
          <a:xfrm rot="10800000">
            <a:off x="1861377" y="1019638"/>
            <a:ext cx="69900" cy="608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2"/>
          <p:cNvSpPr/>
          <p:nvPr/>
        </p:nvSpPr>
        <p:spPr>
          <a:xfrm>
            <a:off x="4233499" y="784015"/>
            <a:ext cx="1162248" cy="3887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Subscription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215421" y="2237882"/>
            <a:ext cx="1096200" cy="437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Workout Type</a:t>
            </a: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3446566" y="184260"/>
            <a:ext cx="1442700" cy="352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Trainer’s ID</a:t>
            </a:r>
            <a:endParaRPr/>
          </a:p>
        </p:txBody>
      </p:sp>
      <p:cxnSp>
        <p:nvCxnSpPr>
          <p:cNvPr id="150" name="Google Shape;150;p2"/>
          <p:cNvCxnSpPr>
            <a:stCxn id="148" idx="6"/>
            <a:endCxn id="141" idx="1"/>
          </p:cNvCxnSpPr>
          <p:nvPr/>
        </p:nvCxnSpPr>
        <p:spPr>
          <a:xfrm>
            <a:off x="1311621" y="2456732"/>
            <a:ext cx="732000" cy="156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2"/>
          <p:cNvCxnSpPr>
            <a:stCxn id="142" idx="2"/>
            <a:endCxn id="147" idx="1"/>
          </p:cNvCxnSpPr>
          <p:nvPr/>
        </p:nvCxnSpPr>
        <p:spPr>
          <a:xfrm rot="10800000" flipH="1">
            <a:off x="2721177" y="978538"/>
            <a:ext cx="1512300" cy="6495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2"/>
          <p:cNvCxnSpPr>
            <a:stCxn id="149" idx="4"/>
            <a:endCxn id="147" idx="0"/>
          </p:cNvCxnSpPr>
          <p:nvPr/>
        </p:nvCxnSpPr>
        <p:spPr>
          <a:xfrm>
            <a:off x="4167916" y="537060"/>
            <a:ext cx="646800" cy="2469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2"/>
          <p:cNvCxnSpPr>
            <a:stCxn id="141" idx="0"/>
            <a:endCxn id="142" idx="0"/>
          </p:cNvCxnSpPr>
          <p:nvPr/>
        </p:nvCxnSpPr>
        <p:spPr>
          <a:xfrm rot="10800000">
            <a:off x="2326241" y="2153549"/>
            <a:ext cx="0" cy="3099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"/>
          <p:cNvCxnSpPr>
            <a:stCxn id="120" idx="0"/>
            <a:endCxn id="141" idx="2"/>
          </p:cNvCxnSpPr>
          <p:nvPr/>
        </p:nvCxnSpPr>
        <p:spPr>
          <a:xfrm rot="10800000">
            <a:off x="2326222" y="2762023"/>
            <a:ext cx="0" cy="380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2"/>
          <p:cNvSpPr/>
          <p:nvPr/>
        </p:nvSpPr>
        <p:spPr>
          <a:xfrm>
            <a:off x="8495387" y="742390"/>
            <a:ext cx="799963" cy="4043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8286694" y="96428"/>
            <a:ext cx="1221075" cy="43113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Trainer’s Name</a:t>
            </a: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9804421" y="404704"/>
            <a:ext cx="1112400" cy="424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Trainer’s Email</a:t>
            </a: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8212681" y="1358166"/>
            <a:ext cx="1386417" cy="40435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Trainer’s ID</a:t>
            </a:r>
            <a:endParaRPr/>
          </a:p>
        </p:txBody>
      </p:sp>
      <p:cxnSp>
        <p:nvCxnSpPr>
          <p:cNvPr id="159" name="Google Shape;159;p2"/>
          <p:cNvCxnSpPr>
            <a:stCxn id="156" idx="4"/>
            <a:endCxn id="155" idx="0"/>
          </p:cNvCxnSpPr>
          <p:nvPr/>
        </p:nvCxnSpPr>
        <p:spPr>
          <a:xfrm flipH="1">
            <a:off x="8895431" y="527558"/>
            <a:ext cx="1800" cy="214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2"/>
          <p:cNvCxnSpPr>
            <a:stCxn id="161" idx="3"/>
            <a:endCxn id="155" idx="1"/>
          </p:cNvCxnSpPr>
          <p:nvPr/>
        </p:nvCxnSpPr>
        <p:spPr>
          <a:xfrm rot="10800000" flipH="1">
            <a:off x="7866639" y="944558"/>
            <a:ext cx="628800" cy="19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2"/>
          <p:cNvCxnSpPr>
            <a:stCxn id="158" idx="0"/>
            <a:endCxn id="155" idx="2"/>
          </p:cNvCxnSpPr>
          <p:nvPr/>
        </p:nvCxnSpPr>
        <p:spPr>
          <a:xfrm rot="10800000">
            <a:off x="8895390" y="1146666"/>
            <a:ext cx="10500" cy="2115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2"/>
          <p:cNvCxnSpPr>
            <a:stCxn id="157" idx="2"/>
            <a:endCxn id="155" idx="3"/>
          </p:cNvCxnSpPr>
          <p:nvPr/>
        </p:nvCxnSpPr>
        <p:spPr>
          <a:xfrm flipH="1">
            <a:off x="9295321" y="616804"/>
            <a:ext cx="509100" cy="3279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2"/>
          <p:cNvSpPr/>
          <p:nvPr/>
        </p:nvSpPr>
        <p:spPr>
          <a:xfrm>
            <a:off x="6613651" y="769379"/>
            <a:ext cx="1252988" cy="388757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/>
          </a:p>
        </p:txBody>
      </p:sp>
      <p:cxnSp>
        <p:nvCxnSpPr>
          <p:cNvPr id="164" name="Google Shape;164;p2"/>
          <p:cNvCxnSpPr>
            <a:stCxn id="147" idx="3"/>
            <a:endCxn id="161" idx="1"/>
          </p:cNvCxnSpPr>
          <p:nvPr/>
        </p:nvCxnSpPr>
        <p:spPr>
          <a:xfrm rot="10800000" flipH="1">
            <a:off x="5395747" y="963693"/>
            <a:ext cx="1218000" cy="14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2"/>
          <p:cNvSpPr/>
          <p:nvPr/>
        </p:nvSpPr>
        <p:spPr>
          <a:xfrm>
            <a:off x="4188132" y="1558718"/>
            <a:ext cx="1252988" cy="388757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4365618" y="2609079"/>
            <a:ext cx="1047300" cy="388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517412" y="2578413"/>
            <a:ext cx="1275900" cy="43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Tracking Calories</a:t>
            </a: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5376300" y="3151275"/>
            <a:ext cx="1275900" cy="4755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Tracking weight</a:t>
            </a:r>
            <a:endParaRPr/>
          </a:p>
        </p:txBody>
      </p:sp>
      <p:cxnSp>
        <p:nvCxnSpPr>
          <p:cNvPr id="169" name="Google Shape;169;p2"/>
          <p:cNvCxnSpPr>
            <a:stCxn id="167" idx="2"/>
            <a:endCxn id="166" idx="3"/>
          </p:cNvCxnSpPr>
          <p:nvPr/>
        </p:nvCxnSpPr>
        <p:spPr>
          <a:xfrm flipH="1">
            <a:off x="5413012" y="2795613"/>
            <a:ext cx="104400" cy="7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2"/>
          <p:cNvCxnSpPr>
            <a:stCxn id="166" idx="2"/>
            <a:endCxn id="168" idx="1"/>
          </p:cNvCxnSpPr>
          <p:nvPr/>
        </p:nvCxnSpPr>
        <p:spPr>
          <a:xfrm>
            <a:off x="4889268" y="2997879"/>
            <a:ext cx="673800" cy="2229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2"/>
          <p:cNvCxnSpPr>
            <a:stCxn id="166" idx="0"/>
            <a:endCxn id="165" idx="2"/>
          </p:cNvCxnSpPr>
          <p:nvPr/>
        </p:nvCxnSpPr>
        <p:spPr>
          <a:xfrm rot="10800000">
            <a:off x="4814568" y="1947579"/>
            <a:ext cx="74700" cy="6615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2"/>
          <p:cNvSpPr/>
          <p:nvPr/>
        </p:nvSpPr>
        <p:spPr>
          <a:xfrm>
            <a:off x="3311698" y="2969138"/>
            <a:ext cx="1189800" cy="501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Tracking Workouts</a:t>
            </a: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5295088" y="2060757"/>
            <a:ext cx="1275900" cy="40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Calendar Tracking</a:t>
            </a: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4015188" y="3483963"/>
            <a:ext cx="1386300" cy="414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Tracking Time</a:t>
            </a:r>
            <a:endParaRPr/>
          </a:p>
        </p:txBody>
      </p:sp>
      <p:cxnSp>
        <p:nvCxnSpPr>
          <p:cNvPr id="175" name="Google Shape;175;p2"/>
          <p:cNvCxnSpPr>
            <a:stCxn id="172" idx="0"/>
            <a:endCxn id="166" idx="1"/>
          </p:cNvCxnSpPr>
          <p:nvPr/>
        </p:nvCxnSpPr>
        <p:spPr>
          <a:xfrm rot="10800000" flipH="1">
            <a:off x="3906598" y="2803538"/>
            <a:ext cx="459000" cy="1656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2"/>
          <p:cNvCxnSpPr>
            <a:stCxn id="173" idx="3"/>
            <a:endCxn id="166" idx="0"/>
          </p:cNvCxnSpPr>
          <p:nvPr/>
        </p:nvCxnSpPr>
        <p:spPr>
          <a:xfrm flipH="1">
            <a:off x="4889139" y="2405934"/>
            <a:ext cx="592800" cy="203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2"/>
          <p:cNvCxnSpPr>
            <a:stCxn id="174" idx="0"/>
            <a:endCxn id="166" idx="2"/>
          </p:cNvCxnSpPr>
          <p:nvPr/>
        </p:nvCxnSpPr>
        <p:spPr>
          <a:xfrm rot="10800000" flipH="1">
            <a:off x="4708338" y="2997963"/>
            <a:ext cx="180900" cy="486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p2"/>
          <p:cNvSpPr/>
          <p:nvPr/>
        </p:nvSpPr>
        <p:spPr>
          <a:xfrm>
            <a:off x="10503691" y="2195199"/>
            <a:ext cx="1224315" cy="424292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 Number</a:t>
            </a:r>
            <a:endParaRPr/>
          </a:p>
        </p:txBody>
      </p:sp>
      <p:cxnSp>
        <p:nvCxnSpPr>
          <p:cNvPr id="179" name="Google Shape;179;p2"/>
          <p:cNvCxnSpPr>
            <a:stCxn id="108" idx="0"/>
            <a:endCxn id="178" idx="3"/>
          </p:cNvCxnSpPr>
          <p:nvPr/>
        </p:nvCxnSpPr>
        <p:spPr>
          <a:xfrm rot="10800000" flipH="1">
            <a:off x="9827958" y="2557444"/>
            <a:ext cx="855000" cy="3879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"/>
          <p:cNvSpPr/>
          <p:nvPr/>
        </p:nvSpPr>
        <p:spPr>
          <a:xfrm>
            <a:off x="2936800" y="2236540"/>
            <a:ext cx="1549800" cy="437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Subscription  ID</a:t>
            </a:r>
            <a:endParaRPr/>
          </a:p>
        </p:txBody>
      </p:sp>
      <p:cxnSp>
        <p:nvCxnSpPr>
          <p:cNvPr id="181" name="Google Shape;181;p2"/>
          <p:cNvCxnSpPr>
            <a:stCxn id="180" idx="5"/>
            <a:endCxn id="166" idx="1"/>
          </p:cNvCxnSpPr>
          <p:nvPr/>
        </p:nvCxnSpPr>
        <p:spPr>
          <a:xfrm>
            <a:off x="4259637" y="2610140"/>
            <a:ext cx="105900" cy="193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"/>
          <p:cNvSpPr/>
          <p:nvPr/>
        </p:nvSpPr>
        <p:spPr>
          <a:xfrm>
            <a:off x="5360563" y="1292213"/>
            <a:ext cx="1725000" cy="360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u="sng">
                <a:solidFill>
                  <a:schemeClr val="dk1"/>
                </a:solidFill>
              </a:rPr>
              <a:t>Subscription ID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</a:endParaRPr>
          </a:p>
        </p:txBody>
      </p:sp>
      <p:cxnSp>
        <p:nvCxnSpPr>
          <p:cNvPr id="183" name="Google Shape;183;p2"/>
          <p:cNvCxnSpPr>
            <a:stCxn id="182" idx="1"/>
            <a:endCxn id="147" idx="2"/>
          </p:cNvCxnSpPr>
          <p:nvPr/>
        </p:nvCxnSpPr>
        <p:spPr>
          <a:xfrm rot="10800000">
            <a:off x="4814583" y="1172821"/>
            <a:ext cx="798600" cy="172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"/>
          <p:cNvSpPr/>
          <p:nvPr/>
        </p:nvSpPr>
        <p:spPr>
          <a:xfrm>
            <a:off x="1223388" y="75450"/>
            <a:ext cx="1275900" cy="388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</a:rPr>
              <a:t>FreemiumID</a:t>
            </a:r>
            <a:endParaRPr u="sng"/>
          </a:p>
        </p:txBody>
      </p:sp>
      <p:cxnSp>
        <p:nvCxnSpPr>
          <p:cNvPr id="185" name="Google Shape;185;p2"/>
          <p:cNvCxnSpPr>
            <a:stCxn id="143" idx="0"/>
            <a:endCxn id="184" idx="4"/>
          </p:cNvCxnSpPr>
          <p:nvPr/>
        </p:nvCxnSpPr>
        <p:spPr>
          <a:xfrm rot="10800000">
            <a:off x="1861357" y="464356"/>
            <a:ext cx="0" cy="23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2"/>
          <p:cNvSpPr/>
          <p:nvPr/>
        </p:nvSpPr>
        <p:spPr>
          <a:xfrm>
            <a:off x="906875" y="6196450"/>
            <a:ext cx="1386300" cy="501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</a:rPr>
              <a:t>Sponsored Users ID</a:t>
            </a:r>
            <a:endParaRPr u="sng"/>
          </a:p>
        </p:txBody>
      </p:sp>
      <p:cxnSp>
        <p:nvCxnSpPr>
          <p:cNvPr id="187" name="Google Shape;187;p2"/>
          <p:cNvCxnSpPr>
            <a:stCxn id="186" idx="4"/>
          </p:cNvCxnSpPr>
          <p:nvPr/>
        </p:nvCxnSpPr>
        <p:spPr>
          <a:xfrm>
            <a:off x="1600025" y="66974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"/>
          <p:cNvCxnSpPr>
            <a:stCxn id="186" idx="0"/>
            <a:endCxn id="92" idx="2"/>
          </p:cNvCxnSpPr>
          <p:nvPr/>
        </p:nvCxnSpPr>
        <p:spPr>
          <a:xfrm rot="10800000">
            <a:off x="1600025" y="5973550"/>
            <a:ext cx="0" cy="222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"/>
          <p:cNvSpPr/>
          <p:nvPr/>
        </p:nvSpPr>
        <p:spPr>
          <a:xfrm>
            <a:off x="3704734" y="5982000"/>
            <a:ext cx="1386300" cy="4755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</a:rPr>
              <a:t>Online User ID</a:t>
            </a:r>
            <a:endParaRPr u="sng"/>
          </a:p>
        </p:txBody>
      </p:sp>
      <p:cxnSp>
        <p:nvCxnSpPr>
          <p:cNvPr id="190" name="Google Shape;190;p2"/>
          <p:cNvCxnSpPr>
            <a:stCxn id="93" idx="2"/>
            <a:endCxn id="189" idx="0"/>
          </p:cNvCxnSpPr>
          <p:nvPr/>
        </p:nvCxnSpPr>
        <p:spPr>
          <a:xfrm flipH="1">
            <a:off x="4397879" y="5503823"/>
            <a:ext cx="491400" cy="478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"/>
          <p:cNvSpPr/>
          <p:nvPr/>
        </p:nvSpPr>
        <p:spPr>
          <a:xfrm>
            <a:off x="10008751" y="4974525"/>
            <a:ext cx="933900" cy="388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</a:rPr>
              <a:t>Bill ID</a:t>
            </a:r>
            <a:endParaRPr u="sng"/>
          </a:p>
        </p:txBody>
      </p:sp>
      <p:cxnSp>
        <p:nvCxnSpPr>
          <p:cNvPr id="192" name="Google Shape;192;p2"/>
          <p:cNvCxnSpPr>
            <a:stCxn id="191" idx="3"/>
            <a:endCxn id="124" idx="3"/>
          </p:cNvCxnSpPr>
          <p:nvPr/>
        </p:nvCxnSpPr>
        <p:spPr>
          <a:xfrm flipH="1">
            <a:off x="9962817" y="5306386"/>
            <a:ext cx="182700" cy="47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"/>
          <p:cNvSpPr/>
          <p:nvPr/>
        </p:nvSpPr>
        <p:spPr>
          <a:xfrm>
            <a:off x="5584850" y="134275"/>
            <a:ext cx="1134000" cy="501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Online Users ID</a:t>
            </a:r>
            <a:endParaRPr/>
          </a:p>
        </p:txBody>
      </p:sp>
      <p:cxnSp>
        <p:nvCxnSpPr>
          <p:cNvPr id="194" name="Google Shape;194;p2"/>
          <p:cNvCxnSpPr>
            <a:stCxn id="147" idx="0"/>
            <a:endCxn id="193" idx="2"/>
          </p:cNvCxnSpPr>
          <p:nvPr/>
        </p:nvCxnSpPr>
        <p:spPr>
          <a:xfrm rot="10800000" flipH="1">
            <a:off x="4814623" y="384715"/>
            <a:ext cx="770100" cy="399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"/>
          <p:cNvSpPr/>
          <p:nvPr/>
        </p:nvSpPr>
        <p:spPr>
          <a:xfrm>
            <a:off x="-125" y="329338"/>
            <a:ext cx="1134000" cy="501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Online Users ID</a:t>
            </a:r>
            <a:endParaRPr/>
          </a:p>
        </p:txBody>
      </p:sp>
      <p:cxnSp>
        <p:nvCxnSpPr>
          <p:cNvPr id="196" name="Google Shape;196;p2"/>
          <p:cNvCxnSpPr>
            <a:stCxn id="195" idx="5"/>
            <a:endCxn id="143" idx="1"/>
          </p:cNvCxnSpPr>
          <p:nvPr/>
        </p:nvCxnSpPr>
        <p:spPr>
          <a:xfrm>
            <a:off x="967805" y="756968"/>
            <a:ext cx="426600" cy="100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2"/>
          <p:cNvSpPr/>
          <p:nvPr/>
        </p:nvSpPr>
        <p:spPr>
          <a:xfrm>
            <a:off x="146059" y="1113313"/>
            <a:ext cx="1386300" cy="4755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Sponsored User ID</a:t>
            </a:r>
            <a:endParaRPr/>
          </a:p>
        </p:txBody>
      </p:sp>
      <p:cxnSp>
        <p:nvCxnSpPr>
          <p:cNvPr id="198" name="Google Shape;198;p2"/>
          <p:cNvCxnSpPr>
            <a:stCxn id="197" idx="0"/>
            <a:endCxn id="143" idx="1"/>
          </p:cNvCxnSpPr>
          <p:nvPr/>
        </p:nvCxnSpPr>
        <p:spPr>
          <a:xfrm rot="10800000" flipH="1">
            <a:off x="839209" y="857413"/>
            <a:ext cx="555300" cy="255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"/>
          <p:cNvSpPr/>
          <p:nvPr/>
        </p:nvSpPr>
        <p:spPr>
          <a:xfrm>
            <a:off x="8277975" y="2186425"/>
            <a:ext cx="1563000" cy="406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Freemium ID</a:t>
            </a: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9691350" y="982800"/>
            <a:ext cx="1134000" cy="501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</a:rPr>
              <a:t>Online Users ID</a:t>
            </a:r>
            <a:endParaRPr u="sng"/>
          </a:p>
        </p:txBody>
      </p:sp>
      <p:cxnSp>
        <p:nvCxnSpPr>
          <p:cNvPr id="200" name="Google Shape;200;p2"/>
          <p:cNvCxnSpPr>
            <a:stCxn id="155" idx="3"/>
            <a:endCxn id="199" idx="2"/>
          </p:cNvCxnSpPr>
          <p:nvPr/>
        </p:nvCxnSpPr>
        <p:spPr>
          <a:xfrm>
            <a:off x="9295350" y="944568"/>
            <a:ext cx="396000" cy="288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"/>
          <p:cNvSpPr txBox="1"/>
          <p:nvPr/>
        </p:nvSpPr>
        <p:spPr>
          <a:xfrm>
            <a:off x="4904875" y="6037225"/>
            <a:ext cx="27054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 2: UnitFit</a:t>
            </a:r>
            <a:endParaRPr sz="17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 Diagram (Conceptual)</a:t>
            </a:r>
            <a:endParaRPr sz="17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2"/>
          <p:cNvCxnSpPr>
            <a:stCxn id="165" idx="0"/>
            <a:endCxn id="147" idx="2"/>
          </p:cNvCxnSpPr>
          <p:nvPr/>
        </p:nvCxnSpPr>
        <p:spPr>
          <a:xfrm rot="10800000">
            <a:off x="4814626" y="1172918"/>
            <a:ext cx="0" cy="385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"/>
          <p:cNvSpPr/>
          <p:nvPr/>
        </p:nvSpPr>
        <p:spPr>
          <a:xfrm>
            <a:off x="619075" y="3294338"/>
            <a:ext cx="1162200" cy="326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</a:rPr>
              <a:t>User ID</a:t>
            </a:r>
            <a:endParaRPr u="sng"/>
          </a:p>
        </p:txBody>
      </p:sp>
      <p:cxnSp>
        <p:nvCxnSpPr>
          <p:cNvPr id="204" name="Google Shape;204;p2"/>
          <p:cNvCxnSpPr>
            <a:stCxn id="203" idx="4"/>
            <a:endCxn id="90" idx="1"/>
          </p:cNvCxnSpPr>
          <p:nvPr/>
        </p:nvCxnSpPr>
        <p:spPr>
          <a:xfrm>
            <a:off x="1200175" y="3621038"/>
            <a:ext cx="843600" cy="473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c5ea1e383_0_2"/>
          <p:cNvSpPr txBox="1"/>
          <p:nvPr/>
        </p:nvSpPr>
        <p:spPr>
          <a:xfrm>
            <a:off x="4577425" y="6037225"/>
            <a:ext cx="35721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 2: UnitFit</a:t>
            </a:r>
            <a:endParaRPr sz="17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 Diagram (Logical) - Fall Semester</a:t>
            </a:r>
            <a:endParaRPr sz="17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9c5ea1e38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025" y="1407025"/>
            <a:ext cx="95916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64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Pratesh Gartaula</dc:creator>
  <cp:lastModifiedBy>Pratesh Gartaula</cp:lastModifiedBy>
  <cp:revision>1</cp:revision>
  <dcterms:modified xsi:type="dcterms:W3CDTF">2020-11-19T01:19:00Z</dcterms:modified>
</cp:coreProperties>
</file>