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1D8I7eK8cJnjimB7bwVCUOsVy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399C8D-057A-4C1F-B723-86AD4F640CD3}">
  <a:tblStyle styleId="{51399C8D-057A-4C1F-B723-86AD4F640CD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42189" y="3611009"/>
            <a:ext cx="2004646" cy="8675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42189" y="976674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Management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157701" y="668010"/>
            <a:ext cx="1370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244291" y="5578079"/>
            <a:ext cx="14745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/>
          </a:p>
        </p:txBody>
      </p:sp>
      <p:cxnSp>
        <p:nvCxnSpPr>
          <p:cNvPr id="88" name="Google Shape;88;p1"/>
          <p:cNvCxnSpPr>
            <a:stCxn id="86" idx="2"/>
            <a:endCxn id="84" idx="0"/>
          </p:cNvCxnSpPr>
          <p:nvPr/>
        </p:nvCxnSpPr>
        <p:spPr>
          <a:xfrm>
            <a:off x="1843105" y="1037342"/>
            <a:ext cx="4201500" cy="2573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9" name="Google Shape;89;p1"/>
          <p:cNvSpPr txBox="1"/>
          <p:nvPr/>
        </p:nvSpPr>
        <p:spPr>
          <a:xfrm rot="1955711">
            <a:off x="2111808" y="1793824"/>
            <a:ext cx="3227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videos  and looks for tip</a:t>
            </a:r>
            <a:endParaRPr/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1488860" y="1054371"/>
            <a:ext cx="4146219" cy="255663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1" name="Google Shape;91;p1"/>
          <p:cNvCxnSpPr>
            <a:stCxn id="87" idx="3"/>
            <a:endCxn id="84" idx="1"/>
          </p:cNvCxnSpPr>
          <p:nvPr/>
        </p:nvCxnSpPr>
        <p:spPr>
          <a:xfrm rot="10800000" flipH="1">
            <a:off x="1718804" y="4044844"/>
            <a:ext cx="3323400" cy="1856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92" name="Google Shape;92;p1"/>
          <p:cNvSpPr txBox="1"/>
          <p:nvPr/>
        </p:nvSpPr>
        <p:spPr>
          <a:xfrm rot="1964068">
            <a:off x="1471908" y="2081787"/>
            <a:ext cx="32274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/>
              <a:t>Provides recipes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85" idx="1"/>
            <a:endCxn id="84" idx="0"/>
          </p:cNvCxnSpPr>
          <p:nvPr/>
        </p:nvCxnSpPr>
        <p:spPr>
          <a:xfrm>
            <a:off x="5991759" y="1762121"/>
            <a:ext cx="52800" cy="1848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4" name="Google Shape;94;p1"/>
          <p:cNvSpPr txBox="1"/>
          <p:nvPr/>
        </p:nvSpPr>
        <p:spPr>
          <a:xfrm rot="5400000">
            <a:off x="5492654" y="2693976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Payments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5034975" y="5901245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 Management</a:t>
            </a:r>
            <a:endParaRPr/>
          </a:p>
        </p:txBody>
      </p:sp>
      <p:cxnSp>
        <p:nvCxnSpPr>
          <p:cNvPr id="96" name="Google Shape;96;p1"/>
          <p:cNvCxnSpPr>
            <a:stCxn id="84" idx="2"/>
            <a:endCxn id="95" idx="3"/>
          </p:cNvCxnSpPr>
          <p:nvPr/>
        </p:nvCxnSpPr>
        <p:spPr>
          <a:xfrm flipH="1">
            <a:off x="5984512" y="4478517"/>
            <a:ext cx="60000" cy="1422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7" name="Google Shape;97;p1"/>
          <p:cNvSpPr txBox="1"/>
          <p:nvPr/>
        </p:nvSpPr>
        <p:spPr>
          <a:xfrm rot="5400000">
            <a:off x="5468576" y="5099680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Ads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5578462" y="2634816"/>
            <a:ext cx="383980" cy="375884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5383668" y="5017058"/>
            <a:ext cx="410901" cy="422697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1478827" y="77268"/>
            <a:ext cx="414549" cy="537369"/>
            <a:chOff x="935472" y="1852219"/>
            <a:chExt cx="414549" cy="537369"/>
          </a:xfrm>
        </p:grpSpPr>
        <p:sp>
          <p:nvSpPr>
            <p:cNvPr id="102" name="Google Shape;102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"/>
            <p:cNvCxnSpPr>
              <a:stCxn id="102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>
              <a:stCxn id="102" idx="4"/>
              <a:endCxn id="102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9" name="Google Shape;109;p1"/>
          <p:cNvGrpSpPr/>
          <p:nvPr/>
        </p:nvGrpSpPr>
        <p:grpSpPr>
          <a:xfrm>
            <a:off x="64960" y="5639528"/>
            <a:ext cx="414549" cy="537369"/>
            <a:chOff x="935472" y="1852219"/>
            <a:chExt cx="414549" cy="537369"/>
          </a:xfrm>
        </p:grpSpPr>
        <p:sp>
          <p:nvSpPr>
            <p:cNvPr id="110" name="Google Shape;110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1"/>
            <p:cNvCxnSpPr>
              <a:stCxn id="110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>
              <a:stCxn id="110" idx="4"/>
              <a:endCxn id="110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7" name="Google Shape;117;p1"/>
          <p:cNvSpPr/>
          <p:nvPr/>
        </p:nvSpPr>
        <p:spPr>
          <a:xfrm>
            <a:off x="9255181" y="5485322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Workout  Management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8093337" y="4501382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 rot="2445595">
            <a:off x="7178922" y="4847116"/>
            <a:ext cx="15923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workout Videos</a:t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9139839" y="1717588"/>
            <a:ext cx="1899000" cy="785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 Requirements</a:t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9255181" y="3894580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Nutrition Management</a:t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7402092" y="2935065"/>
            <a:ext cx="389266" cy="40524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 rot="-2672212">
            <a:off x="7498965" y="2322328"/>
            <a:ext cx="1528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daily Intakes</a:t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7473906" y="3665088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 rot="326403">
            <a:off x="7830613" y="3889782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Recipes</a:t>
            </a:r>
            <a:endParaRPr/>
          </a:p>
        </p:txBody>
      </p:sp>
      <p:grpSp>
        <p:nvGrpSpPr>
          <p:cNvPr id="126" name="Google Shape;126;p1"/>
          <p:cNvGrpSpPr/>
          <p:nvPr/>
        </p:nvGrpSpPr>
        <p:grpSpPr>
          <a:xfrm>
            <a:off x="93621" y="3156876"/>
            <a:ext cx="414549" cy="537369"/>
            <a:chOff x="935472" y="1852219"/>
            <a:chExt cx="414549" cy="537369"/>
          </a:xfrm>
        </p:grpSpPr>
        <p:sp>
          <p:nvSpPr>
            <p:cNvPr id="127" name="Google Shape;127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1"/>
            <p:cNvCxnSpPr>
              <a:stCxn id="127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"/>
            <p:cNvCxnSpPr>
              <a:stCxn id="127" idx="4"/>
              <a:endCxn id="127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4" name="Google Shape;134;p1"/>
          <p:cNvSpPr txBox="1"/>
          <p:nvPr/>
        </p:nvSpPr>
        <p:spPr>
          <a:xfrm>
            <a:off x="-87127" y="3744422"/>
            <a:ext cx="1088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Sales Manager</a:t>
            </a:r>
            <a:endParaRPr/>
          </a:p>
        </p:txBody>
      </p:sp>
      <p:cxnSp>
        <p:nvCxnSpPr>
          <p:cNvPr id="135" name="Google Shape;135;p1"/>
          <p:cNvCxnSpPr>
            <a:stCxn id="134" idx="3"/>
            <a:endCxn id="84" idx="1"/>
          </p:cNvCxnSpPr>
          <p:nvPr/>
        </p:nvCxnSpPr>
        <p:spPr>
          <a:xfrm rot="10800000" flipH="1">
            <a:off x="1000947" y="4044787"/>
            <a:ext cx="4041300" cy="22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6" name="Google Shape;136;p1"/>
          <p:cNvSpPr txBox="1"/>
          <p:nvPr/>
        </p:nvSpPr>
        <p:spPr>
          <a:xfrm rot="-1849386">
            <a:off x="1505206" y="4537134"/>
            <a:ext cx="323128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Manages all user accounts in the system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909773" y="3541486"/>
            <a:ext cx="3231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advertisement and sales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1"/>
          <p:cNvCxnSpPr/>
          <p:nvPr/>
        </p:nvCxnSpPr>
        <p:spPr>
          <a:xfrm rot="10800000">
            <a:off x="7046835" y="4150581"/>
            <a:ext cx="2208346" cy="155050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1"/>
          <p:cNvCxnSpPr>
            <a:stCxn id="120" idx="2"/>
          </p:cNvCxnSpPr>
          <p:nvPr/>
        </p:nvCxnSpPr>
        <p:spPr>
          <a:xfrm flipH="1">
            <a:off x="7108539" y="2110288"/>
            <a:ext cx="2031300" cy="1784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1"/>
          <p:cNvSpPr txBox="1"/>
          <p:nvPr/>
        </p:nvSpPr>
        <p:spPr>
          <a:xfrm rot="-2461173">
            <a:off x="7524966" y="2782166"/>
            <a:ext cx="216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it to the database</a:t>
            </a:r>
            <a:endParaRPr/>
          </a:p>
        </p:txBody>
      </p:sp>
      <p:cxnSp>
        <p:nvCxnSpPr>
          <p:cNvPr id="141" name="Google Shape;141;p1"/>
          <p:cNvCxnSpPr/>
          <p:nvPr/>
        </p:nvCxnSpPr>
        <p:spPr>
          <a:xfrm rot="10800000" flipH="1">
            <a:off x="7201229" y="2324175"/>
            <a:ext cx="1938610" cy="162762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1"/>
          <p:cNvCxnSpPr/>
          <p:nvPr/>
        </p:nvCxnSpPr>
        <p:spPr>
          <a:xfrm rot="10800000">
            <a:off x="7201229" y="4044763"/>
            <a:ext cx="2053952" cy="16147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1"/>
          <p:cNvCxnSpPr/>
          <p:nvPr/>
        </p:nvCxnSpPr>
        <p:spPr>
          <a:xfrm>
            <a:off x="7201229" y="4150581"/>
            <a:ext cx="1938610" cy="24017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1"/>
          <p:cNvSpPr txBox="1"/>
          <p:nvPr/>
        </p:nvSpPr>
        <p:spPr>
          <a:xfrm rot="452524">
            <a:off x="7545492" y="4227235"/>
            <a:ext cx="14496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 rot="-5116030">
            <a:off x="4148086" y="4893286"/>
            <a:ext cx="13820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 txBox="1"/>
          <p:nvPr/>
        </p:nvSpPr>
        <p:spPr>
          <a:xfrm rot="-5400000">
            <a:off x="5259975" y="4950653"/>
            <a:ext cx="1184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"/>
          <p:cNvGraphicFramePr/>
          <p:nvPr/>
        </p:nvGraphicFramePr>
        <p:xfrm>
          <a:off x="135172" y="461665"/>
          <a:ext cx="10861100" cy="4111625"/>
        </p:xfrm>
        <a:graphic>
          <a:graphicData uri="http://schemas.openxmlformats.org/drawingml/2006/table">
            <a:tbl>
              <a:tblPr firstRow="1" bandRow="1">
                <a:noFill/>
                <a:tableStyleId>{51399C8D-057A-4C1F-B723-86AD4F640CD3}</a:tableStyleId>
              </a:tblPr>
              <a:tblGrid>
                <a:gridCol w="5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 Payment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Account 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Purchased memberships, as the final price matches with the on going promotions(if any). 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Daily intake tracker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Health Requirement 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input the foods consumed on a day to day basis, to calculate the calories consumed to reach their goal.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Recipes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Nutrition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 on the user's goal a bunch of simple recipes are provided. Also keeping in mind of any allergies.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workout videos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Workout 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Focusing on the core, we will provide workout videos based on various difficulty levels.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Advertisement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Advertisement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Collaborating with Fitness influencers and well known fitness brands.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Google Shape;152;p2"/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Pratesh Gartaula</cp:lastModifiedBy>
  <cp:revision>1</cp:revision>
  <dcterms:created xsi:type="dcterms:W3CDTF">2018-09-27T21:41:54Z</dcterms:created>
  <dcterms:modified xsi:type="dcterms:W3CDTF">2020-11-19T00:57:13Z</dcterms:modified>
</cp:coreProperties>
</file>