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vZ3/m8mgXhPeLSJwHbtXYAMhE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72484" y="375426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UNITFIT- fitness Application</a:t>
            </a:r>
            <a:endParaRPr sz="11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Home Page</a:t>
            </a:r>
            <a:endParaRPr sz="11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602164" y="1371425"/>
            <a:ext cx="2178300" cy="6354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01.01 Create an Account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610960" y="2380175"/>
            <a:ext cx="2178300" cy="6354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01.02 Sign-in into account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"/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"/>
          <p:cNvSpPr txBox="1"/>
          <p:nvPr/>
        </p:nvSpPr>
        <p:spPr>
          <a:xfrm>
            <a:off x="126241" y="1978482"/>
            <a:ext cx="1130390" cy="29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Users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"/>
          <p:cNvCxnSpPr>
            <a:endCxn id="56" idx="2"/>
          </p:cNvCxnSpPr>
          <p:nvPr/>
        </p:nvCxnSpPr>
        <p:spPr>
          <a:xfrm>
            <a:off x="1103860" y="1626575"/>
            <a:ext cx="2507100" cy="107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505" y="1255087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9505" y="1062875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504" y="2502054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"/>
          <p:cNvCxnSpPr/>
          <p:nvPr/>
        </p:nvCxnSpPr>
        <p:spPr>
          <a:xfrm flipH="1">
            <a:off x="5789254" y="1665814"/>
            <a:ext cx="1868769" cy="10670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66;p1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288174" y="3261799"/>
            <a:ext cx="113039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Sponsored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 flipH="1">
            <a:off x="7586239" y="1882516"/>
            <a:ext cx="1130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"/>
          <p:cNvCxnSpPr>
            <a:endCxn id="56" idx="2"/>
          </p:cNvCxnSpPr>
          <p:nvPr/>
        </p:nvCxnSpPr>
        <p:spPr>
          <a:xfrm rot="10800000" flipH="1">
            <a:off x="1213060" y="2697875"/>
            <a:ext cx="2397900" cy="18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" name="Google Shape;70;p1"/>
          <p:cNvCxnSpPr>
            <a:endCxn id="55" idx="2"/>
          </p:cNvCxnSpPr>
          <p:nvPr/>
        </p:nvCxnSpPr>
        <p:spPr>
          <a:xfrm rot="10800000" flipH="1">
            <a:off x="1223464" y="1689125"/>
            <a:ext cx="2378700" cy="119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71;p1"/>
          <p:cNvCxnSpPr>
            <a:endCxn id="55" idx="2"/>
          </p:cNvCxnSpPr>
          <p:nvPr/>
        </p:nvCxnSpPr>
        <p:spPr>
          <a:xfrm>
            <a:off x="1103764" y="1626725"/>
            <a:ext cx="2498400" cy="6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72;p1"/>
          <p:cNvCxnSpPr>
            <a:endCxn id="55" idx="6"/>
          </p:cNvCxnSpPr>
          <p:nvPr/>
        </p:nvCxnSpPr>
        <p:spPr>
          <a:xfrm flipH="1">
            <a:off x="5780464" y="1665725"/>
            <a:ext cx="1877700" cy="2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/>
        </p:nvSpPr>
        <p:spPr>
          <a:xfrm>
            <a:off x="220573" y="210046"/>
            <a:ext cx="24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UNITFIT- fitness 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Workout Plan Schedule Menu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3251266" y="1607022"/>
            <a:ext cx="2178300" cy="6354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02.01 Selecting a Goal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3280440" y="2320341"/>
            <a:ext cx="2146786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02.02 Browse the type of workout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3280440" y="3029397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02.03 Level of Intensity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"/>
          <p:cNvCxnSpPr>
            <a:endCxn id="78" idx="2"/>
          </p:cNvCxnSpPr>
          <p:nvPr/>
        </p:nvCxnSpPr>
        <p:spPr>
          <a:xfrm>
            <a:off x="1170166" y="1778322"/>
            <a:ext cx="2081100" cy="1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" name="Google Shape;82;p2"/>
          <p:cNvCxnSpPr>
            <a:endCxn id="79" idx="2"/>
          </p:cNvCxnSpPr>
          <p:nvPr/>
        </p:nvCxnSpPr>
        <p:spPr>
          <a:xfrm>
            <a:off x="1158840" y="1778241"/>
            <a:ext cx="2121600" cy="85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3;p2"/>
          <p:cNvCxnSpPr/>
          <p:nvPr/>
        </p:nvCxnSpPr>
        <p:spPr>
          <a:xfrm>
            <a:off x="1170048" y="1779181"/>
            <a:ext cx="2121686" cy="15623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" name="Google Shape;84;p2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107" y="1266066"/>
            <a:ext cx="1127858" cy="102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727" y="2681077"/>
            <a:ext cx="323116" cy="74987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286299" y="3398232"/>
            <a:ext cx="113039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Sponsored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2"/>
          <p:cNvCxnSpPr/>
          <p:nvPr/>
        </p:nvCxnSpPr>
        <p:spPr>
          <a:xfrm rot="10800000" flipH="1">
            <a:off x="1213426" y="1899155"/>
            <a:ext cx="2037928" cy="11568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89;p2"/>
          <p:cNvCxnSpPr>
            <a:endCxn id="79" idx="2"/>
          </p:cNvCxnSpPr>
          <p:nvPr/>
        </p:nvCxnSpPr>
        <p:spPr>
          <a:xfrm rot="10800000" flipH="1">
            <a:off x="1213140" y="2638041"/>
            <a:ext cx="2067300" cy="41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" name="Google Shape;90;p2"/>
          <p:cNvCxnSpPr>
            <a:endCxn id="80" idx="2"/>
          </p:cNvCxnSpPr>
          <p:nvPr/>
        </p:nvCxnSpPr>
        <p:spPr>
          <a:xfrm>
            <a:off x="1213140" y="3050397"/>
            <a:ext cx="2067300" cy="29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372851" y="228800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UNITFIT- fitness 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Nutrition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339025" y="2270900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3120831" y="1577322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03.01 Diet Planner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3146162" y="230102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0.3.02 Recipes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-294150" y="3976600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Sponsored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3"/>
          <p:cNvCxnSpPr>
            <a:endCxn id="97" idx="2"/>
          </p:cNvCxnSpPr>
          <p:nvPr/>
        </p:nvCxnSpPr>
        <p:spPr>
          <a:xfrm rot="10800000" flipH="1">
            <a:off x="881031" y="1895022"/>
            <a:ext cx="2239800" cy="174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101;p3"/>
          <p:cNvCxnSpPr>
            <a:endCxn id="98" idx="2"/>
          </p:cNvCxnSpPr>
          <p:nvPr/>
        </p:nvCxnSpPr>
        <p:spPr>
          <a:xfrm rot="10800000" flipH="1">
            <a:off x="881162" y="2618725"/>
            <a:ext cx="2265000" cy="102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651" y="307029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-359100" y="2176475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/>
              <a:t>Online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851" y="1306422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3"/>
          <p:cNvCxnSpPr>
            <a:stCxn id="104" idx="3"/>
            <a:endCxn id="97" idx="2"/>
          </p:cNvCxnSpPr>
          <p:nvPr/>
        </p:nvCxnSpPr>
        <p:spPr>
          <a:xfrm>
            <a:off x="767047" y="1759572"/>
            <a:ext cx="2353800" cy="13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>
            <a:stCxn id="104" idx="3"/>
            <a:endCxn id="98" idx="2"/>
          </p:cNvCxnSpPr>
          <p:nvPr/>
        </p:nvCxnSpPr>
        <p:spPr>
          <a:xfrm>
            <a:off x="767047" y="1759572"/>
            <a:ext cx="2379000" cy="85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7866" y="1522704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7629091" y="2301020"/>
            <a:ext cx="106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Writer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>
            <a:stCxn id="108" idx="1"/>
            <a:endCxn id="98" idx="6"/>
          </p:cNvCxnSpPr>
          <p:nvPr/>
        </p:nvCxnSpPr>
        <p:spPr>
          <a:xfrm flipH="1">
            <a:off x="5324566" y="1895016"/>
            <a:ext cx="2673300" cy="72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3"/>
          <p:cNvCxnSpPr>
            <a:stCxn id="108" idx="1"/>
            <a:endCxn id="97" idx="6"/>
          </p:cNvCxnSpPr>
          <p:nvPr/>
        </p:nvCxnSpPr>
        <p:spPr>
          <a:xfrm rot="10800000">
            <a:off x="5299066" y="1895016"/>
            <a:ext cx="269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77105" y="164700"/>
            <a:ext cx="2450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UNITFIT- fitness 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</a:t>
            </a:r>
            <a:r>
              <a:rPr lang="en-US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Dashboard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3173672" y="1845379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04.01. Workout statistics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4"/>
          <p:cNvCxnSpPr>
            <a:stCxn id="119" idx="3"/>
            <a:endCxn id="117" idx="2"/>
          </p:cNvCxnSpPr>
          <p:nvPr/>
        </p:nvCxnSpPr>
        <p:spPr>
          <a:xfrm>
            <a:off x="1311009" y="1767689"/>
            <a:ext cx="1862700" cy="39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120;p4"/>
          <p:cNvCxnSpPr>
            <a:stCxn id="121" idx="3"/>
            <a:endCxn id="117" idx="2"/>
          </p:cNvCxnSpPr>
          <p:nvPr/>
        </p:nvCxnSpPr>
        <p:spPr>
          <a:xfrm rot="10800000" flipH="1">
            <a:off x="853369" y="2163066"/>
            <a:ext cx="2320200" cy="71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Google Shape;122;p4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151" y="1255581"/>
            <a:ext cx="1127858" cy="102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504" y="2502054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288174" y="3261799"/>
            <a:ext cx="113039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Sponsored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0775" y="151275"/>
            <a:ext cx="24507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UNITFIT- fitness 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05. Purchase Bundle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133713" y="1474990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05.01 Freemium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196675" y="2338436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05.02 Paid Subscription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5"/>
          <p:cNvCxnSpPr>
            <a:stCxn id="132" idx="3"/>
          </p:cNvCxnSpPr>
          <p:nvPr/>
        </p:nvCxnSpPr>
        <p:spPr>
          <a:xfrm>
            <a:off x="1316125" y="1760241"/>
            <a:ext cx="1817700" cy="1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5"/>
          <p:cNvCxnSpPr>
            <a:stCxn id="132" idx="3"/>
            <a:endCxn id="130" idx="2"/>
          </p:cNvCxnSpPr>
          <p:nvPr/>
        </p:nvCxnSpPr>
        <p:spPr>
          <a:xfrm>
            <a:off x="1316125" y="1760241"/>
            <a:ext cx="1880400" cy="89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5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267" y="1231497"/>
            <a:ext cx="1127858" cy="105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504" y="2502054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288174" y="3261799"/>
            <a:ext cx="113039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Sponsored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7560877" y="3176120"/>
            <a:ext cx="11469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/>
              <a:t>Account Management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2392" y="2338436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5"/>
          <p:cNvCxnSpPr>
            <a:stCxn id="135" idx="3"/>
            <a:endCxn id="129" idx="2"/>
          </p:cNvCxnSpPr>
          <p:nvPr/>
        </p:nvCxnSpPr>
        <p:spPr>
          <a:xfrm rot="10800000" flipH="1">
            <a:off x="853369" y="1792566"/>
            <a:ext cx="2280300" cy="108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140;p5"/>
          <p:cNvCxnSpPr>
            <a:stCxn id="138" idx="1"/>
            <a:endCxn id="130" idx="6"/>
          </p:cNvCxnSpPr>
          <p:nvPr/>
        </p:nvCxnSpPr>
        <p:spPr>
          <a:xfrm rot="10800000">
            <a:off x="5374992" y="2656148"/>
            <a:ext cx="2597400" cy="5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5"/>
          <p:cNvCxnSpPr>
            <a:stCxn id="135" idx="3"/>
            <a:endCxn id="130" idx="2"/>
          </p:cNvCxnSpPr>
          <p:nvPr/>
        </p:nvCxnSpPr>
        <p:spPr>
          <a:xfrm rot="10800000" flipH="1">
            <a:off x="853369" y="2656266"/>
            <a:ext cx="2343300" cy="21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90775" y="151275"/>
            <a:ext cx="24507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UNITFIT- fitness 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06. Sponsored Post and Listings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2900050" y="1996900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06.01 Ads and Promo's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6"/>
          <p:cNvCxnSpPr>
            <a:stCxn id="149" idx="3"/>
            <a:endCxn id="147" idx="1"/>
          </p:cNvCxnSpPr>
          <p:nvPr/>
        </p:nvCxnSpPr>
        <p:spPr>
          <a:xfrm>
            <a:off x="1951823" y="1767172"/>
            <a:ext cx="1267200" cy="32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0" name="Google Shape;150;p6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869" y="1136182"/>
            <a:ext cx="1133954" cy="126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90775" y="151275"/>
            <a:ext cx="24507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UNITFIT- fitness 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07. User Account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3052450" y="640226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07.01 Modify General User's Information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3052450" y="1393676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07.02 Modify Goal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3066158" y="2159103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07.03 Add a New Card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3155745" y="4475904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07.06 Delete an Account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3121070" y="2950213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07.04 Contact a Customer Support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3155745" y="3728481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07.05 Reset the password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126241" y="1978482"/>
            <a:ext cx="1130390" cy="29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Users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505" y="1255087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504" y="2502054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7463727" y="3640220"/>
            <a:ext cx="11469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Trainer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0692" y="2895611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0692" y="133906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/>
        </p:nvSpPr>
        <p:spPr>
          <a:xfrm>
            <a:off x="288174" y="3261799"/>
            <a:ext cx="113039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Sponsored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/>
          <p:nvPr/>
        </p:nvSpPr>
        <p:spPr>
          <a:xfrm flipH="1">
            <a:off x="7427426" y="2029066"/>
            <a:ext cx="1130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7"/>
          <p:cNvCxnSpPr>
            <a:stCxn id="164" idx="3"/>
            <a:endCxn id="158" idx="2"/>
          </p:cNvCxnSpPr>
          <p:nvPr/>
        </p:nvCxnSpPr>
        <p:spPr>
          <a:xfrm>
            <a:off x="853370" y="1627400"/>
            <a:ext cx="2199000" cy="8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" name="Google Shape;172;p7"/>
          <p:cNvCxnSpPr>
            <a:stCxn id="164" idx="3"/>
            <a:endCxn id="159" idx="2"/>
          </p:cNvCxnSpPr>
          <p:nvPr/>
        </p:nvCxnSpPr>
        <p:spPr>
          <a:xfrm>
            <a:off x="853370" y="1627400"/>
            <a:ext cx="2212800" cy="84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" name="Google Shape;173;p7"/>
          <p:cNvCxnSpPr>
            <a:stCxn id="164" idx="3"/>
            <a:endCxn id="161" idx="2"/>
          </p:cNvCxnSpPr>
          <p:nvPr/>
        </p:nvCxnSpPr>
        <p:spPr>
          <a:xfrm>
            <a:off x="853370" y="1627400"/>
            <a:ext cx="2267700" cy="164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" name="Google Shape;174;p7"/>
          <p:cNvCxnSpPr>
            <a:stCxn id="164" idx="3"/>
            <a:endCxn id="162" idx="2"/>
          </p:cNvCxnSpPr>
          <p:nvPr/>
        </p:nvCxnSpPr>
        <p:spPr>
          <a:xfrm>
            <a:off x="853370" y="1627400"/>
            <a:ext cx="2302500" cy="241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p7"/>
          <p:cNvCxnSpPr>
            <a:endCxn id="158" idx="2"/>
          </p:cNvCxnSpPr>
          <p:nvPr/>
        </p:nvCxnSpPr>
        <p:spPr>
          <a:xfrm rot="10800000" flipH="1">
            <a:off x="949150" y="1711376"/>
            <a:ext cx="2103300" cy="115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6" name="Google Shape;176;p7"/>
          <p:cNvCxnSpPr>
            <a:endCxn id="159" idx="2"/>
          </p:cNvCxnSpPr>
          <p:nvPr/>
        </p:nvCxnSpPr>
        <p:spPr>
          <a:xfrm rot="10800000" flipH="1">
            <a:off x="949058" y="2476803"/>
            <a:ext cx="2117100" cy="39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p7"/>
          <p:cNvCxnSpPr>
            <a:endCxn id="161" idx="2"/>
          </p:cNvCxnSpPr>
          <p:nvPr/>
        </p:nvCxnSpPr>
        <p:spPr>
          <a:xfrm>
            <a:off x="949070" y="2870413"/>
            <a:ext cx="2172000" cy="39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" name="Google Shape;178;p7"/>
          <p:cNvCxnSpPr>
            <a:endCxn id="162" idx="2"/>
          </p:cNvCxnSpPr>
          <p:nvPr/>
        </p:nvCxnSpPr>
        <p:spPr>
          <a:xfrm>
            <a:off x="986445" y="2887581"/>
            <a:ext cx="2169300" cy="115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Google Shape;179;p7"/>
          <p:cNvCxnSpPr>
            <a:stCxn id="168" idx="1"/>
            <a:endCxn id="156" idx="6"/>
          </p:cNvCxnSpPr>
          <p:nvPr/>
        </p:nvCxnSpPr>
        <p:spPr>
          <a:xfrm rot="10800000">
            <a:off x="5230892" y="958074"/>
            <a:ext cx="2599800" cy="75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7"/>
          <p:cNvCxnSpPr>
            <a:stCxn id="167" idx="1"/>
            <a:endCxn id="158" idx="6"/>
          </p:cNvCxnSpPr>
          <p:nvPr/>
        </p:nvCxnSpPr>
        <p:spPr>
          <a:xfrm rot="10800000">
            <a:off x="5230892" y="1711523"/>
            <a:ext cx="2599800" cy="155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7"/>
          <p:cNvCxnSpPr>
            <a:stCxn id="170" idx="2"/>
            <a:endCxn id="160" idx="6"/>
          </p:cNvCxnSpPr>
          <p:nvPr/>
        </p:nvCxnSpPr>
        <p:spPr>
          <a:xfrm flipH="1">
            <a:off x="5334026" y="2336866"/>
            <a:ext cx="2658600" cy="245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Annet John</dc:creator>
  <cp:lastModifiedBy>Pratesh Gartaula</cp:lastModifiedBy>
  <cp:revision>1</cp:revision>
  <dcterms:modified xsi:type="dcterms:W3CDTF">2020-11-19T01:09:46Z</dcterms:modified>
</cp:coreProperties>
</file>