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iFc37BbgrgCr5VLKcos8XOu4cJ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103188"/>
            <a:ext cx="9144000" cy="719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/>
              <a:t>Class Diagram (UnitFit)</a:t>
            </a:r>
            <a:endParaRPr/>
          </a:p>
        </p:txBody>
      </p:sp>
      <p:pic>
        <p:nvPicPr>
          <p:cNvPr id="85" name="Google Shape;85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74725"/>
            <a:ext cx="11630026" cy="4249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Class Diagram (UnitFit)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Diagram (UnitFit)</dc:title>
  <dc:creator>Parag Bhole</dc:creator>
  <cp:lastModifiedBy>Pratesh Gartaula</cp:lastModifiedBy>
  <cp:revision>1</cp:revision>
  <dcterms:created xsi:type="dcterms:W3CDTF">2016-12-02T22:59:44Z</dcterms:created>
  <dcterms:modified xsi:type="dcterms:W3CDTF">2020-11-19T01:39:19Z</dcterms:modified>
</cp:coreProperties>
</file>