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tXfHzbnVWmRPJHumlf9q7e58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989992" y="877432"/>
            <a:ext cx="1756800" cy="838945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UnitFit</a:t>
            </a:r>
            <a:endParaRPr sz="10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0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31494" y="2466753"/>
            <a:ext cx="1184254" cy="71238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Home Page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575786" y="2466753"/>
            <a:ext cx="1184254" cy="71238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Workout plan schedule menu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827046" y="2456314"/>
            <a:ext cx="1184254" cy="71238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Nutrition Program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4150477" y="2456314"/>
            <a:ext cx="1184254" cy="71238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lang="en" sz="1050"/>
              <a:t>Dashboard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447068" y="2479075"/>
            <a:ext cx="1184255" cy="712383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50"/>
              <a:t>5</a:t>
            </a: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Purchase bundle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291075" y="3427123"/>
            <a:ext cx="1255800" cy="3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011300" y="3427123"/>
            <a:ext cx="1255800" cy="3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698328" y="2464095"/>
            <a:ext cx="1184255" cy="7177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50"/>
              <a:t>6</a:t>
            </a: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Sponsored post and listings</a:t>
            </a:r>
            <a:endParaRPr/>
          </a:p>
        </p:txBody>
      </p:sp>
      <p:cxnSp>
        <p:nvCxnSpPr>
          <p:cNvPr id="63" name="Google Shape;63;p1"/>
          <p:cNvCxnSpPr>
            <a:stCxn id="54" idx="2"/>
          </p:cNvCxnSpPr>
          <p:nvPr/>
        </p:nvCxnSpPr>
        <p:spPr>
          <a:xfrm>
            <a:off x="4868392" y="1716377"/>
            <a:ext cx="12000" cy="74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616688" y="1988288"/>
            <a:ext cx="733806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"/>
          <p:cNvCxnSpPr/>
          <p:nvPr/>
        </p:nvCxnSpPr>
        <p:spPr>
          <a:xfrm>
            <a:off x="7290455" y="2030347"/>
            <a:ext cx="0" cy="3747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66;p1"/>
          <p:cNvCxnSpPr>
            <a:endCxn id="59" idx="0"/>
          </p:cNvCxnSpPr>
          <p:nvPr/>
        </p:nvCxnSpPr>
        <p:spPr>
          <a:xfrm>
            <a:off x="6039195" y="2000575"/>
            <a:ext cx="0" cy="47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" name="Google Shape;67;p1"/>
          <p:cNvCxnSpPr>
            <a:endCxn id="57" idx="0"/>
          </p:cNvCxnSpPr>
          <p:nvPr/>
        </p:nvCxnSpPr>
        <p:spPr>
          <a:xfrm>
            <a:off x="3419173" y="1979314"/>
            <a:ext cx="0" cy="47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endCxn id="56" idx="0"/>
          </p:cNvCxnSpPr>
          <p:nvPr/>
        </p:nvCxnSpPr>
        <p:spPr>
          <a:xfrm>
            <a:off x="2167913" y="1988253"/>
            <a:ext cx="0" cy="47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/>
          <p:nvPr/>
        </p:nvCxnSpPr>
        <p:spPr>
          <a:xfrm>
            <a:off x="616688" y="1988288"/>
            <a:ext cx="0" cy="4758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"/>
          <p:cNvSpPr/>
          <p:nvPr/>
        </p:nvSpPr>
        <p:spPr>
          <a:xfrm>
            <a:off x="7949588" y="2479075"/>
            <a:ext cx="1184254" cy="71238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50"/>
              <a:t>7</a:t>
            </a: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User's Account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"/>
          <p:cNvCxnSpPr/>
          <p:nvPr/>
        </p:nvCxnSpPr>
        <p:spPr>
          <a:xfrm>
            <a:off x="8537825" y="1977028"/>
            <a:ext cx="0" cy="4758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/>
          <p:nvPr/>
        </p:nvCxnSpPr>
        <p:spPr>
          <a:xfrm rot="10800000" flipH="1">
            <a:off x="7972905" y="1977028"/>
            <a:ext cx="583071" cy="11260"/>
          </a:xfrm>
          <a:prstGeom prst="straightConnector1">
            <a:avLst/>
          </a:prstGeom>
          <a:noFill/>
          <a:ln w="28575" cap="flat" cmpd="sng">
            <a:solidFill>
              <a:srgbClr val="20202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2"/>
          <p:cNvCxnSpPr/>
          <p:nvPr/>
        </p:nvCxnSpPr>
        <p:spPr>
          <a:xfrm>
            <a:off x="421975" y="2571750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p2"/>
          <p:cNvCxnSpPr/>
          <p:nvPr/>
        </p:nvCxnSpPr>
        <p:spPr>
          <a:xfrm>
            <a:off x="5980775" y="910550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4754150" y="2567559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" name="Google Shape;80;p2"/>
          <p:cNvCxnSpPr/>
          <p:nvPr/>
        </p:nvCxnSpPr>
        <p:spPr>
          <a:xfrm rot="10800000" flipH="1">
            <a:off x="2916223" y="2632655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81;p2"/>
          <p:cNvCxnSpPr/>
          <p:nvPr/>
        </p:nvCxnSpPr>
        <p:spPr>
          <a:xfrm>
            <a:off x="3385325" y="910550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" name="Google Shape;82;p2"/>
          <p:cNvSpPr/>
          <p:nvPr/>
        </p:nvSpPr>
        <p:spPr>
          <a:xfrm>
            <a:off x="2685274" y="378050"/>
            <a:ext cx="13743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 Workout plan schedule menu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111601" y="307026"/>
            <a:ext cx="15090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Nutrition Program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4300364" y="4210959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06.Sponsored post and listings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559875" y="2263550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UnitFit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13350" y="1057151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5261463" y="1118107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Display Recipes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4116017" y="143651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27329" y="1504817"/>
            <a:ext cx="1775467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Login/Reset Password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4700600" y="1427750"/>
            <a:ext cx="1920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                     Display Meal plan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 rot="10800000">
            <a:off x="5655625" y="17769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92" name="Google Shape;92;p2"/>
          <p:cNvSpPr txBox="1"/>
          <p:nvPr/>
        </p:nvSpPr>
        <p:spPr>
          <a:xfrm>
            <a:off x="2127425" y="1051325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Display the workout videos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030562" y="432195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 Purchase bundle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1023125" y="910550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5;p2"/>
          <p:cNvSpPr/>
          <p:nvPr/>
        </p:nvSpPr>
        <p:spPr>
          <a:xfrm>
            <a:off x="323075" y="378050"/>
            <a:ext cx="13743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Home Page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"/>
          <p:cNvCxnSpPr/>
          <p:nvPr/>
        </p:nvCxnSpPr>
        <p:spPr>
          <a:xfrm rot="10800000">
            <a:off x="2843775" y="1417225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97" name="Google Shape;97;p2"/>
          <p:cNvCxnSpPr/>
          <p:nvPr/>
        </p:nvCxnSpPr>
        <p:spPr>
          <a:xfrm rot="10800000">
            <a:off x="488750" y="1400725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3372424" y="234953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99" name="Google Shape;99;p2"/>
          <p:cNvCxnSpPr/>
          <p:nvPr/>
        </p:nvCxnSpPr>
        <p:spPr>
          <a:xfrm rot="10800000">
            <a:off x="715175" y="179968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00" name="Google Shape;100;p2"/>
          <p:cNvSpPr txBox="1"/>
          <p:nvPr/>
        </p:nvSpPr>
        <p:spPr>
          <a:xfrm>
            <a:off x="4209300" y="2648210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Ads and Promo’s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849934" y="2681997"/>
            <a:ext cx="2003025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                     Freemium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139825" y="2056774"/>
            <a:ext cx="1702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Level of Intensity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rot="10800000">
            <a:off x="4424863" y="298664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2667039" y="297359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4501092" y="2012050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380045" y="3681223"/>
            <a:ext cx="155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             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 rot="10800000" flipH="1">
            <a:off x="6416400" y="2593850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5974251" y="4210959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07. User’s account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3099625" y="188401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2356603" y="1592027"/>
            <a:ext cx="1592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Browse the type of Workout</a:t>
            </a:r>
            <a:endParaRPr/>
          </a:p>
        </p:txBody>
      </p:sp>
      <p:cxnSp>
        <p:nvCxnSpPr>
          <p:cNvPr id="111" name="Google Shape;111;p2"/>
          <p:cNvCxnSpPr/>
          <p:nvPr/>
        </p:nvCxnSpPr>
        <p:spPr>
          <a:xfrm rot="10800000">
            <a:off x="5316172" y="1405669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2" name="Google Shape;112;p2"/>
          <p:cNvCxnSpPr/>
          <p:nvPr/>
        </p:nvCxnSpPr>
        <p:spPr>
          <a:xfrm rot="10800000">
            <a:off x="2455925" y="3477305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13" name="Google Shape;113;p2"/>
          <p:cNvSpPr txBox="1"/>
          <p:nvPr/>
        </p:nvSpPr>
        <p:spPr>
          <a:xfrm>
            <a:off x="2352034" y="3158325"/>
            <a:ext cx="1089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Paid Subscription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3655986" y="3110110"/>
            <a:ext cx="1937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2"/>
          <p:cNvCxnSpPr/>
          <p:nvPr/>
        </p:nvCxnSpPr>
        <p:spPr>
          <a:xfrm rot="10800000">
            <a:off x="6164850" y="297359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6" name="Google Shape;116;p2"/>
          <p:cNvCxnSpPr/>
          <p:nvPr/>
        </p:nvCxnSpPr>
        <p:spPr>
          <a:xfrm rot="10800000">
            <a:off x="5775828" y="378074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17" name="Google Shape;117;p2"/>
          <p:cNvCxnSpPr/>
          <p:nvPr/>
        </p:nvCxnSpPr>
        <p:spPr>
          <a:xfrm rot="10800000">
            <a:off x="5655623" y="4072905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18" name="Google Shape;118;p2"/>
          <p:cNvSpPr txBox="1"/>
          <p:nvPr/>
        </p:nvSpPr>
        <p:spPr>
          <a:xfrm>
            <a:off x="5848275" y="2557350"/>
            <a:ext cx="12927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Modify General user’s information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5405266" y="3587373"/>
            <a:ext cx="139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Reset the password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5593075" y="3811475"/>
            <a:ext cx="1509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2"/>
          <p:cNvCxnSpPr/>
          <p:nvPr/>
        </p:nvCxnSpPr>
        <p:spPr>
          <a:xfrm rot="10800000" flipH="1">
            <a:off x="890726" y="2632655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22;p2"/>
          <p:cNvSpPr/>
          <p:nvPr/>
        </p:nvSpPr>
        <p:spPr>
          <a:xfrm>
            <a:off x="213350" y="43294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lang="en" sz="900"/>
              <a:t>Dashboard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 rot="10800000">
            <a:off x="543258" y="307406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24" name="Google Shape;124;p2"/>
          <p:cNvCxnSpPr/>
          <p:nvPr/>
        </p:nvCxnSpPr>
        <p:spPr>
          <a:xfrm rot="10800000">
            <a:off x="291136" y="361852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25" name="Google Shape;125;p2"/>
          <p:cNvSpPr txBox="1"/>
          <p:nvPr/>
        </p:nvSpPr>
        <p:spPr>
          <a:xfrm>
            <a:off x="-62889" y="2883650"/>
            <a:ext cx="16182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Selecting a Goal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-61591" y="3388010"/>
            <a:ext cx="1668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Set personal daily intake</a:t>
            </a:r>
            <a:endParaRPr/>
          </a:p>
        </p:txBody>
      </p:sp>
      <p:cxnSp>
        <p:nvCxnSpPr>
          <p:cNvPr id="127" name="Google Shape;127;p2"/>
          <p:cNvCxnSpPr/>
          <p:nvPr/>
        </p:nvCxnSpPr>
        <p:spPr>
          <a:xfrm rot="10800000">
            <a:off x="127336" y="407289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28" name="Google Shape;128;p2"/>
          <p:cNvSpPr txBox="1"/>
          <p:nvPr/>
        </p:nvSpPr>
        <p:spPr>
          <a:xfrm>
            <a:off x="-67150" y="3753908"/>
            <a:ext cx="2003100" cy="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View the progress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5974250" y="3425729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0" name="Google Shape;130;p2"/>
          <p:cNvCxnSpPr/>
          <p:nvPr/>
        </p:nvCxnSpPr>
        <p:spPr>
          <a:xfrm rot="10800000">
            <a:off x="6010100" y="320549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1" name="Google Shape;131;p2"/>
          <p:cNvSpPr txBox="1"/>
          <p:nvPr/>
        </p:nvSpPr>
        <p:spPr>
          <a:xfrm>
            <a:off x="6037250" y="2955663"/>
            <a:ext cx="1166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Modify Goal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5494125" y="3445425"/>
            <a:ext cx="1454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Contact customer care</a:t>
            </a:r>
            <a:endParaRPr/>
          </a:p>
        </p:txBody>
      </p:sp>
      <p:cxnSp>
        <p:nvCxnSpPr>
          <p:cNvPr id="133" name="Google Shape;133;p2"/>
          <p:cNvCxnSpPr/>
          <p:nvPr/>
        </p:nvCxnSpPr>
        <p:spPr>
          <a:xfrm rot="10800000">
            <a:off x="5901875" y="3610279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4" name="Google Shape;134;p2"/>
          <p:cNvSpPr txBox="1"/>
          <p:nvPr/>
        </p:nvSpPr>
        <p:spPr>
          <a:xfrm>
            <a:off x="5405266" y="3879161"/>
            <a:ext cx="1392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Delete an Account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5764174" y="3220838"/>
            <a:ext cx="1166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a new card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Pratesh Gartaula</dc:creator>
  <cp:lastModifiedBy>Pratesh Gartaula</cp:lastModifiedBy>
  <cp:revision>1</cp:revision>
  <dcterms:modified xsi:type="dcterms:W3CDTF">2020-11-19T01:04:02Z</dcterms:modified>
</cp:coreProperties>
</file>