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28lDFiGVJTlVLJ52JmPiycjC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002463" y="224093"/>
            <a:ext cx="42387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Application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sz="160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72" y="4541846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72" y="2445519"/>
            <a:ext cx="489139" cy="9722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88033" y="1469733"/>
            <a:ext cx="76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635333" y="1498400"/>
            <a:ext cx="20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55133" y="1469733"/>
            <a:ext cx="2670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523633" y="1469733"/>
            <a:ext cx="24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280301" y="1469733"/>
            <a:ext cx="255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1606305" y="1846523"/>
            <a:ext cx="1756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6523641" y="1839457"/>
            <a:ext cx="2215200" cy="1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3655139" y="1847931"/>
            <a:ext cx="2449500" cy="2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9269513" y="1854455"/>
            <a:ext cx="2121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508915" y="1834792"/>
            <a:ext cx="868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7" name="Google Shape;97;p15"/>
          <p:cNvSpPr/>
          <p:nvPr/>
        </p:nvSpPr>
        <p:spPr>
          <a:xfrm>
            <a:off x="1681671" y="3360991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Mobile 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939505" y="2970858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profile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998500" y="4393964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939505" y="3675265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016800" y="5144885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693893" y="4695603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 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698067" y="3392265"/>
            <a:ext cx="1725900" cy="467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281260" y="3642791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269492" y="4527035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738863" y="4338771"/>
            <a:ext cx="33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6021743" y="4333955"/>
            <a:ext cx="33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418901" y="4112201"/>
            <a:ext cx="291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1153588" y="2925007"/>
            <a:ext cx="847500" cy="158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1391420" y="4010560"/>
            <a:ext cx="502500" cy="1088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08887" y="3333802"/>
            <a:ext cx="12543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 users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08887" y="5551891"/>
            <a:ext cx="125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Sponsored Users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98067" y="4043949"/>
            <a:ext cx="1725900" cy="467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733802" y="4536840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 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 rot="10800000" flipH="1">
            <a:off x="1377715" y="5028056"/>
            <a:ext cx="337800" cy="15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1213011" y="2847741"/>
            <a:ext cx="621600" cy="513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7" name="Google Shape;117;p15"/>
          <p:cNvSpPr/>
          <p:nvPr/>
        </p:nvSpPr>
        <p:spPr>
          <a:xfrm>
            <a:off x="9269560" y="2758466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Messenger Plug in 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"/>
          <p:cNvCxnSpPr>
            <a:stCxn id="123" idx="3"/>
            <a:endCxn id="124" idx="0"/>
          </p:cNvCxnSpPr>
          <p:nvPr/>
        </p:nvCxnSpPr>
        <p:spPr>
          <a:xfrm>
            <a:off x="840653" y="3251649"/>
            <a:ext cx="502800" cy="8007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2"/>
          <p:cNvSpPr/>
          <p:nvPr/>
        </p:nvSpPr>
        <p:spPr>
          <a:xfrm>
            <a:off x="9417828" y="2015380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602644" y="2015380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623618" y="2015381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01880" y="4052449"/>
            <a:ext cx="1283100" cy="1013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10808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889813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705083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User Icon Vector - Download Free Vectors, Clipart Graphics &amp; Vector 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1323"/>
            <a:ext cx="840653" cy="84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-180861" y="3484489"/>
            <a:ext cx="1451400" cy="5232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Users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"/>
          <p:cNvCxnSpPr>
            <a:stCxn id="124" idx="3"/>
            <a:endCxn id="133" idx="2"/>
          </p:cNvCxnSpPr>
          <p:nvPr/>
        </p:nvCxnSpPr>
        <p:spPr>
          <a:xfrm rot="10800000" flipH="1">
            <a:off x="1984980" y="3866599"/>
            <a:ext cx="769500" cy="6927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"/>
          <p:cNvCxnSpPr>
            <a:stCxn id="127" idx="3"/>
            <a:endCxn id="126" idx="1"/>
          </p:cNvCxnSpPr>
          <p:nvPr/>
        </p:nvCxnSpPr>
        <p:spPr>
          <a:xfrm>
            <a:off x="5807918" y="3033881"/>
            <a:ext cx="7947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2"/>
          <p:cNvCxnSpPr>
            <a:stCxn id="126" idx="3"/>
            <a:endCxn id="125" idx="1"/>
          </p:cNvCxnSpPr>
          <p:nvPr/>
        </p:nvCxnSpPr>
        <p:spPr>
          <a:xfrm>
            <a:off x="8786944" y="3033880"/>
            <a:ext cx="6309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2"/>
          <p:cNvSpPr/>
          <p:nvPr/>
        </p:nvSpPr>
        <p:spPr>
          <a:xfrm>
            <a:off x="2027583" y="2596374"/>
            <a:ext cx="1351944" cy="1456056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 wall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9265551" y="4315825"/>
            <a:ext cx="2519700" cy="6837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and hashing sensitive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6435059" y="4321028"/>
            <a:ext cx="2519700" cy="16920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 and logging activity and transaction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and authoring upstream identities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468756" y="4315824"/>
            <a:ext cx="2519700" cy="14115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Secure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Authorizing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" descr="Computer Servers Transparency Metro Application Server, PNG, 1577x1577px,  Computer Servers, Application Server, Computer, Computer Hardware, Compu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0477" y="2421924"/>
            <a:ext cx="367565" cy="3675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0" name="Google Shape;140;p2" descr="IconExperience » I-Collection » Server Earth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6654" y="2400763"/>
            <a:ext cx="409900" cy="40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1" name="Google Shape;141;p2" descr="Database Server Icon of Line style - Available in SVG, PNG, EPS, AI &amp; Icon  font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47319" y="2402341"/>
            <a:ext cx="406731" cy="4067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sp>
        <p:nvSpPr>
          <p:cNvPr id="142" name="Google Shape;142;p2"/>
          <p:cNvSpPr/>
          <p:nvPr/>
        </p:nvSpPr>
        <p:spPr>
          <a:xfrm>
            <a:off x="659637" y="1557507"/>
            <a:ext cx="1283100" cy="101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" descr="Desktop, interface, browser, website, cloud, server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9245" y="4380428"/>
            <a:ext cx="641074" cy="6410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4" name="Google Shape;144;p2" descr="Mobile Tablet Ic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9245" y="1889332"/>
            <a:ext cx="557583" cy="5575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cxnSp>
        <p:nvCxnSpPr>
          <p:cNvPr id="145" name="Google Shape;145;p2"/>
          <p:cNvCxnSpPr>
            <a:stCxn id="142" idx="3"/>
            <a:endCxn id="133" idx="0"/>
          </p:cNvCxnSpPr>
          <p:nvPr/>
        </p:nvCxnSpPr>
        <p:spPr>
          <a:xfrm>
            <a:off x="1942737" y="2064357"/>
            <a:ext cx="693300" cy="6591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"/>
          <p:cNvCxnSpPr>
            <a:stCxn id="133" idx="3"/>
            <a:endCxn id="127" idx="1"/>
          </p:cNvCxnSpPr>
          <p:nvPr/>
        </p:nvCxnSpPr>
        <p:spPr>
          <a:xfrm rot="10800000" flipH="1">
            <a:off x="3379527" y="3033813"/>
            <a:ext cx="244200" cy="105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2"/>
          <p:cNvCxnSpPr>
            <a:stCxn id="123" idx="3"/>
            <a:endCxn id="142" idx="2"/>
          </p:cNvCxnSpPr>
          <p:nvPr/>
        </p:nvCxnSpPr>
        <p:spPr>
          <a:xfrm rot="10800000" flipH="1">
            <a:off x="840653" y="2571249"/>
            <a:ext cx="460500" cy="6804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148;p2"/>
          <p:cNvSpPr txBox="1"/>
          <p:nvPr/>
        </p:nvSpPr>
        <p:spPr>
          <a:xfrm>
            <a:off x="4065104" y="298174"/>
            <a:ext cx="42888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UnitFit Application Architecture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UnitFit Application Architecture Type: Application Architecture View: Logical View Style: Layered Architecture Pattern</dc:title>
  <dc:creator>Ho, Dac Vu</dc:creator>
  <cp:lastModifiedBy>Pratesh Gartaula</cp:lastModifiedBy>
  <cp:revision>1</cp:revision>
  <dcterms:created xsi:type="dcterms:W3CDTF">2020-10-26T14:16:35Z</dcterms:created>
  <dcterms:modified xsi:type="dcterms:W3CDTF">2020-11-19T01:21:20Z</dcterms:modified>
</cp:coreProperties>
</file>