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igF5d3Kb5baRybi1pXWeVMKwca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1129CB-888C-4DD4-9375-732DF9570980}">
  <a:tblStyle styleId="{011129CB-888C-4DD4-9375-732DF957098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660358" y="-414203"/>
            <a:ext cx="8702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Unitfit Relationship Map</a:t>
            </a:r>
            <a:endParaRPr/>
          </a:p>
        </p:txBody>
      </p:sp>
      <p:sp>
        <p:nvSpPr>
          <p:cNvPr id="85" name="Google Shape;85;p1"/>
          <p:cNvSpPr/>
          <p:nvPr/>
        </p:nvSpPr>
        <p:spPr>
          <a:xfrm>
            <a:off x="1542081" y="1425844"/>
            <a:ext cx="1635072" cy="76716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Trainer</a:t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1542075" y="2403500"/>
            <a:ext cx="1635000" cy="1070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Fitness Food supplementary brands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1542081" y="3840996"/>
            <a:ext cx="1635072" cy="76716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Administrator</a:t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4980120" y="1432866"/>
            <a:ext cx="2347993" cy="94152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Advertisement  Management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4940085" y="2471899"/>
            <a:ext cx="2347993" cy="94152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 Management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9051010" y="1511085"/>
            <a:ext cx="2193010" cy="8679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Online users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9051010" y="3459996"/>
            <a:ext cx="2193010" cy="8679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Sponsored users</a:t>
            </a:r>
            <a:endParaRPr/>
          </a:p>
        </p:txBody>
      </p:sp>
      <p:cxnSp>
        <p:nvCxnSpPr>
          <p:cNvPr id="92" name="Google Shape;92;p1"/>
          <p:cNvCxnSpPr>
            <a:stCxn id="86" idx="3"/>
            <a:endCxn id="88" idx="1"/>
          </p:cNvCxnSpPr>
          <p:nvPr/>
        </p:nvCxnSpPr>
        <p:spPr>
          <a:xfrm rot="10800000" flipH="1">
            <a:off x="3177075" y="1903550"/>
            <a:ext cx="1803000" cy="1035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3" name="Google Shape;93;p1"/>
          <p:cNvCxnSpPr>
            <a:stCxn id="88" idx="3"/>
            <a:endCxn id="91" idx="1"/>
          </p:cNvCxnSpPr>
          <p:nvPr/>
        </p:nvCxnSpPr>
        <p:spPr>
          <a:xfrm>
            <a:off x="7328113" y="1903627"/>
            <a:ext cx="1722900" cy="1990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4" name="Google Shape;94;p1"/>
          <p:cNvCxnSpPr>
            <a:stCxn id="89" idx="3"/>
            <a:endCxn id="90" idx="1"/>
          </p:cNvCxnSpPr>
          <p:nvPr/>
        </p:nvCxnSpPr>
        <p:spPr>
          <a:xfrm rot="10800000" flipH="1">
            <a:off x="7288078" y="1945160"/>
            <a:ext cx="1762800" cy="997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5" name="Google Shape;95;p1"/>
          <p:cNvSpPr/>
          <p:nvPr/>
        </p:nvSpPr>
        <p:spPr>
          <a:xfrm>
            <a:off x="875654" y="874874"/>
            <a:ext cx="2820692" cy="478887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Suppliers</a:t>
            </a:r>
            <a:endParaRPr/>
          </a:p>
        </p:txBody>
      </p:sp>
      <p:sp>
        <p:nvSpPr>
          <p:cNvPr id="96" name="Google Shape;96;p1"/>
          <p:cNvSpPr/>
          <p:nvPr/>
        </p:nvSpPr>
        <p:spPr>
          <a:xfrm>
            <a:off x="4743771" y="874874"/>
            <a:ext cx="2820692" cy="478887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Organizational Selected Parts</a:t>
            </a:r>
            <a:endParaRPr/>
          </a:p>
        </p:txBody>
      </p:sp>
      <p:sp>
        <p:nvSpPr>
          <p:cNvPr id="97" name="Google Shape;97;p1"/>
          <p:cNvSpPr/>
          <p:nvPr/>
        </p:nvSpPr>
        <p:spPr>
          <a:xfrm>
            <a:off x="8737169" y="874874"/>
            <a:ext cx="2820692" cy="478887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Customers</a:t>
            </a:r>
            <a:endParaRPr/>
          </a:p>
        </p:txBody>
      </p:sp>
      <p:sp>
        <p:nvSpPr>
          <p:cNvPr id="98" name="Google Shape;98;p1"/>
          <p:cNvSpPr/>
          <p:nvPr/>
        </p:nvSpPr>
        <p:spPr>
          <a:xfrm>
            <a:off x="4905220" y="3561543"/>
            <a:ext cx="2347993" cy="94152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Workout Management</a:t>
            </a:r>
            <a:endParaRPr/>
          </a:p>
        </p:txBody>
      </p:sp>
      <p:sp>
        <p:nvSpPr>
          <p:cNvPr id="99" name="Google Shape;99;p1"/>
          <p:cNvSpPr/>
          <p:nvPr/>
        </p:nvSpPr>
        <p:spPr>
          <a:xfrm>
            <a:off x="4905219" y="4651187"/>
            <a:ext cx="2347993" cy="94152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Nutrition Management</a:t>
            </a:r>
            <a:endParaRPr/>
          </a:p>
        </p:txBody>
      </p:sp>
      <p:cxnSp>
        <p:nvCxnSpPr>
          <p:cNvPr id="100" name="Google Shape;100;p1"/>
          <p:cNvCxnSpPr>
            <a:stCxn id="87" idx="3"/>
          </p:cNvCxnSpPr>
          <p:nvPr/>
        </p:nvCxnSpPr>
        <p:spPr>
          <a:xfrm rot="10800000" flipH="1">
            <a:off x="3177153" y="3022179"/>
            <a:ext cx="1728000" cy="1202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1" name="Google Shape;101;p1"/>
          <p:cNvCxnSpPr>
            <a:stCxn id="98" idx="3"/>
            <a:endCxn id="90" idx="1"/>
          </p:cNvCxnSpPr>
          <p:nvPr/>
        </p:nvCxnSpPr>
        <p:spPr>
          <a:xfrm rot="10800000" flipH="1">
            <a:off x="7253213" y="1944904"/>
            <a:ext cx="1797900" cy="2087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2" name="Google Shape;102;p1"/>
          <p:cNvCxnSpPr>
            <a:endCxn id="90" idx="1"/>
          </p:cNvCxnSpPr>
          <p:nvPr/>
        </p:nvCxnSpPr>
        <p:spPr>
          <a:xfrm rot="10800000" flipH="1">
            <a:off x="7288210" y="1945037"/>
            <a:ext cx="1762800" cy="3158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3" name="Google Shape;103;p1"/>
          <p:cNvCxnSpPr/>
          <p:nvPr/>
        </p:nvCxnSpPr>
        <p:spPr>
          <a:xfrm>
            <a:off x="7328113" y="2961467"/>
            <a:ext cx="1722897" cy="107083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4" name="Google Shape;104;p1"/>
          <p:cNvCxnSpPr>
            <a:stCxn id="85" idx="3"/>
            <a:endCxn id="99" idx="1"/>
          </p:cNvCxnSpPr>
          <p:nvPr/>
        </p:nvCxnSpPr>
        <p:spPr>
          <a:xfrm>
            <a:off x="3177153" y="1809427"/>
            <a:ext cx="1728000" cy="331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5" name="Google Shape;105;p1"/>
          <p:cNvCxnSpPr>
            <a:stCxn id="85" idx="3"/>
            <a:endCxn id="98" idx="1"/>
          </p:cNvCxnSpPr>
          <p:nvPr/>
        </p:nvCxnSpPr>
        <p:spPr>
          <a:xfrm>
            <a:off x="3177153" y="1809427"/>
            <a:ext cx="1728000" cy="2223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6" name="Google Shape;106;p1"/>
          <p:cNvSpPr/>
          <p:nvPr/>
        </p:nvSpPr>
        <p:spPr>
          <a:xfrm>
            <a:off x="4940085" y="5916478"/>
            <a:ext cx="2347993" cy="94152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Health Management</a:t>
            </a:r>
            <a:endParaRPr/>
          </a:p>
        </p:txBody>
      </p:sp>
      <p:cxnSp>
        <p:nvCxnSpPr>
          <p:cNvPr id="107" name="Google Shape;107;p1"/>
          <p:cNvCxnSpPr>
            <a:endCxn id="106" idx="1"/>
          </p:cNvCxnSpPr>
          <p:nvPr/>
        </p:nvCxnSpPr>
        <p:spPr>
          <a:xfrm>
            <a:off x="3177285" y="1934039"/>
            <a:ext cx="1762800" cy="4453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8" name="Google Shape;108;p1"/>
          <p:cNvCxnSpPr/>
          <p:nvPr/>
        </p:nvCxnSpPr>
        <p:spPr>
          <a:xfrm rot="10800000" flipH="1">
            <a:off x="7362978" y="2193010"/>
            <a:ext cx="1688032" cy="409490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/>
        </p:nvSpPr>
        <p:spPr>
          <a:xfrm>
            <a:off x="3381425" y="122475"/>
            <a:ext cx="50952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Roles by Business Group</a:t>
            </a:r>
            <a:endParaRPr/>
          </a:p>
        </p:txBody>
      </p:sp>
      <p:graphicFrame>
        <p:nvGraphicFramePr>
          <p:cNvPr id="114" name="Google Shape;114;p2"/>
          <p:cNvGraphicFramePr/>
          <p:nvPr/>
        </p:nvGraphicFramePr>
        <p:xfrm>
          <a:off x="2259790" y="205314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{011129CB-888C-4DD4-9375-732DF9570980}</a:tableStyleId>
              </a:tblPr>
              <a:tblGrid>
                <a:gridCol w="24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Business Group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User Roles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Team Member Name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(Bus. Group Proxy)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 Management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Account Manager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Dac Vu/ Rohan/Pratesh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Advertisement/Sales Management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Advertisement/Sales Representative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Samarth/ Annet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Workout Management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Trainer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Samarth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1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Nutrition Management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Nutritional Writer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Samarth/Pratesh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1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Health Requirement Management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Daily intake Tracker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Samarth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5" name="Google Shape;115;p2"/>
          <p:cNvSpPr txBox="1"/>
          <p:nvPr/>
        </p:nvSpPr>
        <p:spPr>
          <a:xfrm>
            <a:off x="2293525" y="835200"/>
            <a:ext cx="26727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Users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Online Users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Sponsored Users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2293525" y="1704300"/>
            <a:ext cx="14889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Users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Widescreen</PresentationFormat>
  <Paragraphs>38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Pratesh Gartaula</cp:lastModifiedBy>
  <cp:revision>1</cp:revision>
  <dcterms:created xsi:type="dcterms:W3CDTF">2019-10-07T00:45:54Z</dcterms:created>
  <dcterms:modified xsi:type="dcterms:W3CDTF">2020-11-19T00:55:35Z</dcterms:modified>
</cp:coreProperties>
</file>