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R0dVyS7ltqqcfuScFxmDb1R2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ea1e3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c5ea1e38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622825" y="553825"/>
            <a:ext cx="7369899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 Diagrams (Conceptual, Logical)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2: UnitFit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2628589" y="2764215"/>
            <a:ext cx="986400" cy="35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Customer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80254" y="2598896"/>
            <a:ext cx="986400" cy="2775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544008" y="3054382"/>
            <a:ext cx="986400" cy="326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LName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73883" y="3654804"/>
            <a:ext cx="1275900" cy="326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3699068" y="1843461"/>
            <a:ext cx="1253100" cy="3986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number</a:t>
            </a:r>
            <a:endParaRPr dirty="0"/>
          </a:p>
        </p:txBody>
      </p:sp>
      <p:sp>
        <p:nvSpPr>
          <p:cNvPr id="100" name="Google Shape;100;p2"/>
          <p:cNvSpPr/>
          <p:nvPr/>
        </p:nvSpPr>
        <p:spPr>
          <a:xfrm>
            <a:off x="1077116" y="2014693"/>
            <a:ext cx="872100" cy="326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dirty="0"/>
          </a:p>
        </p:txBody>
      </p:sp>
      <p:cxnSp>
        <p:nvCxnSpPr>
          <p:cNvPr id="101" name="Google Shape;101;p2"/>
          <p:cNvCxnSpPr>
            <a:cxnSpLocks/>
            <a:stCxn id="96" idx="6"/>
            <a:endCxn id="90" idx="1"/>
          </p:cNvCxnSpPr>
          <p:nvPr/>
        </p:nvCxnSpPr>
        <p:spPr>
          <a:xfrm>
            <a:off x="1466654" y="2737646"/>
            <a:ext cx="1161935" cy="204169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>
            <a:cxnSpLocks/>
            <a:stCxn id="97" idx="6"/>
          </p:cNvCxnSpPr>
          <p:nvPr/>
        </p:nvCxnSpPr>
        <p:spPr>
          <a:xfrm flipV="1">
            <a:off x="1530408" y="2941284"/>
            <a:ext cx="1094969" cy="276448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2"/>
          <p:cNvCxnSpPr>
            <a:cxnSpLocks/>
            <a:stCxn id="98" idx="7"/>
            <a:endCxn id="90" idx="1"/>
          </p:cNvCxnSpPr>
          <p:nvPr/>
        </p:nvCxnSpPr>
        <p:spPr>
          <a:xfrm flipV="1">
            <a:off x="1862932" y="2941815"/>
            <a:ext cx="765657" cy="760833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2"/>
          <p:cNvCxnSpPr>
            <a:cxnSpLocks/>
            <a:stCxn id="100" idx="5"/>
            <a:endCxn id="90" idx="1"/>
          </p:cNvCxnSpPr>
          <p:nvPr/>
        </p:nvCxnSpPr>
        <p:spPr>
          <a:xfrm>
            <a:off x="1821500" y="2293549"/>
            <a:ext cx="807089" cy="648266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2"/>
          <p:cNvSpPr/>
          <p:nvPr/>
        </p:nvSpPr>
        <p:spPr>
          <a:xfrm>
            <a:off x="5520394" y="2690861"/>
            <a:ext cx="1347173" cy="42787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</a:t>
            </a:r>
            <a:endParaRPr dirty="0"/>
          </a:p>
        </p:txBody>
      </p:sp>
      <p:sp>
        <p:nvSpPr>
          <p:cNvPr id="141" name="Google Shape;141;p2"/>
          <p:cNvSpPr/>
          <p:nvPr/>
        </p:nvSpPr>
        <p:spPr>
          <a:xfrm>
            <a:off x="8405294" y="2785216"/>
            <a:ext cx="1347173" cy="30248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Recipe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0190271" y="2994017"/>
            <a:ext cx="1196100" cy="412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</a:t>
            </a:r>
            <a:endParaRPr dirty="0"/>
          </a:p>
        </p:txBody>
      </p:sp>
      <p:sp>
        <p:nvSpPr>
          <p:cNvPr id="148" name="Google Shape;148;p2"/>
          <p:cNvSpPr/>
          <p:nvPr/>
        </p:nvSpPr>
        <p:spPr>
          <a:xfrm>
            <a:off x="7249635" y="2106862"/>
            <a:ext cx="1096200" cy="437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</a:t>
            </a:r>
            <a:endParaRPr dirty="0"/>
          </a:p>
        </p:txBody>
      </p:sp>
      <p:sp>
        <p:nvSpPr>
          <p:cNvPr id="166" name="Google Shape;166;p2"/>
          <p:cNvSpPr/>
          <p:nvPr/>
        </p:nvSpPr>
        <p:spPr>
          <a:xfrm>
            <a:off x="2563509" y="4828711"/>
            <a:ext cx="1051480" cy="3986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249777" y="5730534"/>
            <a:ext cx="1275900" cy="43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Tracking Calories</a:t>
            </a:r>
            <a:endParaRPr dirty="0"/>
          </a:p>
        </p:txBody>
      </p:sp>
      <p:sp>
        <p:nvSpPr>
          <p:cNvPr id="168" name="Google Shape;168;p2"/>
          <p:cNvSpPr/>
          <p:nvPr/>
        </p:nvSpPr>
        <p:spPr>
          <a:xfrm>
            <a:off x="5249777" y="5088729"/>
            <a:ext cx="1275900" cy="4755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Tracking weight</a:t>
            </a:r>
            <a:endParaRPr dirty="0"/>
          </a:p>
        </p:txBody>
      </p:sp>
      <p:sp>
        <p:nvSpPr>
          <p:cNvPr id="172" name="Google Shape;172;p2"/>
          <p:cNvSpPr/>
          <p:nvPr/>
        </p:nvSpPr>
        <p:spPr>
          <a:xfrm>
            <a:off x="2300766" y="6114413"/>
            <a:ext cx="1170162" cy="501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Tracking Workouts</a:t>
            </a:r>
            <a:endParaRPr dirty="0"/>
          </a:p>
        </p:txBody>
      </p:sp>
      <p:sp>
        <p:nvSpPr>
          <p:cNvPr id="173" name="Google Shape;173;p2"/>
          <p:cNvSpPr/>
          <p:nvPr/>
        </p:nvSpPr>
        <p:spPr>
          <a:xfrm>
            <a:off x="643492" y="5947734"/>
            <a:ext cx="1189800" cy="40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Calendar Tracking</a:t>
            </a:r>
            <a:endParaRPr dirty="0"/>
          </a:p>
        </p:txBody>
      </p:sp>
      <p:sp>
        <p:nvSpPr>
          <p:cNvPr id="174" name="Google Shape;174;p2"/>
          <p:cNvSpPr/>
          <p:nvPr/>
        </p:nvSpPr>
        <p:spPr>
          <a:xfrm>
            <a:off x="3766790" y="6114413"/>
            <a:ext cx="1275900" cy="41122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Tracking Time</a:t>
            </a:r>
            <a:endParaRPr dirty="0"/>
          </a:p>
        </p:txBody>
      </p:sp>
      <p:sp>
        <p:nvSpPr>
          <p:cNvPr id="180" name="Google Shape;180;p2"/>
          <p:cNvSpPr/>
          <p:nvPr/>
        </p:nvSpPr>
        <p:spPr>
          <a:xfrm>
            <a:off x="477071" y="4995754"/>
            <a:ext cx="1019427" cy="437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dk1"/>
                </a:solidFill>
              </a:rPr>
              <a:t>User ID</a:t>
            </a:r>
            <a:endParaRPr u="sng" dirty="0"/>
          </a:p>
        </p:txBody>
      </p:sp>
      <p:cxnSp>
        <p:nvCxnSpPr>
          <p:cNvPr id="187" name="Google Shape;187;p2"/>
          <p:cNvCxnSpPr>
            <a:cxnSpLocks/>
          </p:cNvCxnSpPr>
          <p:nvPr/>
        </p:nvCxnSpPr>
        <p:spPr>
          <a:xfrm>
            <a:off x="2511505" y="664855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"/>
          <p:cNvSpPr/>
          <p:nvPr/>
        </p:nvSpPr>
        <p:spPr>
          <a:xfrm>
            <a:off x="2121327" y="1771724"/>
            <a:ext cx="1452944" cy="44408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dk1"/>
                </a:solidFill>
              </a:rPr>
              <a:t>User ID</a:t>
            </a:r>
            <a:endParaRPr u="sng" dirty="0"/>
          </a:p>
        </p:txBody>
      </p:sp>
      <p:cxnSp>
        <p:nvCxnSpPr>
          <p:cNvPr id="204" name="Google Shape;204;p2"/>
          <p:cNvCxnSpPr>
            <a:cxnSpLocks/>
            <a:stCxn id="203" idx="4"/>
            <a:endCxn id="90" idx="0"/>
          </p:cNvCxnSpPr>
          <p:nvPr/>
        </p:nvCxnSpPr>
        <p:spPr>
          <a:xfrm>
            <a:off x="2847799" y="2215809"/>
            <a:ext cx="273990" cy="548406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04;p2">
            <a:extLst>
              <a:ext uri="{FF2B5EF4-FFF2-40B4-BE49-F238E27FC236}">
                <a16:creationId xmlns:a16="http://schemas.microsoft.com/office/drawing/2014/main" id="{A9ED80C4-5AF0-4072-A6B3-AC1FCA6AD8D8}"/>
              </a:ext>
            </a:extLst>
          </p:cNvPr>
          <p:cNvCxnSpPr>
            <a:cxnSpLocks/>
            <a:stCxn id="90" idx="2"/>
            <a:endCxn id="229" idx="0"/>
          </p:cNvCxnSpPr>
          <p:nvPr/>
        </p:nvCxnSpPr>
        <p:spPr>
          <a:xfrm flipH="1">
            <a:off x="3102013" y="3119415"/>
            <a:ext cx="19776" cy="882903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120;p2">
            <a:extLst>
              <a:ext uri="{FF2B5EF4-FFF2-40B4-BE49-F238E27FC236}">
                <a16:creationId xmlns:a16="http://schemas.microsoft.com/office/drawing/2014/main" id="{8FCCE4AF-B31A-45EB-A64B-5C5F12EBE100}"/>
              </a:ext>
            </a:extLst>
          </p:cNvPr>
          <p:cNvSpPr/>
          <p:nvPr/>
        </p:nvSpPr>
        <p:spPr>
          <a:xfrm>
            <a:off x="2628589" y="4002318"/>
            <a:ext cx="946847" cy="518792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use</a:t>
            </a:r>
            <a:endParaRPr dirty="0"/>
          </a:p>
        </p:txBody>
      </p:sp>
      <p:cxnSp>
        <p:nvCxnSpPr>
          <p:cNvPr id="230" name="Google Shape;204;p2">
            <a:extLst>
              <a:ext uri="{FF2B5EF4-FFF2-40B4-BE49-F238E27FC236}">
                <a16:creationId xmlns:a16="http://schemas.microsoft.com/office/drawing/2014/main" id="{A41C5731-B995-4707-B1B9-B4D25206CF21}"/>
              </a:ext>
            </a:extLst>
          </p:cNvPr>
          <p:cNvCxnSpPr>
            <a:cxnSpLocks/>
            <a:stCxn id="166" idx="0"/>
            <a:endCxn id="229" idx="2"/>
          </p:cNvCxnSpPr>
          <p:nvPr/>
        </p:nvCxnSpPr>
        <p:spPr>
          <a:xfrm flipV="1">
            <a:off x="3089249" y="4521110"/>
            <a:ext cx="12764" cy="307601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154;p2">
            <a:extLst>
              <a:ext uri="{FF2B5EF4-FFF2-40B4-BE49-F238E27FC236}">
                <a16:creationId xmlns:a16="http://schemas.microsoft.com/office/drawing/2014/main" id="{DD302667-E911-40FC-829D-5D345FEC034C}"/>
              </a:ext>
            </a:extLst>
          </p:cNvPr>
          <p:cNvCxnSpPr>
            <a:cxnSpLocks/>
            <a:stCxn id="141" idx="0"/>
            <a:endCxn id="148" idx="6"/>
          </p:cNvCxnSpPr>
          <p:nvPr/>
        </p:nvCxnSpPr>
        <p:spPr>
          <a:xfrm flipH="1" flipV="1">
            <a:off x="8345835" y="2325712"/>
            <a:ext cx="733046" cy="459504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154;p2">
            <a:extLst>
              <a:ext uri="{FF2B5EF4-FFF2-40B4-BE49-F238E27FC236}">
                <a16:creationId xmlns:a16="http://schemas.microsoft.com/office/drawing/2014/main" id="{FA85A5A4-7527-4E03-9061-FAD9B2064DC7}"/>
              </a:ext>
            </a:extLst>
          </p:cNvPr>
          <p:cNvCxnSpPr>
            <a:cxnSpLocks/>
            <a:stCxn id="144" idx="1"/>
            <a:endCxn id="141" idx="3"/>
          </p:cNvCxnSpPr>
          <p:nvPr/>
        </p:nvCxnSpPr>
        <p:spPr>
          <a:xfrm flipH="1" flipV="1">
            <a:off x="9752467" y="2936458"/>
            <a:ext cx="612969" cy="117924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154;p2">
            <a:extLst>
              <a:ext uri="{FF2B5EF4-FFF2-40B4-BE49-F238E27FC236}">
                <a16:creationId xmlns:a16="http://schemas.microsoft.com/office/drawing/2014/main" id="{4B912BE9-6D67-4298-B09C-A9511A6EF628}"/>
              </a:ext>
            </a:extLst>
          </p:cNvPr>
          <p:cNvCxnSpPr>
            <a:cxnSpLocks/>
            <a:stCxn id="90" idx="3"/>
            <a:endCxn id="120" idx="1"/>
          </p:cNvCxnSpPr>
          <p:nvPr/>
        </p:nvCxnSpPr>
        <p:spPr>
          <a:xfrm flipV="1">
            <a:off x="3614989" y="2904796"/>
            <a:ext cx="1905405" cy="37019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04;p2">
            <a:extLst>
              <a:ext uri="{FF2B5EF4-FFF2-40B4-BE49-F238E27FC236}">
                <a16:creationId xmlns:a16="http://schemas.microsoft.com/office/drawing/2014/main" id="{A963D6B5-1684-4FA1-B2FB-1D0449E79E91}"/>
              </a:ext>
            </a:extLst>
          </p:cNvPr>
          <p:cNvCxnSpPr>
            <a:cxnSpLocks/>
            <a:stCxn id="99" idx="3"/>
            <a:endCxn id="90" idx="0"/>
          </p:cNvCxnSpPr>
          <p:nvPr/>
        </p:nvCxnSpPr>
        <p:spPr>
          <a:xfrm flipH="1">
            <a:off x="3121789" y="2183688"/>
            <a:ext cx="760791" cy="580527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04;p2">
            <a:extLst>
              <a:ext uri="{FF2B5EF4-FFF2-40B4-BE49-F238E27FC236}">
                <a16:creationId xmlns:a16="http://schemas.microsoft.com/office/drawing/2014/main" id="{FC4541E1-63A8-4F55-9C80-7823B018C756}"/>
              </a:ext>
            </a:extLst>
          </p:cNvPr>
          <p:cNvCxnSpPr>
            <a:cxnSpLocks/>
            <a:stCxn id="141" idx="1"/>
            <a:endCxn id="120" idx="3"/>
          </p:cNvCxnSpPr>
          <p:nvPr/>
        </p:nvCxnSpPr>
        <p:spPr>
          <a:xfrm flipH="1" flipV="1">
            <a:off x="6867567" y="2904796"/>
            <a:ext cx="1537727" cy="3166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148;p2">
            <a:extLst>
              <a:ext uri="{FF2B5EF4-FFF2-40B4-BE49-F238E27FC236}">
                <a16:creationId xmlns:a16="http://schemas.microsoft.com/office/drawing/2014/main" id="{EA1E0687-0EA0-4955-B0F4-74D5A12256D8}"/>
              </a:ext>
            </a:extLst>
          </p:cNvPr>
          <p:cNvSpPr/>
          <p:nvPr/>
        </p:nvSpPr>
        <p:spPr>
          <a:xfrm>
            <a:off x="9391749" y="1865460"/>
            <a:ext cx="1238213" cy="437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calories</a:t>
            </a:r>
            <a:endParaRPr dirty="0"/>
          </a:p>
        </p:txBody>
      </p:sp>
      <p:cxnSp>
        <p:nvCxnSpPr>
          <p:cNvPr id="298" name="Google Shape;154;p2">
            <a:extLst>
              <a:ext uri="{FF2B5EF4-FFF2-40B4-BE49-F238E27FC236}">
                <a16:creationId xmlns:a16="http://schemas.microsoft.com/office/drawing/2014/main" id="{6B3C97AA-69B8-4113-9EEA-5CE31687A51B}"/>
              </a:ext>
            </a:extLst>
          </p:cNvPr>
          <p:cNvCxnSpPr>
            <a:cxnSpLocks/>
            <a:stCxn id="296" idx="3"/>
            <a:endCxn id="141" idx="0"/>
          </p:cNvCxnSpPr>
          <p:nvPr/>
        </p:nvCxnSpPr>
        <p:spPr>
          <a:xfrm flipH="1">
            <a:off x="9078881" y="2239060"/>
            <a:ext cx="494200" cy="546156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3565BF72-C76B-40A3-8CB2-34BCCF67FDD7}"/>
              </a:ext>
            </a:extLst>
          </p:cNvPr>
          <p:cNvSpPr txBox="1"/>
          <p:nvPr/>
        </p:nvSpPr>
        <p:spPr>
          <a:xfrm>
            <a:off x="3108960" y="337365"/>
            <a:ext cx="6020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Team 2: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UnitFit</a:t>
            </a: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ER Diagram (Conceptual)</a:t>
            </a:r>
          </a:p>
        </p:txBody>
      </p:sp>
      <p:cxnSp>
        <p:nvCxnSpPr>
          <p:cNvPr id="413" name="Google Shape;204;p2">
            <a:extLst>
              <a:ext uri="{FF2B5EF4-FFF2-40B4-BE49-F238E27FC236}">
                <a16:creationId xmlns:a16="http://schemas.microsoft.com/office/drawing/2014/main" id="{FBF0AB36-9466-458F-AED9-68BDE7A3F913}"/>
              </a:ext>
            </a:extLst>
          </p:cNvPr>
          <p:cNvCxnSpPr>
            <a:cxnSpLocks/>
            <a:stCxn id="166" idx="3"/>
            <a:endCxn id="168" idx="2"/>
          </p:cNvCxnSpPr>
          <p:nvPr/>
        </p:nvCxnSpPr>
        <p:spPr>
          <a:xfrm>
            <a:off x="3614989" y="5028037"/>
            <a:ext cx="1634788" cy="29844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204;p2">
            <a:extLst>
              <a:ext uri="{FF2B5EF4-FFF2-40B4-BE49-F238E27FC236}">
                <a16:creationId xmlns:a16="http://schemas.microsoft.com/office/drawing/2014/main" id="{50328E45-A4DE-445F-B295-A5C7536ED560}"/>
              </a:ext>
            </a:extLst>
          </p:cNvPr>
          <p:cNvCxnSpPr>
            <a:cxnSpLocks/>
            <a:endCxn id="167" idx="2"/>
          </p:cNvCxnSpPr>
          <p:nvPr/>
        </p:nvCxnSpPr>
        <p:spPr>
          <a:xfrm>
            <a:off x="3181682" y="5232472"/>
            <a:ext cx="2068095" cy="71526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204;p2">
            <a:extLst>
              <a:ext uri="{FF2B5EF4-FFF2-40B4-BE49-F238E27FC236}">
                <a16:creationId xmlns:a16="http://schemas.microsoft.com/office/drawing/2014/main" id="{E236AB21-59C8-4D45-A39A-46DB7CBAA4CA}"/>
              </a:ext>
            </a:extLst>
          </p:cNvPr>
          <p:cNvCxnSpPr>
            <a:cxnSpLocks/>
            <a:stCxn id="166" idx="1"/>
            <a:endCxn id="180" idx="6"/>
          </p:cNvCxnSpPr>
          <p:nvPr/>
        </p:nvCxnSpPr>
        <p:spPr>
          <a:xfrm flipH="1">
            <a:off x="1496498" y="5028037"/>
            <a:ext cx="1067011" cy="186567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4" name="Google Shape;204;p2">
            <a:extLst>
              <a:ext uri="{FF2B5EF4-FFF2-40B4-BE49-F238E27FC236}">
                <a16:creationId xmlns:a16="http://schemas.microsoft.com/office/drawing/2014/main" id="{3814C8EF-73E3-41C4-BFBB-A3BB246F6F4B}"/>
              </a:ext>
            </a:extLst>
          </p:cNvPr>
          <p:cNvCxnSpPr>
            <a:cxnSpLocks/>
            <a:stCxn id="166" idx="1"/>
            <a:endCxn id="173" idx="6"/>
          </p:cNvCxnSpPr>
          <p:nvPr/>
        </p:nvCxnSpPr>
        <p:spPr>
          <a:xfrm flipH="1">
            <a:off x="1833292" y="5028037"/>
            <a:ext cx="730217" cy="1121897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204;p2">
            <a:extLst>
              <a:ext uri="{FF2B5EF4-FFF2-40B4-BE49-F238E27FC236}">
                <a16:creationId xmlns:a16="http://schemas.microsoft.com/office/drawing/2014/main" id="{74F5E165-C37B-45AB-A8E9-AA7C8148CE62}"/>
              </a:ext>
            </a:extLst>
          </p:cNvPr>
          <p:cNvCxnSpPr>
            <a:cxnSpLocks/>
            <a:stCxn id="166" idx="2"/>
            <a:endCxn id="172" idx="0"/>
          </p:cNvCxnSpPr>
          <p:nvPr/>
        </p:nvCxnSpPr>
        <p:spPr>
          <a:xfrm flipH="1">
            <a:off x="2885847" y="5227363"/>
            <a:ext cx="203402" cy="88705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204;p2">
            <a:extLst>
              <a:ext uri="{FF2B5EF4-FFF2-40B4-BE49-F238E27FC236}">
                <a16:creationId xmlns:a16="http://schemas.microsoft.com/office/drawing/2014/main" id="{1EEFCF82-C001-4516-8A15-71C331CE271A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3089249" y="5227363"/>
            <a:ext cx="1053605" cy="881941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144;p2">
            <a:extLst>
              <a:ext uri="{FF2B5EF4-FFF2-40B4-BE49-F238E27FC236}">
                <a16:creationId xmlns:a16="http://schemas.microsoft.com/office/drawing/2014/main" id="{647371B8-0B1F-4BA1-86D6-19AE6840BBAD}"/>
              </a:ext>
            </a:extLst>
          </p:cNvPr>
          <p:cNvSpPr/>
          <p:nvPr/>
        </p:nvSpPr>
        <p:spPr>
          <a:xfrm>
            <a:off x="6948479" y="3197938"/>
            <a:ext cx="1305606" cy="412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User ID</a:t>
            </a:r>
            <a:endParaRPr u="sng" dirty="0"/>
          </a:p>
        </p:txBody>
      </p:sp>
      <p:cxnSp>
        <p:nvCxnSpPr>
          <p:cNvPr id="44" name="Google Shape;154;p2">
            <a:extLst>
              <a:ext uri="{FF2B5EF4-FFF2-40B4-BE49-F238E27FC236}">
                <a16:creationId xmlns:a16="http://schemas.microsoft.com/office/drawing/2014/main" id="{55E86F38-583C-4BAB-865E-77892A6161D9}"/>
              </a:ext>
            </a:extLst>
          </p:cNvPr>
          <p:cNvCxnSpPr>
            <a:cxnSpLocks/>
            <a:stCxn id="141" idx="2"/>
            <a:endCxn id="43" idx="7"/>
          </p:cNvCxnSpPr>
          <p:nvPr/>
        </p:nvCxnSpPr>
        <p:spPr>
          <a:xfrm flipH="1">
            <a:off x="8062883" y="3087700"/>
            <a:ext cx="1015998" cy="170603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141;p2">
            <a:extLst>
              <a:ext uri="{FF2B5EF4-FFF2-40B4-BE49-F238E27FC236}">
                <a16:creationId xmlns:a16="http://schemas.microsoft.com/office/drawing/2014/main" id="{33D99BF2-008D-4FD7-AD3C-7A509B60C608}"/>
              </a:ext>
            </a:extLst>
          </p:cNvPr>
          <p:cNvSpPr/>
          <p:nvPr/>
        </p:nvSpPr>
        <p:spPr>
          <a:xfrm>
            <a:off x="8552804" y="4651869"/>
            <a:ext cx="1347173" cy="30248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Ads and Promo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44;p2">
            <a:extLst>
              <a:ext uri="{FF2B5EF4-FFF2-40B4-BE49-F238E27FC236}">
                <a16:creationId xmlns:a16="http://schemas.microsoft.com/office/drawing/2014/main" id="{E9CA61B2-24A7-4EC6-8169-1E7917FC7813}"/>
              </a:ext>
            </a:extLst>
          </p:cNvPr>
          <p:cNvSpPr/>
          <p:nvPr/>
        </p:nvSpPr>
        <p:spPr>
          <a:xfrm>
            <a:off x="9443362" y="5474856"/>
            <a:ext cx="1196100" cy="412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</a:t>
            </a:r>
            <a:endParaRPr dirty="0"/>
          </a:p>
        </p:txBody>
      </p:sp>
      <p:sp>
        <p:nvSpPr>
          <p:cNvPr id="47" name="Google Shape;148;p2">
            <a:extLst>
              <a:ext uri="{FF2B5EF4-FFF2-40B4-BE49-F238E27FC236}">
                <a16:creationId xmlns:a16="http://schemas.microsoft.com/office/drawing/2014/main" id="{826903B5-784C-483B-94C9-BAF9D89F7EEF}"/>
              </a:ext>
            </a:extLst>
          </p:cNvPr>
          <p:cNvSpPr/>
          <p:nvPr/>
        </p:nvSpPr>
        <p:spPr>
          <a:xfrm>
            <a:off x="7701990" y="3977301"/>
            <a:ext cx="1096200" cy="437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</a:t>
            </a:r>
            <a:endParaRPr dirty="0"/>
          </a:p>
        </p:txBody>
      </p:sp>
      <p:cxnSp>
        <p:nvCxnSpPr>
          <p:cNvPr id="48" name="Google Shape;154;p2">
            <a:extLst>
              <a:ext uri="{FF2B5EF4-FFF2-40B4-BE49-F238E27FC236}">
                <a16:creationId xmlns:a16="http://schemas.microsoft.com/office/drawing/2014/main" id="{5AEB2E8B-8979-4A12-93A2-DD6C32152108}"/>
              </a:ext>
            </a:extLst>
          </p:cNvPr>
          <p:cNvCxnSpPr>
            <a:cxnSpLocks/>
            <a:stCxn id="45" idx="0"/>
            <a:endCxn id="47" idx="5"/>
          </p:cNvCxnSpPr>
          <p:nvPr/>
        </p:nvCxnSpPr>
        <p:spPr>
          <a:xfrm flipH="1" flipV="1">
            <a:off x="8637655" y="4350901"/>
            <a:ext cx="588736" cy="300968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154;p2">
            <a:extLst>
              <a:ext uri="{FF2B5EF4-FFF2-40B4-BE49-F238E27FC236}">
                <a16:creationId xmlns:a16="http://schemas.microsoft.com/office/drawing/2014/main" id="{A860740F-4A15-454D-A760-E2789F5757D8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H="1" flipV="1">
            <a:off x="9226391" y="4954353"/>
            <a:ext cx="815021" cy="520503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204;p2">
            <a:extLst>
              <a:ext uri="{FF2B5EF4-FFF2-40B4-BE49-F238E27FC236}">
                <a16:creationId xmlns:a16="http://schemas.microsoft.com/office/drawing/2014/main" id="{75FFE699-A2B9-481F-9F81-2259412C5455}"/>
              </a:ext>
            </a:extLst>
          </p:cNvPr>
          <p:cNvCxnSpPr>
            <a:cxnSpLocks/>
            <a:stCxn id="45" idx="1"/>
            <a:endCxn id="59" idx="3"/>
          </p:cNvCxnSpPr>
          <p:nvPr/>
        </p:nvCxnSpPr>
        <p:spPr>
          <a:xfrm flipH="1" flipV="1">
            <a:off x="6734036" y="4085468"/>
            <a:ext cx="1818768" cy="717643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148;p2">
            <a:extLst>
              <a:ext uri="{FF2B5EF4-FFF2-40B4-BE49-F238E27FC236}">
                <a16:creationId xmlns:a16="http://schemas.microsoft.com/office/drawing/2014/main" id="{0DBE01E7-F84D-45EA-8BC4-ADE4B131C513}"/>
              </a:ext>
            </a:extLst>
          </p:cNvPr>
          <p:cNvSpPr/>
          <p:nvPr/>
        </p:nvSpPr>
        <p:spPr>
          <a:xfrm>
            <a:off x="9850420" y="3925803"/>
            <a:ext cx="1238213" cy="437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</a:t>
            </a:r>
            <a:endParaRPr dirty="0"/>
          </a:p>
        </p:txBody>
      </p:sp>
      <p:cxnSp>
        <p:nvCxnSpPr>
          <p:cNvPr id="52" name="Google Shape;154;p2">
            <a:extLst>
              <a:ext uri="{FF2B5EF4-FFF2-40B4-BE49-F238E27FC236}">
                <a16:creationId xmlns:a16="http://schemas.microsoft.com/office/drawing/2014/main" id="{CD44AC84-B11C-4622-928A-CC143EB821A4}"/>
              </a:ext>
            </a:extLst>
          </p:cNvPr>
          <p:cNvCxnSpPr>
            <a:cxnSpLocks/>
            <a:stCxn id="51" idx="3"/>
            <a:endCxn id="45" idx="0"/>
          </p:cNvCxnSpPr>
          <p:nvPr/>
        </p:nvCxnSpPr>
        <p:spPr>
          <a:xfrm flipH="1">
            <a:off x="9226391" y="4299403"/>
            <a:ext cx="805361" cy="352466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144;p2">
            <a:extLst>
              <a:ext uri="{FF2B5EF4-FFF2-40B4-BE49-F238E27FC236}">
                <a16:creationId xmlns:a16="http://schemas.microsoft.com/office/drawing/2014/main" id="{D4ABA96A-6E9F-4EFF-A987-CBF006E0C767}"/>
              </a:ext>
            </a:extLst>
          </p:cNvPr>
          <p:cNvSpPr/>
          <p:nvPr/>
        </p:nvSpPr>
        <p:spPr>
          <a:xfrm>
            <a:off x="7274532" y="5180874"/>
            <a:ext cx="1196100" cy="412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Ad’s ID</a:t>
            </a:r>
            <a:endParaRPr u="sng" dirty="0"/>
          </a:p>
        </p:txBody>
      </p:sp>
      <p:cxnSp>
        <p:nvCxnSpPr>
          <p:cNvPr id="54" name="Google Shape;154;p2">
            <a:extLst>
              <a:ext uri="{FF2B5EF4-FFF2-40B4-BE49-F238E27FC236}">
                <a16:creationId xmlns:a16="http://schemas.microsoft.com/office/drawing/2014/main" id="{C345861C-8E05-4499-B00E-38AF6EA62D9D}"/>
              </a:ext>
            </a:extLst>
          </p:cNvPr>
          <p:cNvCxnSpPr>
            <a:cxnSpLocks/>
            <a:stCxn id="45" idx="2"/>
            <a:endCxn id="53" idx="7"/>
          </p:cNvCxnSpPr>
          <p:nvPr/>
        </p:nvCxnSpPr>
        <p:spPr>
          <a:xfrm flipH="1">
            <a:off x="8295467" y="4954353"/>
            <a:ext cx="930924" cy="286886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120;p2">
            <a:extLst>
              <a:ext uri="{FF2B5EF4-FFF2-40B4-BE49-F238E27FC236}">
                <a16:creationId xmlns:a16="http://schemas.microsoft.com/office/drawing/2014/main" id="{CA496FAD-9BDE-49CB-8204-423F3891F33F}"/>
              </a:ext>
            </a:extLst>
          </p:cNvPr>
          <p:cNvSpPr/>
          <p:nvPr/>
        </p:nvSpPr>
        <p:spPr>
          <a:xfrm>
            <a:off x="5386863" y="3871533"/>
            <a:ext cx="1347173" cy="42787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click</a:t>
            </a:r>
            <a:endParaRPr dirty="0"/>
          </a:p>
        </p:txBody>
      </p:sp>
      <p:cxnSp>
        <p:nvCxnSpPr>
          <p:cNvPr id="62" name="Google Shape;204;p2">
            <a:extLst>
              <a:ext uri="{FF2B5EF4-FFF2-40B4-BE49-F238E27FC236}">
                <a16:creationId xmlns:a16="http://schemas.microsoft.com/office/drawing/2014/main" id="{EB62E98B-BE2A-4FEE-AB8A-CD7F73FAD33E}"/>
              </a:ext>
            </a:extLst>
          </p:cNvPr>
          <p:cNvCxnSpPr>
            <a:cxnSpLocks/>
            <a:stCxn id="59" idx="1"/>
            <a:endCxn id="90" idx="3"/>
          </p:cNvCxnSpPr>
          <p:nvPr/>
        </p:nvCxnSpPr>
        <p:spPr>
          <a:xfrm flipH="1" flipV="1">
            <a:off x="3614989" y="2941815"/>
            <a:ext cx="1771874" cy="1143653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c5ea1e383_0_2"/>
          <p:cNvSpPr txBox="1"/>
          <p:nvPr/>
        </p:nvSpPr>
        <p:spPr>
          <a:xfrm>
            <a:off x="2546252" y="283539"/>
            <a:ext cx="6696221" cy="8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Logical ER diagram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 Diagram (Logical) 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8B1AD-E4D7-4A9A-B7D0-07D52440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88" y="1497009"/>
            <a:ext cx="9098133" cy="50774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Pratesh Gartaula</dc:creator>
  <cp:lastModifiedBy>Pratesh Gartaula</cp:lastModifiedBy>
  <cp:revision>22</cp:revision>
  <dcterms:modified xsi:type="dcterms:W3CDTF">2021-03-23T15:18:05Z</dcterms:modified>
</cp:coreProperties>
</file>