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gF5d3Kb5baRybi1pXWeVMKwc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0FFB5F-381C-448B-B560-E5DBC3EAD251}">
  <a:tblStyle styleId="{330FFB5F-381C-448B-B560-E5DBC3EAD2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Relationship Map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542081" y="1425844"/>
            <a:ext cx="1635072" cy="76716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Trainer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542075" y="2403500"/>
            <a:ext cx="1635000" cy="1070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Fitness Food supplementary brands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542081" y="3840996"/>
            <a:ext cx="1635072" cy="76716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Administrator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980120" y="1432866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 Management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940085" y="2471899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Management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9090912" y="3598351"/>
            <a:ext cx="2193010" cy="86790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Customers/Users</a:t>
            </a:r>
            <a:endParaRPr dirty="0"/>
          </a:p>
        </p:txBody>
      </p:sp>
      <p:cxnSp>
        <p:nvCxnSpPr>
          <p:cNvPr id="92" name="Google Shape;92;p1"/>
          <p:cNvCxnSpPr>
            <a:stCxn id="86" idx="3"/>
            <a:endCxn id="88" idx="1"/>
          </p:cNvCxnSpPr>
          <p:nvPr/>
        </p:nvCxnSpPr>
        <p:spPr>
          <a:xfrm rot="10800000" flipH="1">
            <a:off x="3177075" y="1903550"/>
            <a:ext cx="1803000" cy="103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cxnSpLocks/>
          </p:cNvCxnSpPr>
          <p:nvPr/>
        </p:nvCxnSpPr>
        <p:spPr>
          <a:xfrm>
            <a:off x="7317121" y="1897244"/>
            <a:ext cx="1664025" cy="19967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"/>
          <p:cNvSpPr/>
          <p:nvPr/>
        </p:nvSpPr>
        <p:spPr>
          <a:xfrm>
            <a:off x="875654" y="874874"/>
            <a:ext cx="2820692" cy="47888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4743771" y="874874"/>
            <a:ext cx="2820692" cy="47888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Organizational Selected Parts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8737169" y="874874"/>
            <a:ext cx="2820692" cy="47888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4905220" y="3561543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Workout Management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4905219" y="4651187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Nutrition Management</a:t>
            </a:r>
            <a:endParaRPr/>
          </a:p>
        </p:txBody>
      </p:sp>
      <p:cxnSp>
        <p:nvCxnSpPr>
          <p:cNvPr id="100" name="Google Shape;100;p1"/>
          <p:cNvCxnSpPr>
            <a:stCxn id="87" idx="3"/>
          </p:cNvCxnSpPr>
          <p:nvPr/>
        </p:nvCxnSpPr>
        <p:spPr>
          <a:xfrm rot="10800000" flipH="1">
            <a:off x="3177153" y="3022179"/>
            <a:ext cx="1728000" cy="120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>
            <a:cxnSpLocks/>
            <a:stCxn id="98" idx="3"/>
          </p:cNvCxnSpPr>
          <p:nvPr/>
        </p:nvCxnSpPr>
        <p:spPr>
          <a:xfrm>
            <a:off x="7253213" y="4032304"/>
            <a:ext cx="1727933" cy="1283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1"/>
          <p:cNvCxnSpPr>
            <a:cxnSpLocks/>
          </p:cNvCxnSpPr>
          <p:nvPr/>
        </p:nvCxnSpPr>
        <p:spPr>
          <a:xfrm flipV="1">
            <a:off x="7288210" y="4224579"/>
            <a:ext cx="1692936" cy="8785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>
            <a:cxnSpLocks/>
          </p:cNvCxnSpPr>
          <p:nvPr/>
        </p:nvCxnSpPr>
        <p:spPr>
          <a:xfrm>
            <a:off x="7328113" y="2961467"/>
            <a:ext cx="1653033" cy="10708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"/>
          <p:cNvCxnSpPr>
            <a:stCxn id="85" idx="3"/>
            <a:endCxn id="99" idx="1"/>
          </p:cNvCxnSpPr>
          <p:nvPr/>
        </p:nvCxnSpPr>
        <p:spPr>
          <a:xfrm>
            <a:off x="3177153" y="1809427"/>
            <a:ext cx="1728000" cy="33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85" idx="3"/>
            <a:endCxn id="98" idx="1"/>
          </p:cNvCxnSpPr>
          <p:nvPr/>
        </p:nvCxnSpPr>
        <p:spPr>
          <a:xfrm>
            <a:off x="3177153" y="1809427"/>
            <a:ext cx="1728000" cy="222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1"/>
          <p:cNvSpPr/>
          <p:nvPr/>
        </p:nvSpPr>
        <p:spPr>
          <a:xfrm>
            <a:off x="4940085" y="5916478"/>
            <a:ext cx="2347993" cy="9415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Management</a:t>
            </a:r>
            <a:endParaRPr/>
          </a:p>
        </p:txBody>
      </p:sp>
      <p:cxnSp>
        <p:nvCxnSpPr>
          <p:cNvPr id="107" name="Google Shape;107;p1"/>
          <p:cNvCxnSpPr>
            <a:endCxn id="106" idx="1"/>
          </p:cNvCxnSpPr>
          <p:nvPr/>
        </p:nvCxnSpPr>
        <p:spPr>
          <a:xfrm>
            <a:off x="3177285" y="1934039"/>
            <a:ext cx="1762800" cy="445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"/>
          <p:cNvCxnSpPr>
            <a:cxnSpLocks/>
          </p:cNvCxnSpPr>
          <p:nvPr/>
        </p:nvCxnSpPr>
        <p:spPr>
          <a:xfrm flipV="1">
            <a:off x="7362978" y="4276233"/>
            <a:ext cx="1618168" cy="20116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3381425" y="122475"/>
            <a:ext cx="5095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2259790" y="20531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{330FFB5F-381C-448B-B560-E5DBC3EAD251}</a:tableStyleId>
              </a:tblPr>
              <a:tblGrid>
                <a:gridCol w="24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Business Group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User Roles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Team Member Name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(Bus. Group Proxy)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Dac Vu/ Rohan/Pratesh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Advertisement/Sales Management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Advertisement/Sales Representative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Samarth/ Annet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Workout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Nutrition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Nutritional Writer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Samarth/Pratesh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 Requirement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 intake Tracker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Samarth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2293525" y="835200"/>
            <a:ext cx="26727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 Users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Sponsored Users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293525" y="1704300"/>
            <a:ext cx="1488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Pratesh Gartaula</cp:lastModifiedBy>
  <cp:revision>2</cp:revision>
  <dcterms:created xsi:type="dcterms:W3CDTF">2019-10-07T00:45:54Z</dcterms:created>
  <dcterms:modified xsi:type="dcterms:W3CDTF">2021-02-09T17:03:36Z</dcterms:modified>
</cp:coreProperties>
</file>