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jkryL0Y6h8TCZtrEfzed2QZkVc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F01046-AAA6-4DEF-8049-99AA8482D44A}">
  <a:tblStyle styleId="{A7F01046-AAA6-4DEF-8049-99AA8482D44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5042189" y="3611009"/>
            <a:ext cx="2004646" cy="86750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UnitFit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5042189" y="976674"/>
            <a:ext cx="1899139" cy="785447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Account Management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157701" y="668010"/>
            <a:ext cx="13708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users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244291" y="5578079"/>
            <a:ext cx="14745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Manager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1"/>
          <p:cNvCxnSpPr>
            <a:stCxn id="86" idx="2"/>
            <a:endCxn id="84" idx="0"/>
          </p:cNvCxnSpPr>
          <p:nvPr/>
        </p:nvCxnSpPr>
        <p:spPr>
          <a:xfrm>
            <a:off x="1843105" y="1037342"/>
            <a:ext cx="4201500" cy="25737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9" name="Google Shape;89;p1"/>
          <p:cNvSpPr txBox="1"/>
          <p:nvPr/>
        </p:nvSpPr>
        <p:spPr>
          <a:xfrm rot="1955711">
            <a:off x="2111808" y="1793824"/>
            <a:ext cx="322748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for videos  and looks for tip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1"/>
          <p:cNvCxnSpPr/>
          <p:nvPr/>
        </p:nvCxnSpPr>
        <p:spPr>
          <a:xfrm rot="10800000">
            <a:off x="1488860" y="1054371"/>
            <a:ext cx="4146219" cy="2556638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1" name="Google Shape;91;p1"/>
          <p:cNvCxnSpPr>
            <a:stCxn id="87" idx="3"/>
            <a:endCxn id="84" idx="1"/>
          </p:cNvCxnSpPr>
          <p:nvPr/>
        </p:nvCxnSpPr>
        <p:spPr>
          <a:xfrm rot="10800000" flipH="1">
            <a:off x="1718804" y="4044844"/>
            <a:ext cx="3323400" cy="18564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92" name="Google Shape;92;p1"/>
          <p:cNvSpPr txBox="1"/>
          <p:nvPr/>
        </p:nvSpPr>
        <p:spPr>
          <a:xfrm rot="1964068">
            <a:off x="1471908" y="2081787"/>
            <a:ext cx="322748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recipes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1"/>
          <p:cNvCxnSpPr>
            <a:stCxn id="85" idx="1"/>
            <a:endCxn id="84" idx="0"/>
          </p:cNvCxnSpPr>
          <p:nvPr/>
        </p:nvCxnSpPr>
        <p:spPr>
          <a:xfrm>
            <a:off x="5991759" y="1762121"/>
            <a:ext cx="52800" cy="18489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sp>
        <p:nvSpPr>
          <p:cNvPr id="94" name="Google Shape;94;p1"/>
          <p:cNvSpPr txBox="1"/>
          <p:nvPr/>
        </p:nvSpPr>
        <p:spPr>
          <a:xfrm rot="5400000">
            <a:off x="5492654" y="2693976"/>
            <a:ext cx="1528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Payments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5034975" y="5901245"/>
            <a:ext cx="1899139" cy="785447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Ads/ S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ale</a:t>
            </a: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Management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1"/>
          <p:cNvCxnSpPr>
            <a:stCxn id="84" idx="2"/>
            <a:endCxn id="95" idx="3"/>
          </p:cNvCxnSpPr>
          <p:nvPr/>
        </p:nvCxnSpPr>
        <p:spPr>
          <a:xfrm flipH="1">
            <a:off x="5984512" y="4478517"/>
            <a:ext cx="60000" cy="14226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sp>
        <p:nvSpPr>
          <p:cNvPr id="97" name="Google Shape;97;p1"/>
          <p:cNvSpPr txBox="1"/>
          <p:nvPr/>
        </p:nvSpPr>
        <p:spPr>
          <a:xfrm rot="5400000">
            <a:off x="5468576" y="5099680"/>
            <a:ext cx="1528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Ads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5578462" y="2634816"/>
            <a:ext cx="383980" cy="375884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5383668" y="5017058"/>
            <a:ext cx="410901" cy="422697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4171239" y="109644"/>
            <a:ext cx="393770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UnitFit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Diagram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1"/>
          <p:cNvGrpSpPr/>
          <p:nvPr/>
        </p:nvGrpSpPr>
        <p:grpSpPr>
          <a:xfrm>
            <a:off x="1478827" y="77268"/>
            <a:ext cx="414549" cy="537369"/>
            <a:chOff x="935472" y="1852219"/>
            <a:chExt cx="414549" cy="537369"/>
          </a:xfrm>
        </p:grpSpPr>
        <p:sp>
          <p:nvSpPr>
            <p:cNvPr id="102" name="Google Shape;102;p1"/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rgbClr val="ACB8CA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"/>
            <p:cNvCxnSpPr>
              <a:stCxn id="102" idx="4"/>
            </p:cNvCxnSpPr>
            <p:nvPr/>
          </p:nvCxnSpPr>
          <p:spPr>
            <a:xfrm flipH="1">
              <a:off x="1124400" y="2040538"/>
              <a:ext cx="1500" cy="260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" name="Google Shape;104;p1"/>
            <p:cNvCxnSpPr/>
            <p:nvPr/>
          </p:nvCxnSpPr>
          <p:spPr>
            <a:xfrm flipH="1">
              <a:off x="952051" y="2089260"/>
              <a:ext cx="173850" cy="903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5" name="Google Shape;105;p1"/>
            <p:cNvCxnSpPr/>
            <p:nvPr/>
          </p:nvCxnSpPr>
          <p:spPr>
            <a:xfrm flipH="1">
              <a:off x="935472" y="2299195"/>
              <a:ext cx="173850" cy="903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6" name="Google Shape;106;p1"/>
            <p:cNvCxnSpPr>
              <a:stCxn id="102" idx="4"/>
              <a:endCxn id="102" idx="4"/>
            </p:cNvCxnSpPr>
            <p:nvPr/>
          </p:nvCxnSpPr>
          <p:spPr>
            <a:xfrm>
              <a:off x="1125900" y="2040538"/>
              <a:ext cx="0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7" name="Google Shape;107;p1"/>
            <p:cNvCxnSpPr/>
            <p:nvPr/>
          </p:nvCxnSpPr>
          <p:spPr>
            <a:xfrm>
              <a:off x="1125900" y="2072382"/>
              <a:ext cx="206276" cy="9856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8" name="Google Shape;108;p1"/>
            <p:cNvCxnSpPr/>
            <p:nvPr/>
          </p:nvCxnSpPr>
          <p:spPr>
            <a:xfrm>
              <a:off x="1143745" y="2288357"/>
              <a:ext cx="206276" cy="9856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09" name="Google Shape;109;p1"/>
          <p:cNvGrpSpPr/>
          <p:nvPr/>
        </p:nvGrpSpPr>
        <p:grpSpPr>
          <a:xfrm>
            <a:off x="64960" y="5639528"/>
            <a:ext cx="414549" cy="537369"/>
            <a:chOff x="935472" y="1852219"/>
            <a:chExt cx="414549" cy="537369"/>
          </a:xfrm>
        </p:grpSpPr>
        <p:sp>
          <p:nvSpPr>
            <p:cNvPr id="110" name="Google Shape;110;p1"/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rgbClr val="ACB8CA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" name="Google Shape;111;p1"/>
            <p:cNvCxnSpPr>
              <a:stCxn id="110" idx="4"/>
            </p:cNvCxnSpPr>
            <p:nvPr/>
          </p:nvCxnSpPr>
          <p:spPr>
            <a:xfrm flipH="1">
              <a:off x="1124400" y="2040538"/>
              <a:ext cx="1500" cy="260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" name="Google Shape;112;p1"/>
            <p:cNvCxnSpPr/>
            <p:nvPr/>
          </p:nvCxnSpPr>
          <p:spPr>
            <a:xfrm flipH="1">
              <a:off x="952051" y="2089260"/>
              <a:ext cx="173850" cy="903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" name="Google Shape;113;p1"/>
            <p:cNvCxnSpPr/>
            <p:nvPr/>
          </p:nvCxnSpPr>
          <p:spPr>
            <a:xfrm flipH="1">
              <a:off x="935472" y="2299195"/>
              <a:ext cx="173850" cy="903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" name="Google Shape;114;p1"/>
            <p:cNvCxnSpPr>
              <a:stCxn id="110" idx="4"/>
              <a:endCxn id="110" idx="4"/>
            </p:cNvCxnSpPr>
            <p:nvPr/>
          </p:nvCxnSpPr>
          <p:spPr>
            <a:xfrm>
              <a:off x="1125900" y="2040538"/>
              <a:ext cx="0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" name="Google Shape;115;p1"/>
            <p:cNvCxnSpPr/>
            <p:nvPr/>
          </p:nvCxnSpPr>
          <p:spPr>
            <a:xfrm>
              <a:off x="1125900" y="2072382"/>
              <a:ext cx="206276" cy="9856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" name="Google Shape;116;p1"/>
            <p:cNvCxnSpPr/>
            <p:nvPr/>
          </p:nvCxnSpPr>
          <p:spPr>
            <a:xfrm>
              <a:off x="1143745" y="2288357"/>
              <a:ext cx="206276" cy="9856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7" name="Google Shape;117;p1"/>
          <p:cNvSpPr/>
          <p:nvPr/>
        </p:nvSpPr>
        <p:spPr>
          <a:xfrm>
            <a:off x="9255181" y="5485322"/>
            <a:ext cx="1899139" cy="785447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Workout  Management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8093337" y="4501382"/>
            <a:ext cx="417679" cy="41415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 rot="2445595">
            <a:off x="7178922" y="4847116"/>
            <a:ext cx="159234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workout Videos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9139839" y="1717588"/>
            <a:ext cx="1899000" cy="7854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Health Requirements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Management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9255181" y="3894580"/>
            <a:ext cx="1899139" cy="785447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Nutrition Management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7402092" y="2935065"/>
            <a:ext cx="389266" cy="40524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 txBox="1"/>
          <p:nvPr/>
        </p:nvSpPr>
        <p:spPr>
          <a:xfrm rot="-2672212">
            <a:off x="7498965" y="2322328"/>
            <a:ext cx="152876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the daily Intakes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7473906" y="3665088"/>
            <a:ext cx="417679" cy="41415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 txBox="1"/>
          <p:nvPr/>
        </p:nvSpPr>
        <p:spPr>
          <a:xfrm rot="326403">
            <a:off x="7830613" y="3889782"/>
            <a:ext cx="1528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Recipes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 txBox="1"/>
          <p:nvPr/>
        </p:nvSpPr>
        <p:spPr>
          <a:xfrm rot="-1849386">
            <a:off x="1505206" y="4537134"/>
            <a:ext cx="3231286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Manages all user accounts in the system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1"/>
          <p:cNvCxnSpPr/>
          <p:nvPr/>
        </p:nvCxnSpPr>
        <p:spPr>
          <a:xfrm rot="10800000">
            <a:off x="7046835" y="4150581"/>
            <a:ext cx="2208346" cy="155050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8" name="Google Shape;128;p1"/>
          <p:cNvCxnSpPr>
            <a:stCxn id="120" idx="2"/>
          </p:cNvCxnSpPr>
          <p:nvPr/>
        </p:nvCxnSpPr>
        <p:spPr>
          <a:xfrm flipH="1">
            <a:off x="7108539" y="2110288"/>
            <a:ext cx="2031300" cy="1784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9" name="Google Shape;129;p1"/>
          <p:cNvSpPr txBox="1"/>
          <p:nvPr/>
        </p:nvSpPr>
        <p:spPr>
          <a:xfrm rot="-2461173">
            <a:off x="7524966" y="2782166"/>
            <a:ext cx="21689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it to the database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1"/>
          <p:cNvCxnSpPr/>
          <p:nvPr/>
        </p:nvCxnSpPr>
        <p:spPr>
          <a:xfrm rot="10800000" flipH="1">
            <a:off x="7201229" y="2324175"/>
            <a:ext cx="1938610" cy="162762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1" name="Google Shape;131;p1"/>
          <p:cNvCxnSpPr/>
          <p:nvPr/>
        </p:nvCxnSpPr>
        <p:spPr>
          <a:xfrm rot="10800000">
            <a:off x="7201229" y="4044763"/>
            <a:ext cx="2053952" cy="16147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2" name="Google Shape;132;p1"/>
          <p:cNvCxnSpPr/>
          <p:nvPr/>
        </p:nvCxnSpPr>
        <p:spPr>
          <a:xfrm>
            <a:off x="7201229" y="4150581"/>
            <a:ext cx="1938610" cy="24017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3" name="Google Shape;133;p1"/>
          <p:cNvSpPr txBox="1"/>
          <p:nvPr/>
        </p:nvSpPr>
        <p:spPr>
          <a:xfrm rot="452524">
            <a:off x="7545492" y="4227235"/>
            <a:ext cx="14496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 txBox="1"/>
          <p:nvPr/>
        </p:nvSpPr>
        <p:spPr>
          <a:xfrm rot="-5116030">
            <a:off x="4148086" y="4893286"/>
            <a:ext cx="13820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"/>
          <p:cNvSpPr txBox="1"/>
          <p:nvPr/>
        </p:nvSpPr>
        <p:spPr>
          <a:xfrm rot="-5400000">
            <a:off x="5259975" y="4950653"/>
            <a:ext cx="11840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2"/>
          <p:cNvGraphicFramePr/>
          <p:nvPr/>
        </p:nvGraphicFramePr>
        <p:xfrm>
          <a:off x="135172" y="46166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{A7F01046-AAA6-4DEF-8049-99AA8482D44A}</a:tableStyleId>
              </a:tblPr>
              <a:tblGrid>
                <a:gridCol w="52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1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3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Source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Target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Frequency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Validation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6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Process Payment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Account Management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Unitfit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 Time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Purchased memberships, as the final price matches with the on going promotions(if any). 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Daily intake tracker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Health Requirement management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Unitfit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 Time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Users input the foods consumed on a day to day basis, to calculate the calories consumed to reach their goal.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Display Recipes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Nutrition </a:t>
                      </a: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Management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Unitfit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 Time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Based on the user's goal a bunch of simple recipes are provided. Also keeping in mind of any allergies.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6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Provide workout videos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Workout Management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Unitfit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 Time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Focusing on the core, we will provide workout videos based on various difficulty levels.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6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Display Advertisement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Advertisement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management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Unitfit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 Time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Collaborating with Fitness influencers and well known fitness brands.</a:t>
                      </a:r>
                      <a:endParaRPr sz="1800" u="none" strike="noStrike" cap="none"/>
                    </a:p>
                  </a:txBody>
                  <a:tcPr marL="68575" marR="68575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1" name="Google Shape;141;p2"/>
          <p:cNvSpPr txBox="1"/>
          <p:nvPr/>
        </p:nvSpPr>
        <p:spPr>
          <a:xfrm>
            <a:off x="4114801" y="0"/>
            <a:ext cx="298825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Interface 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Widescreen</PresentationFormat>
  <Paragraphs>64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Pratesh Gartaula</cp:lastModifiedBy>
  <cp:revision>1</cp:revision>
  <dcterms:created xsi:type="dcterms:W3CDTF">2018-09-27T21:41:54Z</dcterms:created>
  <dcterms:modified xsi:type="dcterms:W3CDTF">2021-02-10T20:39:09Z</dcterms:modified>
</cp:coreProperties>
</file>