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jGVUCg0xnEbdwT3M5cE6jf7sAq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5b8071d5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5b8071d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gd5b8071d5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d5b8071d54_0_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800">
                <a:solidFill>
                  <a:schemeClr val="lt1"/>
                </a:solidFill>
              </a:rPr>
              <a:t>Team 2: Unit Fit</a:t>
            </a:r>
            <a:endParaRPr b="1" sz="7800">
              <a:solidFill>
                <a:schemeClr val="lt1"/>
              </a:solidFill>
            </a:endParaRPr>
          </a:p>
        </p:txBody>
      </p:sp>
      <p:sp>
        <p:nvSpPr>
          <p:cNvPr id="86" name="Google Shape;86;gd5b8071d54_0_0"/>
          <p:cNvSpPr txBox="1"/>
          <p:nvPr>
            <p:ph idx="1" type="subTitle"/>
          </p:nvPr>
        </p:nvSpPr>
        <p:spPr>
          <a:xfrm>
            <a:off x="1524000" y="372938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5100">
                <a:solidFill>
                  <a:srgbClr val="FFFFFF"/>
                </a:solidFill>
              </a:rPr>
              <a:t>Project Presentation</a:t>
            </a:r>
            <a:endParaRPr i="1" sz="5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7. Functional Test - </a:t>
            </a:r>
            <a:r>
              <a:rPr lang="en-US"/>
              <a:t>User Story 07.03 Delete an Account</a:t>
            </a:r>
            <a:endParaRPr/>
          </a:p>
        </p:txBody>
      </p:sp>
      <p:sp>
        <p:nvSpPr>
          <p:cNvPr id="141" name="Google Shape;14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2" name="Google Shape;14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3"/>
            <a:ext cx="10744200" cy="4351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7. Functional Test - </a:t>
            </a:r>
            <a:r>
              <a:rPr lang="en-US"/>
              <a:t>User Story 04.01. Workout Statistics</a:t>
            </a:r>
            <a:endParaRPr/>
          </a:p>
        </p:txBody>
      </p:sp>
      <p:pic>
        <p:nvPicPr>
          <p:cNvPr id="148" name="Google Shape;1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1733584"/>
            <a:ext cx="6096000" cy="4535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7. Functional Test - </a:t>
            </a:r>
            <a:r>
              <a:rPr lang="en-US"/>
              <a:t>User Story 05.01.Freemium</a:t>
            </a:r>
            <a:endParaRPr/>
          </a:p>
        </p:txBody>
      </p:sp>
      <p:pic>
        <p:nvPicPr>
          <p:cNvPr id="154" name="Google Shape;154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4662" y="1962944"/>
            <a:ext cx="6162675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8. Test execution log : Iteration 3</a:t>
            </a:r>
            <a:endParaRPr/>
          </a:p>
        </p:txBody>
      </p:sp>
      <p:pic>
        <p:nvPicPr>
          <p:cNvPr id="160" name="Google Shape;16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310" y="1690688"/>
            <a:ext cx="11835379" cy="426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8. Test execution log : Iteration 4</a:t>
            </a:r>
            <a:endParaRPr/>
          </a:p>
        </p:txBody>
      </p:sp>
      <p:pic>
        <p:nvPicPr>
          <p:cNvPr id="166" name="Google Shape;166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165" y="1952655"/>
            <a:ext cx="10515600" cy="1598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9015" y="3754607"/>
            <a:ext cx="10572750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9587" y="5502275"/>
            <a:ext cx="10632178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</a:t>
            </a:r>
            <a:r>
              <a:rPr lang="en-US"/>
              <a:t>Road Map</a:t>
            </a:r>
            <a:endParaRPr/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100" y="2397800"/>
            <a:ext cx="11878701" cy="25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2. RCT Details Tab</a:t>
            </a:r>
            <a:endParaRPr/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300" y="1690700"/>
            <a:ext cx="11774925" cy="425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3. Entitlements Specification</a:t>
            </a:r>
            <a:endParaRPr/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070" y="1971347"/>
            <a:ext cx="11767929" cy="3024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4. Use case Diagram - Iteration 3</a:t>
            </a:r>
            <a:endParaRPr/>
          </a:p>
        </p:txBody>
      </p:sp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1386" y="2209800"/>
            <a:ext cx="6296025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1897" y="4704729"/>
            <a:ext cx="528637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5. Use case diagram - Iteration 4</a:t>
            </a:r>
            <a:endParaRPr/>
          </a:p>
        </p:txBody>
      </p:sp>
      <p:pic>
        <p:nvPicPr>
          <p:cNvPr id="117" name="Google Shape;117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7925" y="2543969"/>
            <a:ext cx="72961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6. Use case specification</a:t>
            </a:r>
            <a:endParaRPr/>
          </a:p>
        </p:txBody>
      </p:sp>
      <p:pic>
        <p:nvPicPr>
          <p:cNvPr id="123" name="Google Shape;123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27950"/>
            <a:ext cx="12369900" cy="552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7. Functional Test - User Story 07.01 Modify General User's Information</a:t>
            </a:r>
            <a:endParaRPr/>
          </a:p>
        </p:txBody>
      </p:sp>
      <p:pic>
        <p:nvPicPr>
          <p:cNvPr id="129" name="Google Shape;129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7826" y="1690689"/>
            <a:ext cx="8216348" cy="5167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7. Functional Test - </a:t>
            </a:r>
            <a:r>
              <a:rPr lang="en-US"/>
              <a:t>User Story 07.02 Reset the password</a:t>
            </a:r>
            <a:endParaRPr/>
          </a:p>
        </p:txBody>
      </p:sp>
      <p:pic>
        <p:nvPicPr>
          <p:cNvPr id="135" name="Google Shape;135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9532" y="1958147"/>
            <a:ext cx="9409042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2021-04-28T01:46:00Z</dcterms:created>
  <dc:creator>Pratesh Gartaula</dc:creator>
</cp:coreProperties>
</file>